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slideLayouts/slideLayout2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71" r:id="rId4"/>
    <p:sldMasterId id="2147483674" r:id="rId5"/>
    <p:sldMasterId id="2147483673" r:id="rId6"/>
  </p:sldMasterIdLst>
  <p:notesMasterIdLst>
    <p:notesMasterId r:id="rId113"/>
  </p:notesMasterIdLst>
  <p:handoutMasterIdLst>
    <p:handoutMasterId r:id="rId114"/>
  </p:handoutMasterIdLst>
  <p:sldIdLst>
    <p:sldId id="401" r:id="rId7"/>
    <p:sldId id="259" r:id="rId8"/>
    <p:sldId id="362" r:id="rId9"/>
    <p:sldId id="289" r:id="rId10"/>
    <p:sldId id="290" r:id="rId11"/>
    <p:sldId id="291" r:id="rId12"/>
    <p:sldId id="292" r:id="rId13"/>
    <p:sldId id="263" r:id="rId14"/>
    <p:sldId id="293" r:id="rId15"/>
    <p:sldId id="294" r:id="rId16"/>
    <p:sldId id="295" r:id="rId17"/>
    <p:sldId id="296" r:id="rId18"/>
    <p:sldId id="298" r:id="rId19"/>
    <p:sldId id="299" r:id="rId20"/>
    <p:sldId id="300" r:id="rId21"/>
    <p:sldId id="302" r:id="rId22"/>
    <p:sldId id="297" r:id="rId23"/>
    <p:sldId id="304" r:id="rId24"/>
    <p:sldId id="363" r:id="rId25"/>
    <p:sldId id="372" r:id="rId26"/>
    <p:sldId id="361" r:id="rId27"/>
    <p:sldId id="367" r:id="rId28"/>
    <p:sldId id="373" r:id="rId29"/>
    <p:sldId id="371" r:id="rId30"/>
    <p:sldId id="365" r:id="rId31"/>
    <p:sldId id="368" r:id="rId32"/>
    <p:sldId id="366" r:id="rId33"/>
    <p:sldId id="369" r:id="rId34"/>
    <p:sldId id="402" r:id="rId35"/>
    <p:sldId id="403" r:id="rId36"/>
    <p:sldId id="404" r:id="rId37"/>
    <p:sldId id="405" r:id="rId38"/>
    <p:sldId id="406" r:id="rId39"/>
    <p:sldId id="407" r:id="rId40"/>
    <p:sldId id="408" r:id="rId41"/>
    <p:sldId id="409" r:id="rId42"/>
    <p:sldId id="410" r:id="rId43"/>
    <p:sldId id="376" r:id="rId44"/>
    <p:sldId id="377" r:id="rId45"/>
    <p:sldId id="378" r:id="rId46"/>
    <p:sldId id="411" r:id="rId47"/>
    <p:sldId id="413" r:id="rId48"/>
    <p:sldId id="374" r:id="rId49"/>
    <p:sldId id="375" r:id="rId50"/>
    <p:sldId id="379" r:id="rId51"/>
    <p:sldId id="380" r:id="rId52"/>
    <p:sldId id="381" r:id="rId53"/>
    <p:sldId id="414" r:id="rId54"/>
    <p:sldId id="436" r:id="rId55"/>
    <p:sldId id="305" r:id="rId56"/>
    <p:sldId id="262" r:id="rId57"/>
    <p:sldId id="383" r:id="rId58"/>
    <p:sldId id="384" r:id="rId59"/>
    <p:sldId id="306" r:id="rId60"/>
    <p:sldId id="308" r:id="rId61"/>
    <p:sldId id="309" r:id="rId62"/>
    <p:sldId id="310" r:id="rId63"/>
    <p:sldId id="311" r:id="rId64"/>
    <p:sldId id="312" r:id="rId65"/>
    <p:sldId id="313" r:id="rId66"/>
    <p:sldId id="385" r:id="rId67"/>
    <p:sldId id="386" r:id="rId68"/>
    <p:sldId id="387" r:id="rId69"/>
    <p:sldId id="388" r:id="rId70"/>
    <p:sldId id="389" r:id="rId71"/>
    <p:sldId id="390" r:id="rId72"/>
    <p:sldId id="418" r:id="rId73"/>
    <p:sldId id="391" r:id="rId74"/>
    <p:sldId id="392" r:id="rId75"/>
    <p:sldId id="419" r:id="rId76"/>
    <p:sldId id="393" r:id="rId77"/>
    <p:sldId id="394" r:id="rId78"/>
    <p:sldId id="395" r:id="rId79"/>
    <p:sldId id="396" r:id="rId80"/>
    <p:sldId id="397" r:id="rId81"/>
    <p:sldId id="398" r:id="rId82"/>
    <p:sldId id="316" r:id="rId83"/>
    <p:sldId id="317" r:id="rId84"/>
    <p:sldId id="318" r:id="rId85"/>
    <p:sldId id="319" r:id="rId86"/>
    <p:sldId id="320" r:id="rId87"/>
    <p:sldId id="321" r:id="rId88"/>
    <p:sldId id="415" r:id="rId89"/>
    <p:sldId id="430" r:id="rId90"/>
    <p:sldId id="322" r:id="rId91"/>
    <p:sldId id="416" r:id="rId92"/>
    <p:sldId id="431" r:id="rId93"/>
    <p:sldId id="315" r:id="rId94"/>
    <p:sldId id="323" r:id="rId95"/>
    <p:sldId id="324" r:id="rId96"/>
    <p:sldId id="326" r:id="rId97"/>
    <p:sldId id="422" r:id="rId98"/>
    <p:sldId id="423" r:id="rId99"/>
    <p:sldId id="424" r:id="rId100"/>
    <p:sldId id="425" r:id="rId101"/>
    <p:sldId id="426" r:id="rId102"/>
    <p:sldId id="427" r:id="rId103"/>
    <p:sldId id="428" r:id="rId104"/>
    <p:sldId id="433" r:id="rId105"/>
    <p:sldId id="432" r:id="rId106"/>
    <p:sldId id="429" r:id="rId107"/>
    <p:sldId id="435" r:id="rId108"/>
    <p:sldId id="434" r:id="rId109"/>
    <p:sldId id="327" r:id="rId110"/>
    <p:sldId id="382" r:id="rId111"/>
    <p:sldId id="437" r:id="rId112"/>
  </p:sldIdLst>
  <p:sldSz cx="9144000" cy="5143500" type="screen16x9"/>
  <p:notesSz cx="6858000" cy="9144000"/>
  <p:embeddedFontLst>
    <p:embeddedFont>
      <p:font typeface="Bahiana" panose="020B0604020202020204" charset="0"/>
      <p:regular r:id="rId115"/>
    </p:embeddedFont>
    <p:embeddedFont>
      <p:font typeface="Bahnschrift" panose="020B0502040204020203" pitchFamily="34" charset="0"/>
      <p:regular r:id="rId116"/>
      <p:bold r:id="rId117"/>
    </p:embeddedFont>
    <p:embeddedFont>
      <p:font typeface="Bebas Neue" panose="020B0604020202020204" charset="0"/>
      <p:regular r:id="rId118"/>
    </p:embeddedFont>
    <p:embeddedFont>
      <p:font typeface="Cambria Math" panose="02040503050406030204" pitchFamily="18" charset="0"/>
      <p:regular r:id="rId119"/>
    </p:embeddedFont>
    <p:embeddedFont>
      <p:font typeface="Comfortaa" panose="020B0604020202020204" charset="0"/>
      <p:regular r:id="rId120"/>
    </p:embeddedFont>
    <p:embeddedFont>
      <p:font typeface="Dosis" pitchFamily="2" charset="0"/>
      <p:regular r:id="rId121"/>
      <p:bold r:id="rId122"/>
    </p:embeddedFont>
    <p:embeddedFont>
      <p:font typeface="Fira Sans" panose="020B0503050000020004" pitchFamily="34" charset="0"/>
      <p:regular r:id="rId123"/>
      <p:bold r:id="rId124"/>
      <p:italic r:id="rId125"/>
      <p:boldItalic r:id="rId126"/>
    </p:embeddedFont>
    <p:embeddedFont>
      <p:font typeface="Paytone One" panose="020B0604020202020204" charset="0"/>
      <p:regular r:id="rId1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26601621-8292-755C-0334-2BAD2636B893}" name="Vũ Minh Đức" initials="VMĐ" userId="Vũ Minh Đức" providerId="Non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715C"/>
    <a:srgbClr val="082F3D"/>
    <a:srgbClr val="14405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6D15640-E702-4D48-85DB-03C86C6316C2}" v="3572" dt="2021-12-24T07:20:27.393"/>
    <p1510:client id="{47D68E35-4F5A-4E5A-9839-156FA12E7524}" v="3921" dt="2021-12-23T12:07:19.526"/>
  </p1510:revLst>
</p1510:revInfo>
</file>

<file path=ppt/tableStyles.xml><?xml version="1.0" encoding="utf-8"?>
<a:tblStyleLst xmlns:a="http://schemas.openxmlformats.org/drawingml/2006/main" def="{0D6F086E-F038-47A8-B3E7-B289ECF5F9DF}">
  <a:tblStyle styleId="{0D6F086E-F038-47A8-B3E7-B289ECF5F9D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636" autoAdjust="0"/>
    <p:restoredTop sz="94660"/>
  </p:normalViewPr>
  <p:slideViewPr>
    <p:cSldViewPr snapToGrid="0">
      <p:cViewPr varScale="1">
        <p:scale>
          <a:sx n="149" d="100"/>
          <a:sy n="149" d="100"/>
        </p:scale>
        <p:origin x="61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font" Target="fonts/font3.fntdata"/><Relationship Id="rId21" Type="http://schemas.openxmlformats.org/officeDocument/2006/relationships/slide" Target="slides/slide15.xml"/><Relationship Id="rId42" Type="http://schemas.openxmlformats.org/officeDocument/2006/relationships/slide" Target="slides/slide36.xml"/><Relationship Id="rId63" Type="http://schemas.openxmlformats.org/officeDocument/2006/relationships/slide" Target="slides/slide57.xml"/><Relationship Id="rId84" Type="http://schemas.openxmlformats.org/officeDocument/2006/relationships/slide" Target="slides/slide78.xml"/><Relationship Id="rId16" Type="http://schemas.openxmlformats.org/officeDocument/2006/relationships/slide" Target="slides/slide10.xml"/><Relationship Id="rId107" Type="http://schemas.openxmlformats.org/officeDocument/2006/relationships/slide" Target="slides/slide101.xml"/><Relationship Id="rId11" Type="http://schemas.openxmlformats.org/officeDocument/2006/relationships/slide" Target="slides/slide5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53" Type="http://schemas.openxmlformats.org/officeDocument/2006/relationships/slide" Target="slides/slide47.xml"/><Relationship Id="rId58" Type="http://schemas.openxmlformats.org/officeDocument/2006/relationships/slide" Target="slides/slide52.xml"/><Relationship Id="rId74" Type="http://schemas.openxmlformats.org/officeDocument/2006/relationships/slide" Target="slides/slide68.xml"/><Relationship Id="rId79" Type="http://schemas.openxmlformats.org/officeDocument/2006/relationships/slide" Target="slides/slide73.xml"/><Relationship Id="rId102" Type="http://schemas.openxmlformats.org/officeDocument/2006/relationships/slide" Target="slides/slide96.xml"/><Relationship Id="rId123" Type="http://schemas.openxmlformats.org/officeDocument/2006/relationships/font" Target="fonts/font9.fntdata"/><Relationship Id="rId128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90" Type="http://schemas.openxmlformats.org/officeDocument/2006/relationships/slide" Target="slides/slide84.xml"/><Relationship Id="rId95" Type="http://schemas.openxmlformats.org/officeDocument/2006/relationships/slide" Target="slides/slide89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64" Type="http://schemas.openxmlformats.org/officeDocument/2006/relationships/slide" Target="slides/slide58.xml"/><Relationship Id="rId69" Type="http://schemas.openxmlformats.org/officeDocument/2006/relationships/slide" Target="slides/slide63.xml"/><Relationship Id="rId113" Type="http://schemas.openxmlformats.org/officeDocument/2006/relationships/notesMaster" Target="notesMasters/notesMaster1.xml"/><Relationship Id="rId118" Type="http://schemas.openxmlformats.org/officeDocument/2006/relationships/font" Target="fonts/font4.fntdata"/><Relationship Id="rId80" Type="http://schemas.openxmlformats.org/officeDocument/2006/relationships/slide" Target="slides/slide74.xml"/><Relationship Id="rId85" Type="http://schemas.openxmlformats.org/officeDocument/2006/relationships/slide" Target="slides/slide79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59" Type="http://schemas.openxmlformats.org/officeDocument/2006/relationships/slide" Target="slides/slide53.xml"/><Relationship Id="rId103" Type="http://schemas.openxmlformats.org/officeDocument/2006/relationships/slide" Target="slides/slide97.xml"/><Relationship Id="rId108" Type="http://schemas.openxmlformats.org/officeDocument/2006/relationships/slide" Target="slides/slide102.xml"/><Relationship Id="rId124" Type="http://schemas.openxmlformats.org/officeDocument/2006/relationships/font" Target="fonts/font10.fntdata"/><Relationship Id="rId129" Type="http://schemas.openxmlformats.org/officeDocument/2006/relationships/viewProps" Target="viewProps.xml"/><Relationship Id="rId54" Type="http://schemas.openxmlformats.org/officeDocument/2006/relationships/slide" Target="slides/slide48.xml"/><Relationship Id="rId70" Type="http://schemas.openxmlformats.org/officeDocument/2006/relationships/slide" Target="slides/slide64.xml"/><Relationship Id="rId75" Type="http://schemas.openxmlformats.org/officeDocument/2006/relationships/slide" Target="slides/slide69.xml"/><Relationship Id="rId91" Type="http://schemas.openxmlformats.org/officeDocument/2006/relationships/slide" Target="slides/slide85.xml"/><Relationship Id="rId96" Type="http://schemas.openxmlformats.org/officeDocument/2006/relationships/slide" Target="slides/slide90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49" Type="http://schemas.openxmlformats.org/officeDocument/2006/relationships/slide" Target="slides/slide43.xml"/><Relationship Id="rId114" Type="http://schemas.openxmlformats.org/officeDocument/2006/relationships/handoutMaster" Target="handoutMasters/handoutMaster1.xml"/><Relationship Id="rId119" Type="http://schemas.openxmlformats.org/officeDocument/2006/relationships/font" Target="fonts/font5.fntdata"/><Relationship Id="rId44" Type="http://schemas.openxmlformats.org/officeDocument/2006/relationships/slide" Target="slides/slide38.xml"/><Relationship Id="rId60" Type="http://schemas.openxmlformats.org/officeDocument/2006/relationships/slide" Target="slides/slide54.xml"/><Relationship Id="rId65" Type="http://schemas.openxmlformats.org/officeDocument/2006/relationships/slide" Target="slides/slide59.xml"/><Relationship Id="rId81" Type="http://schemas.openxmlformats.org/officeDocument/2006/relationships/slide" Target="slides/slide75.xml"/><Relationship Id="rId86" Type="http://schemas.openxmlformats.org/officeDocument/2006/relationships/slide" Target="slides/slide80.xml"/><Relationship Id="rId130" Type="http://schemas.openxmlformats.org/officeDocument/2006/relationships/theme" Target="theme/theme1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9" Type="http://schemas.openxmlformats.org/officeDocument/2006/relationships/slide" Target="slides/slide33.xml"/><Relationship Id="rId109" Type="http://schemas.openxmlformats.org/officeDocument/2006/relationships/slide" Target="slides/slide103.xml"/><Relationship Id="rId34" Type="http://schemas.openxmlformats.org/officeDocument/2006/relationships/slide" Target="slides/slide28.xml"/><Relationship Id="rId50" Type="http://schemas.openxmlformats.org/officeDocument/2006/relationships/slide" Target="slides/slide44.xml"/><Relationship Id="rId55" Type="http://schemas.openxmlformats.org/officeDocument/2006/relationships/slide" Target="slides/slide49.xml"/><Relationship Id="rId76" Type="http://schemas.openxmlformats.org/officeDocument/2006/relationships/slide" Target="slides/slide70.xml"/><Relationship Id="rId97" Type="http://schemas.openxmlformats.org/officeDocument/2006/relationships/slide" Target="slides/slide91.xml"/><Relationship Id="rId104" Type="http://schemas.openxmlformats.org/officeDocument/2006/relationships/slide" Target="slides/slide98.xml"/><Relationship Id="rId120" Type="http://schemas.openxmlformats.org/officeDocument/2006/relationships/font" Target="fonts/font6.fntdata"/><Relationship Id="rId125" Type="http://schemas.openxmlformats.org/officeDocument/2006/relationships/font" Target="fonts/font11.fntdata"/><Relationship Id="rId7" Type="http://schemas.openxmlformats.org/officeDocument/2006/relationships/slide" Target="slides/slide1.xml"/><Relationship Id="rId71" Type="http://schemas.openxmlformats.org/officeDocument/2006/relationships/slide" Target="slides/slide65.xml"/><Relationship Id="rId92" Type="http://schemas.openxmlformats.org/officeDocument/2006/relationships/slide" Target="slides/slide86.xml"/><Relationship Id="rId2" Type="http://schemas.openxmlformats.org/officeDocument/2006/relationships/customXml" Target="../customXml/item2.xml"/><Relationship Id="rId29" Type="http://schemas.openxmlformats.org/officeDocument/2006/relationships/slide" Target="slides/slide23.xml"/><Relationship Id="rId24" Type="http://schemas.openxmlformats.org/officeDocument/2006/relationships/slide" Target="slides/slide18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66" Type="http://schemas.openxmlformats.org/officeDocument/2006/relationships/slide" Target="slides/slide60.xml"/><Relationship Id="rId87" Type="http://schemas.openxmlformats.org/officeDocument/2006/relationships/slide" Target="slides/slide81.xml"/><Relationship Id="rId110" Type="http://schemas.openxmlformats.org/officeDocument/2006/relationships/slide" Target="slides/slide104.xml"/><Relationship Id="rId115" Type="http://schemas.openxmlformats.org/officeDocument/2006/relationships/font" Target="fonts/font1.fntdata"/><Relationship Id="rId131" Type="http://schemas.openxmlformats.org/officeDocument/2006/relationships/tableStyles" Target="tableStyles.xml"/><Relationship Id="rId61" Type="http://schemas.openxmlformats.org/officeDocument/2006/relationships/slide" Target="slides/slide55.xml"/><Relationship Id="rId82" Type="http://schemas.openxmlformats.org/officeDocument/2006/relationships/slide" Target="slides/slide76.xml"/><Relationship Id="rId19" Type="http://schemas.openxmlformats.org/officeDocument/2006/relationships/slide" Target="slides/slide13.xml"/><Relationship Id="rId14" Type="http://schemas.openxmlformats.org/officeDocument/2006/relationships/slide" Target="slides/slide8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56" Type="http://schemas.openxmlformats.org/officeDocument/2006/relationships/slide" Target="slides/slide50.xml"/><Relationship Id="rId77" Type="http://schemas.openxmlformats.org/officeDocument/2006/relationships/slide" Target="slides/slide71.xml"/><Relationship Id="rId100" Type="http://schemas.openxmlformats.org/officeDocument/2006/relationships/slide" Target="slides/slide94.xml"/><Relationship Id="rId105" Type="http://schemas.openxmlformats.org/officeDocument/2006/relationships/slide" Target="slides/slide99.xml"/><Relationship Id="rId126" Type="http://schemas.openxmlformats.org/officeDocument/2006/relationships/font" Target="fonts/font12.fntdata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72" Type="http://schemas.openxmlformats.org/officeDocument/2006/relationships/slide" Target="slides/slide66.xml"/><Relationship Id="rId93" Type="http://schemas.openxmlformats.org/officeDocument/2006/relationships/slide" Target="slides/slide87.xml"/><Relationship Id="rId98" Type="http://schemas.openxmlformats.org/officeDocument/2006/relationships/slide" Target="slides/slide92.xml"/><Relationship Id="rId121" Type="http://schemas.openxmlformats.org/officeDocument/2006/relationships/font" Target="fonts/font7.fntdata"/><Relationship Id="rId3" Type="http://schemas.openxmlformats.org/officeDocument/2006/relationships/customXml" Target="../customXml/item3.xml"/><Relationship Id="rId25" Type="http://schemas.openxmlformats.org/officeDocument/2006/relationships/slide" Target="slides/slide19.xml"/><Relationship Id="rId46" Type="http://schemas.openxmlformats.org/officeDocument/2006/relationships/slide" Target="slides/slide40.xml"/><Relationship Id="rId67" Type="http://schemas.openxmlformats.org/officeDocument/2006/relationships/slide" Target="slides/slide61.xml"/><Relationship Id="rId116" Type="http://schemas.openxmlformats.org/officeDocument/2006/relationships/font" Target="fonts/font2.fntdata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62" Type="http://schemas.openxmlformats.org/officeDocument/2006/relationships/slide" Target="slides/slide56.xml"/><Relationship Id="rId83" Type="http://schemas.openxmlformats.org/officeDocument/2006/relationships/slide" Target="slides/slide77.xml"/><Relationship Id="rId88" Type="http://schemas.openxmlformats.org/officeDocument/2006/relationships/slide" Target="slides/slide82.xml"/><Relationship Id="rId111" Type="http://schemas.openxmlformats.org/officeDocument/2006/relationships/slide" Target="slides/slide105.xml"/><Relationship Id="rId132" Type="http://schemas.microsoft.com/office/2015/10/relationships/revisionInfo" Target="revisionInfo.xml"/><Relationship Id="rId15" Type="http://schemas.openxmlformats.org/officeDocument/2006/relationships/slide" Target="slides/slide9.xml"/><Relationship Id="rId36" Type="http://schemas.openxmlformats.org/officeDocument/2006/relationships/slide" Target="slides/slide30.xml"/><Relationship Id="rId57" Type="http://schemas.openxmlformats.org/officeDocument/2006/relationships/slide" Target="slides/slide51.xml"/><Relationship Id="rId106" Type="http://schemas.openxmlformats.org/officeDocument/2006/relationships/slide" Target="slides/slide100.xml"/><Relationship Id="rId127" Type="http://schemas.openxmlformats.org/officeDocument/2006/relationships/font" Target="fonts/font13.fntdata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52" Type="http://schemas.openxmlformats.org/officeDocument/2006/relationships/slide" Target="slides/slide46.xml"/><Relationship Id="rId73" Type="http://schemas.openxmlformats.org/officeDocument/2006/relationships/slide" Target="slides/slide67.xml"/><Relationship Id="rId78" Type="http://schemas.openxmlformats.org/officeDocument/2006/relationships/slide" Target="slides/slide72.xml"/><Relationship Id="rId94" Type="http://schemas.openxmlformats.org/officeDocument/2006/relationships/slide" Target="slides/slide88.xml"/><Relationship Id="rId99" Type="http://schemas.openxmlformats.org/officeDocument/2006/relationships/slide" Target="slides/slide93.xml"/><Relationship Id="rId101" Type="http://schemas.openxmlformats.org/officeDocument/2006/relationships/slide" Target="slides/slide95.xml"/><Relationship Id="rId122" Type="http://schemas.openxmlformats.org/officeDocument/2006/relationships/font" Target="fonts/font8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47" Type="http://schemas.openxmlformats.org/officeDocument/2006/relationships/slide" Target="slides/slide41.xml"/><Relationship Id="rId68" Type="http://schemas.openxmlformats.org/officeDocument/2006/relationships/slide" Target="slides/slide62.xml"/><Relationship Id="rId89" Type="http://schemas.openxmlformats.org/officeDocument/2006/relationships/slide" Target="slides/slide83.xml"/><Relationship Id="rId112" Type="http://schemas.openxmlformats.org/officeDocument/2006/relationships/slide" Target="slides/slide106.xml"/><Relationship Id="rId133" Type="http://schemas.microsoft.com/office/2018/10/relationships/authors" Target="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61E5299-EC79-437C-B118-3EE5FE94F8E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C238A-4107-4C10-A208-CF2C27AF8B8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AC4C65-2D2F-48F5-9D21-7504CB92C52E}" type="datetimeFigureOut">
              <a:rPr lang="vi-VN" smtClean="0"/>
              <a:t>28/12/2021</a:t>
            </a:fld>
            <a:endParaRPr lang="vi-V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423567-3666-4E06-B131-DB501267929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7C48C4-142E-49DE-A5C5-497FA254750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B29F58-2A82-4644-BEF0-E36559095791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98390490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hdr="0" ft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0" name="Google Shape;11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1" name="Google Shape;1291;gfd61d3614e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2" name="Google Shape;1292;gfd61d3614e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22584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1" name="Google Shape;1291;gfd61d3614e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2" name="Google Shape;1292;gfd61d3614e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6462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3" name="Google Shape;2493;gfd61d3614e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4" name="Google Shape;2494;gfd61d3614e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Font typeface="ZapfDingbats" pitchFamily="82" charset="2"/>
              <a:buNone/>
            </a:pPr>
            <a:endParaRPr lang="en-US" altLang="en-US" sz="2000"/>
          </a:p>
        </p:txBody>
      </p:sp>
    </p:spTree>
    <p:extLst>
      <p:ext uri="{BB962C8B-B14F-4D97-AF65-F5344CB8AC3E}">
        <p14:creationId xmlns:p14="http://schemas.microsoft.com/office/powerpoint/2010/main" val="28841686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3" name="Google Shape;2493;gfd61d3614e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4" name="Google Shape;2494;gfd61d3614e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indent="-298450">
              <a:buFontTx/>
              <a:buChar char="-"/>
            </a:pPr>
            <a:endParaRPr lang="vi-VN" sz="1800" b="0" i="0" u="none" strike="noStrike">
              <a:solidFill>
                <a:srgbClr val="3F3F3F"/>
              </a:solidFill>
              <a:effectLst/>
              <a:latin typeface="Noto Sans Symbols"/>
            </a:endParaRPr>
          </a:p>
        </p:txBody>
      </p:sp>
    </p:spTree>
    <p:extLst>
      <p:ext uri="{BB962C8B-B14F-4D97-AF65-F5344CB8AC3E}">
        <p14:creationId xmlns:p14="http://schemas.microsoft.com/office/powerpoint/2010/main" val="37562455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1" name="Google Shape;1291;gfd61d3614e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2" name="Google Shape;1292;gfd61d3614e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75571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3" name="Google Shape;2493;gfd61d3614e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4" name="Google Shape;2494;gfd61d3614e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Font typeface="ZapfDingbats" pitchFamily="82" charset="2"/>
              <a:buNone/>
            </a:pPr>
            <a:endParaRPr lang="en-US" altLang="en-US" sz="2000" b="1"/>
          </a:p>
        </p:txBody>
      </p:sp>
    </p:spTree>
    <p:extLst>
      <p:ext uri="{BB962C8B-B14F-4D97-AF65-F5344CB8AC3E}">
        <p14:creationId xmlns:p14="http://schemas.microsoft.com/office/powerpoint/2010/main" val="16163688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3" name="Google Shape;2493;gfd61d3614e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4" name="Google Shape;2494;gfd61d3614e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Font typeface="ZapfDingbats" pitchFamily="82" charset="2"/>
              <a:buNone/>
            </a:pPr>
            <a:endParaRPr lang="en-US" altLang="en-US" sz="2000"/>
          </a:p>
        </p:txBody>
      </p:sp>
    </p:spTree>
    <p:extLst>
      <p:ext uri="{BB962C8B-B14F-4D97-AF65-F5344CB8AC3E}">
        <p14:creationId xmlns:p14="http://schemas.microsoft.com/office/powerpoint/2010/main" val="21209467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3" name="Google Shape;2493;gfd61d3614e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4" name="Google Shape;2494;gfd61d3614e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Font typeface="ZapfDingbats" pitchFamily="82" charset="2"/>
              <a:buNone/>
            </a:pPr>
            <a:endParaRPr lang="en-US" altLang="en-US" sz="2000"/>
          </a:p>
        </p:txBody>
      </p:sp>
    </p:spTree>
    <p:extLst>
      <p:ext uri="{BB962C8B-B14F-4D97-AF65-F5344CB8AC3E}">
        <p14:creationId xmlns:p14="http://schemas.microsoft.com/office/powerpoint/2010/main" val="16550512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3" name="Google Shape;2493;gfd61d3614e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4" name="Google Shape;2494;gfd61d3614e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buFontTx/>
              <a:buNone/>
            </a:pPr>
            <a:endParaRPr lang="en-US" altLang="en-US" sz="2000"/>
          </a:p>
        </p:txBody>
      </p:sp>
    </p:spTree>
    <p:extLst>
      <p:ext uri="{BB962C8B-B14F-4D97-AF65-F5344CB8AC3E}">
        <p14:creationId xmlns:p14="http://schemas.microsoft.com/office/powerpoint/2010/main" val="19066650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3" name="Google Shape;2493;gfd61d3614e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4" name="Google Shape;2494;gfd61d3614e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Font typeface="ZapfDingbats" pitchFamily="82" charset="2"/>
              <a:buNone/>
            </a:pP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1305732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f79737b1a4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f79737b1a4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3" name="Google Shape;2493;gfd61d3614e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4" name="Google Shape;2494;gfd61d3614e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buFontTx/>
              <a:buNone/>
            </a:pP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50982794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3" name="Google Shape;2493;gfd61d3614e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4" name="Google Shape;2494;gfd61d3614e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buFontTx/>
              <a:buNone/>
            </a:pPr>
            <a:endParaRPr lang="en-US" alt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395841179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3" name="Google Shape;2493;gfd61d3614e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4" name="Google Shape;2494;gfd61d3614e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buFontTx/>
              <a:buNone/>
            </a:pPr>
            <a:endParaRPr lang="en-US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60745687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3" name="Google Shape;2493;gfd61d3614e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4" name="Google Shape;2494;gfd61d3614e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buFontTx/>
              <a:buNone/>
            </a:pPr>
            <a:endParaRPr lang="en-US" alt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75130462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3" name="Google Shape;2493;gfd61d3614e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4" name="Google Shape;2494;gfd61d3614e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buFont typeface="ZapfDingbats" pitchFamily="82" charset="2"/>
              <a:buNone/>
            </a:pPr>
            <a:endParaRPr lang="en-US" altLang="en-US" sz="2000" b="0" dirty="0"/>
          </a:p>
        </p:txBody>
      </p:sp>
    </p:spTree>
    <p:extLst>
      <p:ext uri="{BB962C8B-B14F-4D97-AF65-F5344CB8AC3E}">
        <p14:creationId xmlns:p14="http://schemas.microsoft.com/office/powerpoint/2010/main" val="246617964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3" name="Google Shape;2493;gfd61d3614e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4" name="Google Shape;2494;gfd61d3614e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buFontTx/>
              <a:buNone/>
            </a:pPr>
            <a:endParaRPr lang="en-US" altLang="en-US" sz="2000" b="0" dirty="0"/>
          </a:p>
        </p:txBody>
      </p:sp>
    </p:spTree>
    <p:extLst>
      <p:ext uri="{BB962C8B-B14F-4D97-AF65-F5344CB8AC3E}">
        <p14:creationId xmlns:p14="http://schemas.microsoft.com/office/powerpoint/2010/main" val="64296052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3" name="Google Shape;2493;gfd61d3614e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4" name="Google Shape;2494;gfd61d3614e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buFontTx/>
              <a:buNone/>
            </a:pPr>
            <a:endParaRPr lang="en-US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70144168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3" name="Google Shape;2493;gfd61d3614e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4" name="Google Shape;2494;gfd61d3614e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buFontTx/>
              <a:buNone/>
            </a:pPr>
            <a:endParaRPr lang="en-US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21244731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3" name="Google Shape;2493;gfd61d3614e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4" name="Google Shape;2494;gfd61d3614e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Font typeface="ZapfDingbats" pitchFamily="82" charset="2"/>
              <a:buNone/>
            </a:pPr>
            <a:endParaRPr lang="en-US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28630421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3" name="Google Shape;2493;gfd61d3614e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4" name="Google Shape;2494;gfd61d3614e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Font typeface="ZapfDingbats" pitchFamily="82" charset="2"/>
              <a:buNone/>
            </a:pP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0438123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1" name="Google Shape;1291;gfd61d3614e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2" name="Google Shape;1292;gfd61d3614e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7357111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3" name="Google Shape;2493;gfd61d3614e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4" name="Google Shape;2494;gfd61d3614e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Font typeface="ZapfDingbats" pitchFamily="82" charset="2"/>
              <a:buNone/>
            </a:pP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6751957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3" name="Google Shape;2493;gfd61d3614e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4" name="Google Shape;2494;gfd61d3614e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Font typeface="ZapfDingbats" pitchFamily="82" charset="2"/>
              <a:buNone/>
            </a:pP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62846416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3" name="Google Shape;2493;gfd61d3614e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4" name="Google Shape;2494;gfd61d3614e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Font typeface="ZapfDingbats" pitchFamily="82" charset="2"/>
              <a:buNone/>
            </a:pPr>
            <a:endParaRPr lang="en-US" altLang="en-US" sz="2000"/>
          </a:p>
        </p:txBody>
      </p:sp>
    </p:spTree>
    <p:extLst>
      <p:ext uri="{BB962C8B-B14F-4D97-AF65-F5344CB8AC3E}">
        <p14:creationId xmlns:p14="http://schemas.microsoft.com/office/powerpoint/2010/main" val="24111235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3" name="Google Shape;2493;gfd61d3614e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4" name="Google Shape;2494;gfd61d3614e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Font typeface="ZapfDingbats" pitchFamily="82" charset="2"/>
              <a:buNone/>
            </a:pP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56324436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1" name="Google Shape;1291;gfd61d3614e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2" name="Google Shape;1292;gfd61d3614e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052568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3" name="Google Shape;2493;gfd61d3614e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4" name="Google Shape;2494;gfd61d3614e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Font typeface="ZapfDingbats" pitchFamily="82" charset="2"/>
              <a:buNone/>
            </a:pPr>
            <a:endParaRPr lang="vi-V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87659315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3" name="Google Shape;2493;gfd61d3614e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4" name="Google Shape;2494;gfd61d3614e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Font typeface="ZapfDingbats" pitchFamily="82" charset="2"/>
              <a:buNone/>
            </a:pP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4892510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3" name="Google Shape;2493;gfd61d3614e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4" name="Google Shape;2494;gfd61d3614e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Font typeface="ZapfDingbats" pitchFamily="82" charset="2"/>
              <a:buNone/>
            </a:pP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56664077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3" name="Google Shape;2493;gfd61d3614e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4" name="Google Shape;2494;gfd61d3614e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Font typeface="ZapfDingbats" pitchFamily="82" charset="2"/>
              <a:buNone/>
            </a:pP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05242907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3" name="Google Shape;2493;gfd61d3614e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4" name="Google Shape;2494;gfd61d3614e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endParaRPr lang="nn-NO" sz="2400" dirty="0">
              <a:solidFill>
                <a:schemeClr val="bg1"/>
              </a:solidFill>
              <a:latin typeface="Bahnschrift" panose="020B0502040204020203" pitchFamily="34" charset="0"/>
              <a:ea typeface="Bahiana"/>
              <a:cs typeface="Bahiana"/>
              <a:sym typeface="Bahiana"/>
            </a:endParaRPr>
          </a:p>
        </p:txBody>
      </p:sp>
    </p:spTree>
    <p:extLst>
      <p:ext uri="{BB962C8B-B14F-4D97-AF65-F5344CB8AC3E}">
        <p14:creationId xmlns:p14="http://schemas.microsoft.com/office/powerpoint/2010/main" val="2580685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" name="Google Shape;1434;gfd61d3614e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5" name="Google Shape;1435;gfd61d3614e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3" name="Google Shape;2493;gfd61d3614e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4" name="Google Shape;2494;gfd61d3614e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endParaRPr lang="nn-NO" sz="2400" dirty="0">
              <a:solidFill>
                <a:schemeClr val="bg1"/>
              </a:solidFill>
              <a:latin typeface="Bahnschrift" panose="020B0502040204020203" pitchFamily="34" charset="0"/>
              <a:ea typeface="Bahiana"/>
              <a:cs typeface="Bahiana"/>
              <a:sym typeface="Bahiana"/>
            </a:endParaRPr>
          </a:p>
        </p:txBody>
      </p:sp>
    </p:spTree>
    <p:extLst>
      <p:ext uri="{BB962C8B-B14F-4D97-AF65-F5344CB8AC3E}">
        <p14:creationId xmlns:p14="http://schemas.microsoft.com/office/powerpoint/2010/main" val="54574940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1" name="Google Shape;1291;gfd61d3614e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2" name="Google Shape;1292;gfd61d3614e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81629768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6" name="Google Shape;2556;gfd61d3614e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7" name="Google Shape;2557;gfd61d3614e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3272224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6" name="Google Shape;2556;gfd61d3614e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7" name="Google Shape;2557;gfd61d3614e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1099502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6" name="Google Shape;2556;gfd61d3614e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7" name="Google Shape;2557;gfd61d3614e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5439023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6" name="Google Shape;2556;gfd61d3614e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7" name="Google Shape;2557;gfd61d3614e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5788454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6" name="Google Shape;2556;gfd61d3614e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7" name="Google Shape;2557;gfd61d3614e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4240487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6" name="Google Shape;2556;gfd61d3614e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7" name="Google Shape;2557;gfd61d3614e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1440740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0834320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" name="Google Shape;1434;gfd61d3614e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5" name="Google Shape;1435;gfd61d3614e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3949319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6" name="Google Shape;2556;gfd61d3614e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7" name="Google Shape;2557;gfd61d3614e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013799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6" name="Google Shape;2556;gfd61d3614e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7" name="Google Shape;2557;gfd61d3614e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363410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34438180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6" name="Google Shape;2556;gfd61d3614e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7" name="Google Shape;2557;gfd61d3614e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9948970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6" name="Google Shape;2556;gfd61d3614e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7" name="Google Shape;2557;gfd61d3614e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7653279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6" name="Google Shape;2556;gfd61d3614e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7" name="Google Shape;2557;gfd61d3614e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9683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6" name="Google Shape;2556;gfd61d3614e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7" name="Google Shape;2557;gfd61d3614e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727429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6" name="Google Shape;2556;gfd61d3614e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7" name="Google Shape;2557;gfd61d3614e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9428365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6" name="Google Shape;2556;gfd61d3614e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7" name="Google Shape;2557;gfd61d3614e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6058988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6" name="Google Shape;2556;gfd61d3614e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7" name="Google Shape;2557;gfd61d3614e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63574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0" name="Google Shape;3730;gfd61d3614e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1" name="Google Shape;3731;gfd61d3614e_0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311215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6" name="Google Shape;2556;gfd61d3614e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7" name="Google Shape;2557;gfd61d3614e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410283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6" name="Google Shape;2556;gfd61d3614e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7" name="Google Shape;2557;gfd61d3614e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040732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6" name="Google Shape;2556;gfd61d3614e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7" name="Google Shape;2557;gfd61d3614e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407849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6" name="Google Shape;2556;gfd61d3614e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7" name="Google Shape;2557;gfd61d3614e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578791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6" name="Google Shape;2556;gfd61d3614e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7" name="Google Shape;2557;gfd61d3614e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144750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6" name="Google Shape;2556;gfd61d3614e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7" name="Google Shape;2557;gfd61d3614e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3234936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6" name="Google Shape;2556;gfd61d3614e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7" name="Google Shape;2557;gfd61d3614e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9448565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6" name="Google Shape;2556;gfd61d3614e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7" name="Google Shape;2557;gfd61d3614e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17976836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6" name="Google Shape;2556;gfd61d3614e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7" name="Google Shape;2557;gfd61d3614e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3221465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6" name="Google Shape;2556;gfd61d3614e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7" name="Google Shape;2557;gfd61d3614e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521161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" name="Google Shape;1434;gfd61d3614e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5" name="Google Shape;1435;gfd61d3614e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4137782443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6" name="Google Shape;2556;gfd61d3614e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7" name="Google Shape;2557;gfd61d3614e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24358278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6" name="Google Shape;2556;gfd61d3614e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7" name="Google Shape;2557;gfd61d3614e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3480505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6" name="Google Shape;2556;gfd61d3614e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7" name="Google Shape;2557;gfd61d3614e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6252009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6" name="Google Shape;2556;gfd61d3614e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7" name="Google Shape;2557;gfd61d3614e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19608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6" name="Google Shape;2556;gfd61d3614e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7" name="Google Shape;2557;gfd61d3614e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8527072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6" name="Google Shape;2556;gfd61d3614e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7" name="Google Shape;2557;gfd61d3614e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1794606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6" name="Google Shape;2556;gfd61d3614e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7" name="Google Shape;2557;gfd61d3614e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7443389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6" name="Google Shape;2556;gfd61d3614e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7" name="Google Shape;2557;gfd61d3614e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9866003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6" name="Google Shape;2556;gfd61d3614e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7" name="Google Shape;2557;gfd61d3614e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24235844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6" name="Google Shape;2556;gfd61d3614e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7" name="Google Shape;2557;gfd61d3614e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91071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0" name="Google Shape;3730;gfd61d3614e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1" name="Google Shape;3731;gfd61d3614e_0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6520268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6" name="Google Shape;2556;gfd61d3614e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7" name="Google Shape;2557;gfd61d3614e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2997083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6" name="Google Shape;2556;gfd61d3614e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7" name="Google Shape;2557;gfd61d3614e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3527452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6" name="Google Shape;2556;gfd61d3614e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7" name="Google Shape;2557;gfd61d3614e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2154040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6" name="Google Shape;2556;gfd61d3614e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7" name="Google Shape;2557;gfd61d3614e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9191285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6" name="Google Shape;2556;gfd61d3614e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7" name="Google Shape;2557;gfd61d3614e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3672620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6" name="Google Shape;2556;gfd61d3614e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7" name="Google Shape;2557;gfd61d3614e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68989793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6" name="Google Shape;2556;gfd61d3614e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7" name="Google Shape;2557;gfd61d3614e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47790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40246919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"/>
          <p:cNvSpPr txBox="1">
            <a:spLocks noGrp="1"/>
          </p:cNvSpPr>
          <p:nvPr>
            <p:ph type="title"/>
          </p:nvPr>
        </p:nvSpPr>
        <p:spPr>
          <a:xfrm>
            <a:off x="720000" y="2179625"/>
            <a:ext cx="7704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7" name="Google Shape;37;p3"/>
          <p:cNvSpPr txBox="1">
            <a:spLocks noGrp="1"/>
          </p:cNvSpPr>
          <p:nvPr>
            <p:ph type="title" idx="2" hasCustomPrompt="1"/>
          </p:nvPr>
        </p:nvSpPr>
        <p:spPr>
          <a:xfrm>
            <a:off x="2996550" y="1337825"/>
            <a:ext cx="3150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8" name="Google Shape;38;p3"/>
          <p:cNvSpPr txBox="1">
            <a:spLocks noGrp="1"/>
          </p:cNvSpPr>
          <p:nvPr>
            <p:ph type="subTitle" idx="1"/>
          </p:nvPr>
        </p:nvSpPr>
        <p:spPr>
          <a:xfrm>
            <a:off x="2391925" y="3132175"/>
            <a:ext cx="43602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0921F93-4279-4BD4-A536-347248473AD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DDBC81-9D39-41B3-9939-69B910E23AD1}" type="slidenum">
              <a:rPr lang="vi-VN" smtClean="0"/>
              <a:pPr/>
              <a:t>‹#›</a:t>
            </a:fld>
            <a:endParaRPr lang="vi-V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3"/>
          <p:cNvSpPr txBox="1">
            <a:spLocks noGrp="1"/>
          </p:cNvSpPr>
          <p:nvPr>
            <p:ph type="title"/>
          </p:nvPr>
        </p:nvSpPr>
        <p:spPr>
          <a:xfrm>
            <a:off x="720000" y="1742775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2" name="Google Shape;112;p13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1149600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3" name="Google Shape;113;p13"/>
          <p:cNvSpPr txBox="1">
            <a:spLocks noGrp="1"/>
          </p:cNvSpPr>
          <p:nvPr>
            <p:ph type="subTitle" idx="1"/>
          </p:nvPr>
        </p:nvSpPr>
        <p:spPr>
          <a:xfrm>
            <a:off x="720000" y="2329300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13"/>
          <p:cNvSpPr txBox="1">
            <a:spLocks noGrp="1"/>
          </p:cNvSpPr>
          <p:nvPr>
            <p:ph type="title" idx="3"/>
          </p:nvPr>
        </p:nvSpPr>
        <p:spPr>
          <a:xfrm>
            <a:off x="3403800" y="1742775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5" name="Google Shape;115;p13"/>
          <p:cNvSpPr txBox="1">
            <a:spLocks noGrp="1"/>
          </p:cNvSpPr>
          <p:nvPr>
            <p:ph type="title" idx="4" hasCustomPrompt="1"/>
          </p:nvPr>
        </p:nvSpPr>
        <p:spPr>
          <a:xfrm>
            <a:off x="3403800" y="1149600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6" name="Google Shape;116;p13"/>
          <p:cNvSpPr txBox="1">
            <a:spLocks noGrp="1"/>
          </p:cNvSpPr>
          <p:nvPr>
            <p:ph type="subTitle" idx="5"/>
          </p:nvPr>
        </p:nvSpPr>
        <p:spPr>
          <a:xfrm>
            <a:off x="3403800" y="2329300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3"/>
          <p:cNvSpPr txBox="1">
            <a:spLocks noGrp="1"/>
          </p:cNvSpPr>
          <p:nvPr>
            <p:ph type="title" idx="6"/>
          </p:nvPr>
        </p:nvSpPr>
        <p:spPr>
          <a:xfrm>
            <a:off x="6087600" y="1742775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8" name="Google Shape;118;p13"/>
          <p:cNvSpPr txBox="1">
            <a:spLocks noGrp="1"/>
          </p:cNvSpPr>
          <p:nvPr>
            <p:ph type="title" idx="7" hasCustomPrompt="1"/>
          </p:nvPr>
        </p:nvSpPr>
        <p:spPr>
          <a:xfrm>
            <a:off x="6087600" y="1149600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9" name="Google Shape;119;p13"/>
          <p:cNvSpPr txBox="1">
            <a:spLocks noGrp="1"/>
          </p:cNvSpPr>
          <p:nvPr>
            <p:ph type="subTitle" idx="8"/>
          </p:nvPr>
        </p:nvSpPr>
        <p:spPr>
          <a:xfrm>
            <a:off x="6087600" y="2329300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13"/>
          <p:cNvSpPr txBox="1">
            <a:spLocks noGrp="1"/>
          </p:cNvSpPr>
          <p:nvPr>
            <p:ph type="title" idx="9"/>
          </p:nvPr>
        </p:nvSpPr>
        <p:spPr>
          <a:xfrm>
            <a:off x="720000" y="3532175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21" name="Google Shape;121;p13"/>
          <p:cNvSpPr txBox="1">
            <a:spLocks noGrp="1"/>
          </p:cNvSpPr>
          <p:nvPr>
            <p:ph type="title" idx="13" hasCustomPrompt="1"/>
          </p:nvPr>
        </p:nvSpPr>
        <p:spPr>
          <a:xfrm>
            <a:off x="720000" y="2939000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2" name="Google Shape;122;p13"/>
          <p:cNvSpPr txBox="1">
            <a:spLocks noGrp="1"/>
          </p:cNvSpPr>
          <p:nvPr>
            <p:ph type="subTitle" idx="14"/>
          </p:nvPr>
        </p:nvSpPr>
        <p:spPr>
          <a:xfrm>
            <a:off x="720000" y="4118700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13"/>
          <p:cNvSpPr txBox="1">
            <a:spLocks noGrp="1"/>
          </p:cNvSpPr>
          <p:nvPr>
            <p:ph type="title" idx="15"/>
          </p:nvPr>
        </p:nvSpPr>
        <p:spPr>
          <a:xfrm>
            <a:off x="3403800" y="3532175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24" name="Google Shape;124;p13"/>
          <p:cNvSpPr txBox="1">
            <a:spLocks noGrp="1"/>
          </p:cNvSpPr>
          <p:nvPr>
            <p:ph type="title" idx="16" hasCustomPrompt="1"/>
          </p:nvPr>
        </p:nvSpPr>
        <p:spPr>
          <a:xfrm>
            <a:off x="3403800" y="2939000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5" name="Google Shape;125;p13"/>
          <p:cNvSpPr txBox="1">
            <a:spLocks noGrp="1"/>
          </p:cNvSpPr>
          <p:nvPr>
            <p:ph type="subTitle" idx="17"/>
          </p:nvPr>
        </p:nvSpPr>
        <p:spPr>
          <a:xfrm>
            <a:off x="3403800" y="4118700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13"/>
          <p:cNvSpPr txBox="1">
            <a:spLocks noGrp="1"/>
          </p:cNvSpPr>
          <p:nvPr>
            <p:ph type="title" idx="18"/>
          </p:nvPr>
        </p:nvSpPr>
        <p:spPr>
          <a:xfrm>
            <a:off x="6087600" y="3532175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27" name="Google Shape;127;p13"/>
          <p:cNvSpPr txBox="1">
            <a:spLocks noGrp="1"/>
          </p:cNvSpPr>
          <p:nvPr>
            <p:ph type="title" idx="19" hasCustomPrompt="1"/>
          </p:nvPr>
        </p:nvSpPr>
        <p:spPr>
          <a:xfrm>
            <a:off x="6087600" y="2939000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8" name="Google Shape;128;p13"/>
          <p:cNvSpPr txBox="1">
            <a:spLocks noGrp="1"/>
          </p:cNvSpPr>
          <p:nvPr>
            <p:ph type="subTitle" idx="20"/>
          </p:nvPr>
        </p:nvSpPr>
        <p:spPr>
          <a:xfrm>
            <a:off x="6087600" y="4118700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13"/>
          <p:cNvSpPr txBox="1">
            <a:spLocks noGrp="1"/>
          </p:cNvSpPr>
          <p:nvPr>
            <p:ph type="title" idx="21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7785DC4-4F50-4EAD-80BC-A5A2C8315D6A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76DDBC81-9D39-41B3-9939-69B910E23AD1}" type="slidenum">
              <a:rPr lang="vi-VN" smtClean="0"/>
              <a:pPr/>
              <a:t>‹#›</a:t>
            </a:fld>
            <a:endParaRPr lang="vi-V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4"/>
          <p:cNvSpPr txBox="1">
            <a:spLocks noGrp="1"/>
          </p:cNvSpPr>
          <p:nvPr>
            <p:ph type="title"/>
          </p:nvPr>
        </p:nvSpPr>
        <p:spPr>
          <a:xfrm>
            <a:off x="2290025" y="3392700"/>
            <a:ext cx="45639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32" name="Google Shape;132;p14"/>
          <p:cNvSpPr txBox="1">
            <a:spLocks noGrp="1"/>
          </p:cNvSpPr>
          <p:nvPr>
            <p:ph type="subTitle" idx="1"/>
          </p:nvPr>
        </p:nvSpPr>
        <p:spPr>
          <a:xfrm>
            <a:off x="1458125" y="1188100"/>
            <a:ext cx="6227700" cy="174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B3DCC7A-ABDF-41D5-ACB4-E483138F52B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DDBC81-9D39-41B3-9939-69B910E23AD1}" type="slidenum">
              <a:rPr lang="vi-VN" smtClean="0"/>
              <a:pPr/>
              <a:t>‹#›</a:t>
            </a:fld>
            <a:endParaRPr lang="vi-V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5"/>
          <p:cNvSpPr txBox="1">
            <a:spLocks noGrp="1"/>
          </p:cNvSpPr>
          <p:nvPr>
            <p:ph type="subTitle" idx="1"/>
          </p:nvPr>
        </p:nvSpPr>
        <p:spPr>
          <a:xfrm>
            <a:off x="720000" y="1212525"/>
            <a:ext cx="2907600" cy="135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1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A8F2EC0-9430-4651-9822-9F77FFC255D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DDBC81-9D39-41B3-9939-69B910E23AD1}" type="slidenum">
              <a:rPr lang="vi-VN" smtClean="0"/>
              <a:pPr/>
              <a:t>‹#›</a:t>
            </a:fld>
            <a:endParaRPr lang="vi-VN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 and two columns 1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6"/>
          <p:cNvSpPr txBox="1">
            <a:spLocks noGrp="1"/>
          </p:cNvSpPr>
          <p:nvPr>
            <p:ph type="subTitle" idx="1"/>
          </p:nvPr>
        </p:nvSpPr>
        <p:spPr>
          <a:xfrm>
            <a:off x="1181425" y="2303125"/>
            <a:ext cx="29076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38" name="Google Shape;138;p16"/>
          <p:cNvSpPr txBox="1">
            <a:spLocks noGrp="1"/>
          </p:cNvSpPr>
          <p:nvPr>
            <p:ph type="subTitle" idx="2"/>
          </p:nvPr>
        </p:nvSpPr>
        <p:spPr>
          <a:xfrm>
            <a:off x="4836300" y="2303125"/>
            <a:ext cx="29076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39" name="Google Shape;139;p16"/>
          <p:cNvSpPr txBox="1">
            <a:spLocks noGrp="1"/>
          </p:cNvSpPr>
          <p:nvPr>
            <p:ph type="subTitle" idx="3"/>
          </p:nvPr>
        </p:nvSpPr>
        <p:spPr>
          <a:xfrm>
            <a:off x="1181425" y="2917150"/>
            <a:ext cx="29076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16"/>
          <p:cNvSpPr txBox="1">
            <a:spLocks noGrp="1"/>
          </p:cNvSpPr>
          <p:nvPr>
            <p:ph type="subTitle" idx="4"/>
          </p:nvPr>
        </p:nvSpPr>
        <p:spPr>
          <a:xfrm>
            <a:off x="4836300" y="2917150"/>
            <a:ext cx="29076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1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1A6DDD5-0992-4F11-A6FF-8F23290AFE2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DDBC81-9D39-41B3-9939-69B910E23AD1}" type="slidenum">
              <a:rPr lang="vi-VN" smtClean="0"/>
              <a:pPr/>
              <a:t>‹#›</a:t>
            </a:fld>
            <a:endParaRPr lang="vi-VN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7"/>
          <p:cNvSpPr txBox="1">
            <a:spLocks noGrp="1"/>
          </p:cNvSpPr>
          <p:nvPr>
            <p:ph type="title"/>
          </p:nvPr>
        </p:nvSpPr>
        <p:spPr>
          <a:xfrm>
            <a:off x="720000" y="2423313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44" name="Google Shape;144;p17"/>
          <p:cNvSpPr txBox="1">
            <a:spLocks noGrp="1"/>
          </p:cNvSpPr>
          <p:nvPr>
            <p:ph type="subTitle" idx="1"/>
          </p:nvPr>
        </p:nvSpPr>
        <p:spPr>
          <a:xfrm>
            <a:off x="720000" y="3009838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17"/>
          <p:cNvSpPr txBox="1">
            <a:spLocks noGrp="1"/>
          </p:cNvSpPr>
          <p:nvPr>
            <p:ph type="title" idx="2"/>
          </p:nvPr>
        </p:nvSpPr>
        <p:spPr>
          <a:xfrm>
            <a:off x="3403800" y="2423313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46" name="Google Shape;146;p17"/>
          <p:cNvSpPr txBox="1">
            <a:spLocks noGrp="1"/>
          </p:cNvSpPr>
          <p:nvPr>
            <p:ph type="subTitle" idx="3"/>
          </p:nvPr>
        </p:nvSpPr>
        <p:spPr>
          <a:xfrm>
            <a:off x="3403800" y="3009838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17"/>
          <p:cNvSpPr txBox="1">
            <a:spLocks noGrp="1"/>
          </p:cNvSpPr>
          <p:nvPr>
            <p:ph type="title" idx="4"/>
          </p:nvPr>
        </p:nvSpPr>
        <p:spPr>
          <a:xfrm>
            <a:off x="6087600" y="2423313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48" name="Google Shape;148;p17"/>
          <p:cNvSpPr txBox="1">
            <a:spLocks noGrp="1"/>
          </p:cNvSpPr>
          <p:nvPr>
            <p:ph type="subTitle" idx="5"/>
          </p:nvPr>
        </p:nvSpPr>
        <p:spPr>
          <a:xfrm>
            <a:off x="6087600" y="3009838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17"/>
          <p:cNvSpPr txBox="1">
            <a:spLocks noGrp="1"/>
          </p:cNvSpPr>
          <p:nvPr>
            <p:ph type="title" idx="6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89E6FE-94AA-4369-8608-329D6AA4D10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DDBC81-9D39-41B3-9939-69B910E23AD1}" type="slidenum">
              <a:rPr lang="vi-VN" smtClean="0"/>
              <a:pPr/>
              <a:t>‹#›</a:t>
            </a:fld>
            <a:endParaRPr lang="vi-VN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Title and three columns 1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8"/>
          <p:cNvSpPr txBox="1">
            <a:spLocks noGrp="1"/>
          </p:cNvSpPr>
          <p:nvPr>
            <p:ph type="title"/>
          </p:nvPr>
        </p:nvSpPr>
        <p:spPr>
          <a:xfrm>
            <a:off x="720000" y="2423313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52" name="Google Shape;152;p18"/>
          <p:cNvSpPr txBox="1">
            <a:spLocks noGrp="1"/>
          </p:cNvSpPr>
          <p:nvPr>
            <p:ph type="subTitle" idx="1"/>
          </p:nvPr>
        </p:nvSpPr>
        <p:spPr>
          <a:xfrm>
            <a:off x="720000" y="3009838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18"/>
          <p:cNvSpPr txBox="1">
            <a:spLocks noGrp="1"/>
          </p:cNvSpPr>
          <p:nvPr>
            <p:ph type="title" idx="2"/>
          </p:nvPr>
        </p:nvSpPr>
        <p:spPr>
          <a:xfrm>
            <a:off x="3403800" y="2423313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54" name="Google Shape;154;p18"/>
          <p:cNvSpPr txBox="1">
            <a:spLocks noGrp="1"/>
          </p:cNvSpPr>
          <p:nvPr>
            <p:ph type="subTitle" idx="3"/>
          </p:nvPr>
        </p:nvSpPr>
        <p:spPr>
          <a:xfrm>
            <a:off x="3403800" y="3009838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18"/>
          <p:cNvSpPr txBox="1">
            <a:spLocks noGrp="1"/>
          </p:cNvSpPr>
          <p:nvPr>
            <p:ph type="title" idx="4"/>
          </p:nvPr>
        </p:nvSpPr>
        <p:spPr>
          <a:xfrm>
            <a:off x="6087600" y="2423313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56" name="Google Shape;156;p18"/>
          <p:cNvSpPr txBox="1">
            <a:spLocks noGrp="1"/>
          </p:cNvSpPr>
          <p:nvPr>
            <p:ph type="subTitle" idx="5"/>
          </p:nvPr>
        </p:nvSpPr>
        <p:spPr>
          <a:xfrm>
            <a:off x="6087600" y="3009838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18"/>
          <p:cNvSpPr txBox="1">
            <a:spLocks noGrp="1"/>
          </p:cNvSpPr>
          <p:nvPr>
            <p:ph type="title" idx="6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3834C35-CF39-41A6-A99A-A0D806DB6F4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DDBC81-9D39-41B3-9939-69B910E23AD1}" type="slidenum">
              <a:rPr lang="vi-VN" smtClean="0"/>
              <a:pPr/>
              <a:t>‹#›</a:t>
            </a:fld>
            <a:endParaRPr lang="vi-VN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9"/>
          <p:cNvSpPr txBox="1">
            <a:spLocks noGrp="1"/>
          </p:cNvSpPr>
          <p:nvPr>
            <p:ph type="title"/>
          </p:nvPr>
        </p:nvSpPr>
        <p:spPr>
          <a:xfrm>
            <a:off x="1195863" y="1682850"/>
            <a:ext cx="2867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60" name="Google Shape;160;p19"/>
          <p:cNvSpPr txBox="1">
            <a:spLocks noGrp="1"/>
          </p:cNvSpPr>
          <p:nvPr>
            <p:ph type="subTitle" idx="1"/>
          </p:nvPr>
        </p:nvSpPr>
        <p:spPr>
          <a:xfrm>
            <a:off x="1195863" y="2269375"/>
            <a:ext cx="28671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19"/>
          <p:cNvSpPr txBox="1">
            <a:spLocks noGrp="1"/>
          </p:cNvSpPr>
          <p:nvPr>
            <p:ph type="title" idx="2"/>
          </p:nvPr>
        </p:nvSpPr>
        <p:spPr>
          <a:xfrm>
            <a:off x="5081043" y="1682850"/>
            <a:ext cx="2867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62" name="Google Shape;162;p19"/>
          <p:cNvSpPr txBox="1">
            <a:spLocks noGrp="1"/>
          </p:cNvSpPr>
          <p:nvPr>
            <p:ph type="subTitle" idx="3"/>
          </p:nvPr>
        </p:nvSpPr>
        <p:spPr>
          <a:xfrm>
            <a:off x="5081043" y="2269375"/>
            <a:ext cx="28671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19"/>
          <p:cNvSpPr txBox="1">
            <a:spLocks noGrp="1"/>
          </p:cNvSpPr>
          <p:nvPr>
            <p:ph type="title" idx="4"/>
          </p:nvPr>
        </p:nvSpPr>
        <p:spPr>
          <a:xfrm>
            <a:off x="1195863" y="3116250"/>
            <a:ext cx="2867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64" name="Google Shape;164;p19"/>
          <p:cNvSpPr txBox="1">
            <a:spLocks noGrp="1"/>
          </p:cNvSpPr>
          <p:nvPr>
            <p:ph type="subTitle" idx="5"/>
          </p:nvPr>
        </p:nvSpPr>
        <p:spPr>
          <a:xfrm>
            <a:off x="1195863" y="3702775"/>
            <a:ext cx="28671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19"/>
          <p:cNvSpPr txBox="1">
            <a:spLocks noGrp="1"/>
          </p:cNvSpPr>
          <p:nvPr>
            <p:ph type="title" idx="6"/>
          </p:nvPr>
        </p:nvSpPr>
        <p:spPr>
          <a:xfrm>
            <a:off x="5081043" y="3116250"/>
            <a:ext cx="2867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66" name="Google Shape;166;p19"/>
          <p:cNvSpPr txBox="1">
            <a:spLocks noGrp="1"/>
          </p:cNvSpPr>
          <p:nvPr>
            <p:ph type="subTitle" idx="7"/>
          </p:nvPr>
        </p:nvSpPr>
        <p:spPr>
          <a:xfrm>
            <a:off x="5081043" y="3702775"/>
            <a:ext cx="28671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19"/>
          <p:cNvSpPr txBox="1">
            <a:spLocks noGrp="1"/>
          </p:cNvSpPr>
          <p:nvPr>
            <p:ph type="title" idx="8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C265D51-91FD-44B6-A6FC-9A4C1CB32B6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DDBC81-9D39-41B3-9939-69B910E23AD1}" type="slidenum">
              <a:rPr lang="vi-VN" smtClean="0"/>
              <a:pPr/>
              <a:t>‹#›</a:t>
            </a:fld>
            <a:endParaRPr lang="vi-VN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0"/>
          <p:cNvSpPr txBox="1">
            <a:spLocks noGrp="1"/>
          </p:cNvSpPr>
          <p:nvPr>
            <p:ph type="title"/>
          </p:nvPr>
        </p:nvSpPr>
        <p:spPr>
          <a:xfrm>
            <a:off x="720000" y="1682850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70" name="Google Shape;170;p20"/>
          <p:cNvSpPr txBox="1">
            <a:spLocks noGrp="1"/>
          </p:cNvSpPr>
          <p:nvPr>
            <p:ph type="subTitle" idx="1"/>
          </p:nvPr>
        </p:nvSpPr>
        <p:spPr>
          <a:xfrm>
            <a:off x="720000" y="22693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p20"/>
          <p:cNvSpPr txBox="1">
            <a:spLocks noGrp="1"/>
          </p:cNvSpPr>
          <p:nvPr>
            <p:ph type="title" idx="2"/>
          </p:nvPr>
        </p:nvSpPr>
        <p:spPr>
          <a:xfrm>
            <a:off x="3419269" y="1682850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72" name="Google Shape;172;p20"/>
          <p:cNvSpPr txBox="1">
            <a:spLocks noGrp="1"/>
          </p:cNvSpPr>
          <p:nvPr>
            <p:ph type="subTitle" idx="3"/>
          </p:nvPr>
        </p:nvSpPr>
        <p:spPr>
          <a:xfrm>
            <a:off x="3419269" y="22693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20"/>
          <p:cNvSpPr txBox="1">
            <a:spLocks noGrp="1"/>
          </p:cNvSpPr>
          <p:nvPr>
            <p:ph type="title" idx="4"/>
          </p:nvPr>
        </p:nvSpPr>
        <p:spPr>
          <a:xfrm>
            <a:off x="720000" y="3116250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74" name="Google Shape;174;p20"/>
          <p:cNvSpPr txBox="1">
            <a:spLocks noGrp="1"/>
          </p:cNvSpPr>
          <p:nvPr>
            <p:ph type="subTitle" idx="5"/>
          </p:nvPr>
        </p:nvSpPr>
        <p:spPr>
          <a:xfrm>
            <a:off x="720000" y="37027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20"/>
          <p:cNvSpPr txBox="1">
            <a:spLocks noGrp="1"/>
          </p:cNvSpPr>
          <p:nvPr>
            <p:ph type="title" idx="6"/>
          </p:nvPr>
        </p:nvSpPr>
        <p:spPr>
          <a:xfrm>
            <a:off x="3419269" y="3116250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76" name="Google Shape;176;p20"/>
          <p:cNvSpPr txBox="1">
            <a:spLocks noGrp="1"/>
          </p:cNvSpPr>
          <p:nvPr>
            <p:ph type="subTitle" idx="7"/>
          </p:nvPr>
        </p:nvSpPr>
        <p:spPr>
          <a:xfrm>
            <a:off x="3419269" y="37027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20"/>
          <p:cNvSpPr txBox="1">
            <a:spLocks noGrp="1"/>
          </p:cNvSpPr>
          <p:nvPr>
            <p:ph type="title" idx="8"/>
          </p:nvPr>
        </p:nvSpPr>
        <p:spPr>
          <a:xfrm>
            <a:off x="6118545" y="1682850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78" name="Google Shape;178;p20"/>
          <p:cNvSpPr txBox="1">
            <a:spLocks noGrp="1"/>
          </p:cNvSpPr>
          <p:nvPr>
            <p:ph type="subTitle" idx="9"/>
          </p:nvPr>
        </p:nvSpPr>
        <p:spPr>
          <a:xfrm>
            <a:off x="6118545" y="22693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20"/>
          <p:cNvSpPr txBox="1">
            <a:spLocks noGrp="1"/>
          </p:cNvSpPr>
          <p:nvPr>
            <p:ph type="title" idx="13"/>
          </p:nvPr>
        </p:nvSpPr>
        <p:spPr>
          <a:xfrm>
            <a:off x="6118545" y="3116250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80" name="Google Shape;180;p20"/>
          <p:cNvSpPr txBox="1">
            <a:spLocks noGrp="1"/>
          </p:cNvSpPr>
          <p:nvPr>
            <p:ph type="subTitle" idx="14"/>
          </p:nvPr>
        </p:nvSpPr>
        <p:spPr>
          <a:xfrm>
            <a:off x="6118545" y="37027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p20"/>
          <p:cNvSpPr txBox="1">
            <a:spLocks noGrp="1"/>
          </p:cNvSpPr>
          <p:nvPr>
            <p:ph type="title" idx="15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0D89D59-5266-470B-89F9-57BAAA6ECFF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6DDBC81-9D39-41B3-9939-69B910E23AD1}" type="slidenum">
              <a:rPr lang="vi-VN" smtClean="0"/>
              <a:pPr/>
              <a:t>‹#›</a:t>
            </a:fld>
            <a:endParaRPr lang="vi-VN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1"/>
          <p:cNvSpPr txBox="1">
            <a:spLocks noGrp="1"/>
          </p:cNvSpPr>
          <p:nvPr>
            <p:ph type="title" hasCustomPrompt="1"/>
          </p:nvPr>
        </p:nvSpPr>
        <p:spPr>
          <a:xfrm>
            <a:off x="1284000" y="540000"/>
            <a:ext cx="6576000" cy="82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84" name="Google Shape;184;p21"/>
          <p:cNvSpPr txBox="1">
            <a:spLocks noGrp="1"/>
          </p:cNvSpPr>
          <p:nvPr>
            <p:ph type="subTitle" idx="1"/>
          </p:nvPr>
        </p:nvSpPr>
        <p:spPr>
          <a:xfrm>
            <a:off x="1284000" y="1246025"/>
            <a:ext cx="6576000" cy="4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21"/>
          <p:cNvSpPr txBox="1">
            <a:spLocks noGrp="1"/>
          </p:cNvSpPr>
          <p:nvPr>
            <p:ph type="title" idx="2" hasCustomPrompt="1"/>
          </p:nvPr>
        </p:nvSpPr>
        <p:spPr>
          <a:xfrm>
            <a:off x="1284000" y="1996138"/>
            <a:ext cx="6576000" cy="82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86" name="Google Shape;186;p21"/>
          <p:cNvSpPr txBox="1">
            <a:spLocks noGrp="1"/>
          </p:cNvSpPr>
          <p:nvPr>
            <p:ph type="subTitle" idx="3"/>
          </p:nvPr>
        </p:nvSpPr>
        <p:spPr>
          <a:xfrm>
            <a:off x="1284000" y="2702163"/>
            <a:ext cx="6576000" cy="4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21"/>
          <p:cNvSpPr txBox="1">
            <a:spLocks noGrp="1"/>
          </p:cNvSpPr>
          <p:nvPr>
            <p:ph type="title" idx="4" hasCustomPrompt="1"/>
          </p:nvPr>
        </p:nvSpPr>
        <p:spPr>
          <a:xfrm>
            <a:off x="1284000" y="3452288"/>
            <a:ext cx="6576000" cy="82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88" name="Google Shape;188;p21"/>
          <p:cNvSpPr txBox="1">
            <a:spLocks noGrp="1"/>
          </p:cNvSpPr>
          <p:nvPr>
            <p:ph type="subTitle" idx="5"/>
          </p:nvPr>
        </p:nvSpPr>
        <p:spPr>
          <a:xfrm>
            <a:off x="1284000" y="4158313"/>
            <a:ext cx="6576000" cy="4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C1143F-60BD-425C-8BB5-207ED851F17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DDBC81-9D39-41B3-9939-69B910E23AD1}" type="slidenum">
              <a:rPr lang="vi-VN" smtClean="0"/>
              <a:pPr/>
              <a:t>‹#›</a:t>
            </a:fld>
            <a:endParaRPr lang="vi-VN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2"/>
          <p:cNvSpPr txBox="1">
            <a:spLocks noGrp="1"/>
          </p:cNvSpPr>
          <p:nvPr>
            <p:ph type="ctrTitle"/>
          </p:nvPr>
        </p:nvSpPr>
        <p:spPr>
          <a:xfrm>
            <a:off x="2429950" y="669825"/>
            <a:ext cx="4284000" cy="99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91" name="Google Shape;191;p22"/>
          <p:cNvSpPr txBox="1">
            <a:spLocks noGrp="1"/>
          </p:cNvSpPr>
          <p:nvPr>
            <p:ph type="subTitle" idx="1"/>
          </p:nvPr>
        </p:nvSpPr>
        <p:spPr>
          <a:xfrm>
            <a:off x="2425075" y="1704550"/>
            <a:ext cx="4293900" cy="182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CF885DA-6D17-4336-ABD0-0084123AF8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DDBC81-9D39-41B3-9939-69B910E23AD1}" type="slidenum">
              <a:rPr lang="vi-VN" smtClean="0"/>
              <a:pPr/>
              <a:t>‹#›</a:t>
            </a:fld>
            <a:endParaRPr lang="vi-V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5"/>
          <p:cNvSpPr txBox="1">
            <a:spLocks noGrp="1"/>
          </p:cNvSpPr>
          <p:nvPr>
            <p:ph type="subTitle" idx="1"/>
          </p:nvPr>
        </p:nvSpPr>
        <p:spPr>
          <a:xfrm>
            <a:off x="1181425" y="2303125"/>
            <a:ext cx="29076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8" name="Google Shape;68;p5"/>
          <p:cNvSpPr txBox="1">
            <a:spLocks noGrp="1"/>
          </p:cNvSpPr>
          <p:nvPr>
            <p:ph type="subTitle" idx="2"/>
          </p:nvPr>
        </p:nvSpPr>
        <p:spPr>
          <a:xfrm>
            <a:off x="4836300" y="2303125"/>
            <a:ext cx="29076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9" name="Google Shape;69;p5"/>
          <p:cNvSpPr txBox="1">
            <a:spLocks noGrp="1"/>
          </p:cNvSpPr>
          <p:nvPr>
            <p:ph type="subTitle" idx="3"/>
          </p:nvPr>
        </p:nvSpPr>
        <p:spPr>
          <a:xfrm>
            <a:off x="1181425" y="2917150"/>
            <a:ext cx="29076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5"/>
          <p:cNvSpPr txBox="1">
            <a:spLocks noGrp="1"/>
          </p:cNvSpPr>
          <p:nvPr>
            <p:ph type="subTitle" idx="4"/>
          </p:nvPr>
        </p:nvSpPr>
        <p:spPr>
          <a:xfrm>
            <a:off x="4836300" y="2917150"/>
            <a:ext cx="29076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75D1173-7C24-45F5-A7F5-A0ED0F4C54C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DDBC81-9D39-41B3-9939-69B910E23AD1}" type="slidenum">
              <a:rPr lang="vi-VN" smtClean="0"/>
              <a:pPr/>
              <a:t>‹#›</a:t>
            </a:fld>
            <a:endParaRPr lang="vi-VN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9D89727-6DDB-4517-B9E2-5EFF8C52CF2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DDBC81-9D39-41B3-9939-69B910E23AD1}" type="slidenum">
              <a:rPr lang="vi-VN" smtClean="0"/>
              <a:pPr/>
              <a:t>‹#›</a:t>
            </a:fld>
            <a:endParaRPr lang="vi-VN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bg>
      <p:bgPr>
        <a:solidFill>
          <a:schemeClr val="lt1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6"/>
          <p:cNvSpPr txBox="1">
            <a:spLocks noGrp="1"/>
          </p:cNvSpPr>
          <p:nvPr>
            <p:ph type="title"/>
          </p:nvPr>
        </p:nvSpPr>
        <p:spPr>
          <a:xfrm>
            <a:off x="760950" y="469436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6"/>
          <p:cNvSpPr/>
          <p:nvPr/>
        </p:nvSpPr>
        <p:spPr>
          <a:xfrm>
            <a:off x="0" y="4853961"/>
            <a:ext cx="9144000" cy="295789"/>
          </a:xfrm>
          <a:prstGeom prst="rect">
            <a:avLst/>
          </a:prstGeom>
          <a:solidFill>
            <a:srgbClr val="082F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5" name="Google Shape;75;p6"/>
          <p:cNvGrpSpPr/>
          <p:nvPr/>
        </p:nvGrpSpPr>
        <p:grpSpPr>
          <a:xfrm>
            <a:off x="152018" y="78461"/>
            <a:ext cx="8862157" cy="4857400"/>
            <a:chOff x="152018" y="93575"/>
            <a:chExt cx="8862157" cy="4857400"/>
          </a:xfrm>
        </p:grpSpPr>
        <p:sp>
          <p:nvSpPr>
            <p:cNvPr id="76" name="Google Shape;76;p6"/>
            <p:cNvSpPr/>
            <p:nvPr/>
          </p:nvSpPr>
          <p:spPr>
            <a:xfrm>
              <a:off x="744350" y="346600"/>
              <a:ext cx="81900" cy="81900"/>
            </a:xfrm>
            <a:prstGeom prst="ellipse">
              <a:avLst/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6"/>
            <p:cNvSpPr/>
            <p:nvPr/>
          </p:nvSpPr>
          <p:spPr>
            <a:xfrm>
              <a:off x="8500550" y="1938300"/>
              <a:ext cx="81900" cy="81900"/>
            </a:xfrm>
            <a:prstGeom prst="ellipse">
              <a:avLst/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6"/>
            <p:cNvSpPr/>
            <p:nvPr/>
          </p:nvSpPr>
          <p:spPr>
            <a:xfrm>
              <a:off x="7279800" y="346600"/>
              <a:ext cx="81900" cy="81900"/>
            </a:xfrm>
            <a:prstGeom prst="ellipse">
              <a:avLst/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6"/>
            <p:cNvSpPr/>
            <p:nvPr/>
          </p:nvSpPr>
          <p:spPr>
            <a:xfrm>
              <a:off x="8292996" y="4573660"/>
              <a:ext cx="81900" cy="81900"/>
            </a:xfrm>
            <a:prstGeom prst="ellipse">
              <a:avLst/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6"/>
            <p:cNvSpPr/>
            <p:nvPr/>
          </p:nvSpPr>
          <p:spPr>
            <a:xfrm>
              <a:off x="3371925" y="346600"/>
              <a:ext cx="81900" cy="81900"/>
            </a:xfrm>
            <a:prstGeom prst="ellipse">
              <a:avLst/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6"/>
            <p:cNvSpPr/>
            <p:nvPr/>
          </p:nvSpPr>
          <p:spPr>
            <a:xfrm>
              <a:off x="8827500" y="4869075"/>
              <a:ext cx="81900" cy="81900"/>
            </a:xfrm>
            <a:prstGeom prst="ellipse">
              <a:avLst/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6"/>
            <p:cNvSpPr/>
            <p:nvPr/>
          </p:nvSpPr>
          <p:spPr>
            <a:xfrm>
              <a:off x="282850" y="2676425"/>
              <a:ext cx="81900" cy="81900"/>
            </a:xfrm>
            <a:prstGeom prst="ellipse">
              <a:avLst/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6"/>
            <p:cNvSpPr/>
            <p:nvPr/>
          </p:nvSpPr>
          <p:spPr>
            <a:xfrm>
              <a:off x="8656875" y="689000"/>
              <a:ext cx="81900" cy="81900"/>
            </a:xfrm>
            <a:prstGeom prst="ellipse">
              <a:avLst/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6"/>
            <p:cNvSpPr/>
            <p:nvPr/>
          </p:nvSpPr>
          <p:spPr>
            <a:xfrm>
              <a:off x="8928525" y="2248132"/>
              <a:ext cx="81900" cy="81900"/>
            </a:xfrm>
            <a:prstGeom prst="ellipse">
              <a:avLst/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6"/>
            <p:cNvSpPr/>
            <p:nvPr/>
          </p:nvSpPr>
          <p:spPr>
            <a:xfrm>
              <a:off x="8500550" y="4211700"/>
              <a:ext cx="81900" cy="81900"/>
            </a:xfrm>
            <a:prstGeom prst="ellipse">
              <a:avLst/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>
              <a:off x="401950" y="1157975"/>
              <a:ext cx="44700" cy="44700"/>
            </a:xfrm>
            <a:prstGeom prst="ellipse">
              <a:avLst/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6"/>
            <p:cNvSpPr/>
            <p:nvPr/>
          </p:nvSpPr>
          <p:spPr>
            <a:xfrm>
              <a:off x="8091150" y="979325"/>
              <a:ext cx="44700" cy="44700"/>
            </a:xfrm>
            <a:prstGeom prst="ellipse">
              <a:avLst/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6"/>
            <p:cNvSpPr/>
            <p:nvPr/>
          </p:nvSpPr>
          <p:spPr>
            <a:xfrm>
              <a:off x="7897625" y="4760650"/>
              <a:ext cx="44700" cy="44700"/>
            </a:xfrm>
            <a:prstGeom prst="ellipse">
              <a:avLst/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6"/>
            <p:cNvSpPr/>
            <p:nvPr/>
          </p:nvSpPr>
          <p:spPr>
            <a:xfrm>
              <a:off x="528450" y="4542950"/>
              <a:ext cx="44700" cy="44700"/>
            </a:xfrm>
            <a:prstGeom prst="ellipse">
              <a:avLst/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6"/>
            <p:cNvSpPr/>
            <p:nvPr/>
          </p:nvSpPr>
          <p:spPr>
            <a:xfrm>
              <a:off x="4957400" y="365200"/>
              <a:ext cx="44700" cy="44700"/>
            </a:xfrm>
            <a:prstGeom prst="ellipse">
              <a:avLst/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6"/>
            <p:cNvSpPr/>
            <p:nvPr/>
          </p:nvSpPr>
          <p:spPr>
            <a:xfrm>
              <a:off x="2173475" y="93575"/>
              <a:ext cx="44700" cy="44700"/>
            </a:xfrm>
            <a:prstGeom prst="ellipse">
              <a:avLst/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6"/>
            <p:cNvSpPr/>
            <p:nvPr/>
          </p:nvSpPr>
          <p:spPr>
            <a:xfrm>
              <a:off x="1440425" y="138275"/>
              <a:ext cx="44700" cy="44700"/>
            </a:xfrm>
            <a:prstGeom prst="ellipse">
              <a:avLst/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6"/>
            <p:cNvSpPr/>
            <p:nvPr/>
          </p:nvSpPr>
          <p:spPr>
            <a:xfrm>
              <a:off x="8969475" y="2953475"/>
              <a:ext cx="44700" cy="44700"/>
            </a:xfrm>
            <a:prstGeom prst="ellipse">
              <a:avLst/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6"/>
            <p:cNvSpPr/>
            <p:nvPr/>
          </p:nvSpPr>
          <p:spPr>
            <a:xfrm>
              <a:off x="152018" y="3768510"/>
              <a:ext cx="81900" cy="81900"/>
            </a:xfrm>
            <a:prstGeom prst="ellipse">
              <a:avLst/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6"/>
            <p:cNvSpPr/>
            <p:nvPr/>
          </p:nvSpPr>
          <p:spPr>
            <a:xfrm>
              <a:off x="383350" y="4678750"/>
              <a:ext cx="81900" cy="81900"/>
            </a:xfrm>
            <a:prstGeom prst="ellipse">
              <a:avLst/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60DBA37-F0BD-4183-B32C-0387086F09D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7D19E6-6797-4DB8-B000-6ACF2B9F5CFB}" type="slidenum">
              <a:rPr lang="vi-VN" smtClean="0"/>
              <a:t>‹#›</a:t>
            </a:fld>
            <a:endParaRPr lang="vi-VN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 rot="10800000">
            <a:off x="-67" y="-19322"/>
            <a:ext cx="9168092" cy="3410225"/>
          </a:xfrm>
          <a:custGeom>
            <a:avLst/>
            <a:gdLst/>
            <a:ahLst/>
            <a:cxnLst/>
            <a:rect l="l" t="t" r="r" b="b"/>
            <a:pathLst>
              <a:path w="59068" h="17062" extrusionOk="0">
                <a:moveTo>
                  <a:pt x="59068" y="0"/>
                </a:moveTo>
                <a:cubicBezTo>
                  <a:pt x="57222" y="655"/>
                  <a:pt x="55365" y="1262"/>
                  <a:pt x="53448" y="1655"/>
                </a:cubicBezTo>
                <a:cubicBezTo>
                  <a:pt x="48864" y="2608"/>
                  <a:pt x="44185" y="2917"/>
                  <a:pt x="39517" y="3000"/>
                </a:cubicBezTo>
                <a:cubicBezTo>
                  <a:pt x="38211" y="3028"/>
                  <a:pt x="36904" y="3033"/>
                  <a:pt x="35596" y="3033"/>
                </a:cubicBezTo>
                <a:cubicBezTo>
                  <a:pt x="34870" y="3033"/>
                  <a:pt x="34143" y="3031"/>
                  <a:pt x="33416" y="3031"/>
                </a:cubicBezTo>
                <a:cubicBezTo>
                  <a:pt x="30873" y="3031"/>
                  <a:pt x="28330" y="3049"/>
                  <a:pt x="25790" y="3215"/>
                </a:cubicBezTo>
                <a:cubicBezTo>
                  <a:pt x="23492" y="3358"/>
                  <a:pt x="21206" y="3631"/>
                  <a:pt x="18967" y="4120"/>
                </a:cubicBezTo>
                <a:cubicBezTo>
                  <a:pt x="16717" y="4608"/>
                  <a:pt x="14479" y="5108"/>
                  <a:pt x="12216" y="5548"/>
                </a:cubicBezTo>
                <a:cubicBezTo>
                  <a:pt x="8783" y="6200"/>
                  <a:pt x="5279" y="6713"/>
                  <a:pt x="1773" y="6713"/>
                </a:cubicBezTo>
                <a:cubicBezTo>
                  <a:pt x="1182" y="6713"/>
                  <a:pt x="591" y="6698"/>
                  <a:pt x="1" y="6668"/>
                </a:cubicBezTo>
                <a:lnTo>
                  <a:pt x="1" y="17062"/>
                </a:lnTo>
                <a:lnTo>
                  <a:pt x="59068" y="17062"/>
                </a:lnTo>
                <a:lnTo>
                  <a:pt x="59068" y="0"/>
                </a:lnTo>
                <a:close/>
              </a:path>
            </a:pathLst>
          </a:custGeom>
          <a:solidFill>
            <a:srgbClr val="1F2E4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3643802" y="2660073"/>
            <a:ext cx="5500225" cy="2483442"/>
          </a:xfrm>
          <a:custGeom>
            <a:avLst/>
            <a:gdLst/>
            <a:ahLst/>
            <a:cxnLst/>
            <a:rect l="l" t="t" r="r" b="b"/>
            <a:pathLst>
              <a:path w="42911" h="16572" extrusionOk="0">
                <a:moveTo>
                  <a:pt x="38869" y="1"/>
                </a:moveTo>
                <a:cubicBezTo>
                  <a:pt x="38278" y="1"/>
                  <a:pt x="37688" y="62"/>
                  <a:pt x="37113" y="189"/>
                </a:cubicBezTo>
                <a:cubicBezTo>
                  <a:pt x="36291" y="379"/>
                  <a:pt x="35422" y="701"/>
                  <a:pt x="34779" y="1260"/>
                </a:cubicBezTo>
                <a:cubicBezTo>
                  <a:pt x="34065" y="1868"/>
                  <a:pt x="33707" y="2749"/>
                  <a:pt x="33326" y="3582"/>
                </a:cubicBezTo>
                <a:cubicBezTo>
                  <a:pt x="33286" y="3663"/>
                  <a:pt x="33195" y="3692"/>
                  <a:pt x="33110" y="3692"/>
                </a:cubicBezTo>
                <a:cubicBezTo>
                  <a:pt x="33094" y="3692"/>
                  <a:pt x="33079" y="3691"/>
                  <a:pt x="33064" y="3689"/>
                </a:cubicBezTo>
                <a:cubicBezTo>
                  <a:pt x="32755" y="3630"/>
                  <a:pt x="32433" y="3582"/>
                  <a:pt x="32124" y="3546"/>
                </a:cubicBezTo>
                <a:cubicBezTo>
                  <a:pt x="31726" y="3507"/>
                  <a:pt x="31321" y="3485"/>
                  <a:pt x="30915" y="3485"/>
                </a:cubicBezTo>
                <a:cubicBezTo>
                  <a:pt x="29842" y="3485"/>
                  <a:pt x="28763" y="3640"/>
                  <a:pt x="27778" y="4046"/>
                </a:cubicBezTo>
                <a:cubicBezTo>
                  <a:pt x="27123" y="4308"/>
                  <a:pt x="26528" y="4713"/>
                  <a:pt x="26064" y="5249"/>
                </a:cubicBezTo>
                <a:cubicBezTo>
                  <a:pt x="25647" y="5737"/>
                  <a:pt x="25373" y="6356"/>
                  <a:pt x="25159" y="6952"/>
                </a:cubicBezTo>
                <a:cubicBezTo>
                  <a:pt x="24980" y="7428"/>
                  <a:pt x="24837" y="7916"/>
                  <a:pt x="24575" y="8345"/>
                </a:cubicBezTo>
                <a:cubicBezTo>
                  <a:pt x="24313" y="8785"/>
                  <a:pt x="23932" y="9107"/>
                  <a:pt x="23456" y="9297"/>
                </a:cubicBezTo>
                <a:cubicBezTo>
                  <a:pt x="22694" y="9607"/>
                  <a:pt x="21825" y="9642"/>
                  <a:pt x="21015" y="9642"/>
                </a:cubicBezTo>
                <a:cubicBezTo>
                  <a:pt x="20097" y="9642"/>
                  <a:pt x="19187" y="9537"/>
                  <a:pt x="18271" y="9537"/>
                </a:cubicBezTo>
                <a:cubicBezTo>
                  <a:pt x="18118" y="9537"/>
                  <a:pt x="17966" y="9540"/>
                  <a:pt x="17813" y="9547"/>
                </a:cubicBezTo>
                <a:cubicBezTo>
                  <a:pt x="16872" y="9583"/>
                  <a:pt x="15979" y="9821"/>
                  <a:pt x="15181" y="10333"/>
                </a:cubicBezTo>
                <a:cubicBezTo>
                  <a:pt x="14479" y="10773"/>
                  <a:pt x="13895" y="11357"/>
                  <a:pt x="13336" y="11952"/>
                </a:cubicBezTo>
                <a:cubicBezTo>
                  <a:pt x="13050" y="12238"/>
                  <a:pt x="12788" y="12536"/>
                  <a:pt x="12455" y="12750"/>
                </a:cubicBezTo>
                <a:cubicBezTo>
                  <a:pt x="12145" y="12952"/>
                  <a:pt x="11800" y="13095"/>
                  <a:pt x="11443" y="13202"/>
                </a:cubicBezTo>
                <a:cubicBezTo>
                  <a:pt x="10918" y="13344"/>
                  <a:pt x="10370" y="13392"/>
                  <a:pt x="9827" y="13392"/>
                </a:cubicBezTo>
                <a:cubicBezTo>
                  <a:pt x="9594" y="13392"/>
                  <a:pt x="9362" y="13383"/>
                  <a:pt x="9133" y="13369"/>
                </a:cubicBezTo>
                <a:cubicBezTo>
                  <a:pt x="8323" y="13333"/>
                  <a:pt x="7526" y="13214"/>
                  <a:pt x="6728" y="13155"/>
                </a:cubicBezTo>
                <a:cubicBezTo>
                  <a:pt x="6551" y="13146"/>
                  <a:pt x="6374" y="13142"/>
                  <a:pt x="6197" y="13142"/>
                </a:cubicBezTo>
                <a:cubicBezTo>
                  <a:pt x="5625" y="13142"/>
                  <a:pt x="5056" y="13188"/>
                  <a:pt x="4501" y="13298"/>
                </a:cubicBezTo>
                <a:cubicBezTo>
                  <a:pt x="3251" y="13524"/>
                  <a:pt x="2061" y="14060"/>
                  <a:pt x="1144" y="14953"/>
                </a:cubicBezTo>
                <a:cubicBezTo>
                  <a:pt x="644" y="15441"/>
                  <a:pt x="275" y="15976"/>
                  <a:pt x="1" y="16572"/>
                </a:cubicBezTo>
                <a:lnTo>
                  <a:pt x="42911" y="16572"/>
                </a:lnTo>
                <a:lnTo>
                  <a:pt x="42911" y="951"/>
                </a:lnTo>
                <a:cubicBezTo>
                  <a:pt x="42720" y="856"/>
                  <a:pt x="42518" y="772"/>
                  <a:pt x="42328" y="689"/>
                </a:cubicBezTo>
                <a:cubicBezTo>
                  <a:pt x="41240" y="244"/>
                  <a:pt x="40052" y="1"/>
                  <a:pt x="3886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-33" y="2893426"/>
            <a:ext cx="5168308" cy="2250065"/>
          </a:xfrm>
          <a:custGeom>
            <a:avLst/>
            <a:gdLst/>
            <a:ahLst/>
            <a:cxnLst/>
            <a:rect l="l" t="t" r="r" b="b"/>
            <a:pathLst>
              <a:path w="42911" h="16572" extrusionOk="0">
                <a:moveTo>
                  <a:pt x="38869" y="1"/>
                </a:moveTo>
                <a:cubicBezTo>
                  <a:pt x="38278" y="1"/>
                  <a:pt x="37688" y="62"/>
                  <a:pt x="37113" y="189"/>
                </a:cubicBezTo>
                <a:cubicBezTo>
                  <a:pt x="36291" y="379"/>
                  <a:pt x="35422" y="701"/>
                  <a:pt x="34779" y="1260"/>
                </a:cubicBezTo>
                <a:cubicBezTo>
                  <a:pt x="34065" y="1868"/>
                  <a:pt x="33707" y="2749"/>
                  <a:pt x="33326" y="3582"/>
                </a:cubicBezTo>
                <a:cubicBezTo>
                  <a:pt x="33286" y="3663"/>
                  <a:pt x="33195" y="3692"/>
                  <a:pt x="33110" y="3692"/>
                </a:cubicBezTo>
                <a:cubicBezTo>
                  <a:pt x="33094" y="3692"/>
                  <a:pt x="33079" y="3691"/>
                  <a:pt x="33064" y="3689"/>
                </a:cubicBezTo>
                <a:cubicBezTo>
                  <a:pt x="32755" y="3630"/>
                  <a:pt x="32433" y="3582"/>
                  <a:pt x="32124" y="3546"/>
                </a:cubicBezTo>
                <a:cubicBezTo>
                  <a:pt x="31726" y="3507"/>
                  <a:pt x="31321" y="3485"/>
                  <a:pt x="30915" y="3485"/>
                </a:cubicBezTo>
                <a:cubicBezTo>
                  <a:pt x="29842" y="3485"/>
                  <a:pt x="28763" y="3640"/>
                  <a:pt x="27778" y="4046"/>
                </a:cubicBezTo>
                <a:cubicBezTo>
                  <a:pt x="27123" y="4308"/>
                  <a:pt x="26528" y="4713"/>
                  <a:pt x="26064" y="5249"/>
                </a:cubicBezTo>
                <a:cubicBezTo>
                  <a:pt x="25647" y="5737"/>
                  <a:pt x="25373" y="6356"/>
                  <a:pt x="25159" y="6952"/>
                </a:cubicBezTo>
                <a:cubicBezTo>
                  <a:pt x="24980" y="7428"/>
                  <a:pt x="24837" y="7916"/>
                  <a:pt x="24575" y="8345"/>
                </a:cubicBezTo>
                <a:cubicBezTo>
                  <a:pt x="24313" y="8785"/>
                  <a:pt x="23932" y="9107"/>
                  <a:pt x="23456" y="9297"/>
                </a:cubicBezTo>
                <a:cubicBezTo>
                  <a:pt x="22694" y="9607"/>
                  <a:pt x="21825" y="9642"/>
                  <a:pt x="21015" y="9642"/>
                </a:cubicBezTo>
                <a:cubicBezTo>
                  <a:pt x="20097" y="9642"/>
                  <a:pt x="19187" y="9537"/>
                  <a:pt x="18271" y="9537"/>
                </a:cubicBezTo>
                <a:cubicBezTo>
                  <a:pt x="18118" y="9537"/>
                  <a:pt x="17966" y="9540"/>
                  <a:pt x="17813" y="9547"/>
                </a:cubicBezTo>
                <a:cubicBezTo>
                  <a:pt x="16872" y="9583"/>
                  <a:pt x="15979" y="9821"/>
                  <a:pt x="15181" y="10333"/>
                </a:cubicBezTo>
                <a:cubicBezTo>
                  <a:pt x="14479" y="10773"/>
                  <a:pt x="13895" y="11357"/>
                  <a:pt x="13336" y="11952"/>
                </a:cubicBezTo>
                <a:cubicBezTo>
                  <a:pt x="13050" y="12238"/>
                  <a:pt x="12788" y="12536"/>
                  <a:pt x="12455" y="12750"/>
                </a:cubicBezTo>
                <a:cubicBezTo>
                  <a:pt x="12145" y="12952"/>
                  <a:pt x="11800" y="13095"/>
                  <a:pt x="11443" y="13202"/>
                </a:cubicBezTo>
                <a:cubicBezTo>
                  <a:pt x="10918" y="13344"/>
                  <a:pt x="10370" y="13392"/>
                  <a:pt x="9827" y="13392"/>
                </a:cubicBezTo>
                <a:cubicBezTo>
                  <a:pt x="9594" y="13392"/>
                  <a:pt x="9362" y="13383"/>
                  <a:pt x="9133" y="13369"/>
                </a:cubicBezTo>
                <a:cubicBezTo>
                  <a:pt x="8323" y="13333"/>
                  <a:pt x="7526" y="13214"/>
                  <a:pt x="6728" y="13155"/>
                </a:cubicBezTo>
                <a:cubicBezTo>
                  <a:pt x="6551" y="13146"/>
                  <a:pt x="6374" y="13142"/>
                  <a:pt x="6197" y="13142"/>
                </a:cubicBezTo>
                <a:cubicBezTo>
                  <a:pt x="5625" y="13142"/>
                  <a:pt x="5056" y="13188"/>
                  <a:pt x="4501" y="13298"/>
                </a:cubicBezTo>
                <a:cubicBezTo>
                  <a:pt x="3251" y="13524"/>
                  <a:pt x="2061" y="14060"/>
                  <a:pt x="1144" y="14953"/>
                </a:cubicBezTo>
                <a:cubicBezTo>
                  <a:pt x="644" y="15441"/>
                  <a:pt x="275" y="15976"/>
                  <a:pt x="1" y="16572"/>
                </a:cubicBezTo>
                <a:lnTo>
                  <a:pt x="42911" y="16572"/>
                </a:lnTo>
                <a:lnTo>
                  <a:pt x="42911" y="951"/>
                </a:lnTo>
                <a:cubicBezTo>
                  <a:pt x="42720" y="856"/>
                  <a:pt x="42518" y="772"/>
                  <a:pt x="42328" y="689"/>
                </a:cubicBezTo>
                <a:cubicBezTo>
                  <a:pt x="41240" y="244"/>
                  <a:pt x="40052" y="1"/>
                  <a:pt x="3886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1129952" y="751050"/>
            <a:ext cx="68841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 b="1">
                <a:latin typeface="Paytone One"/>
                <a:ea typeface="Paytone One"/>
                <a:cs typeface="Paytone One"/>
                <a:sym typeface="Paytone On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1539152" y="2840625"/>
            <a:ext cx="6065700" cy="40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2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1407712" y="4471022"/>
            <a:ext cx="1880778" cy="469626"/>
          </a:xfrm>
          <a:custGeom>
            <a:avLst/>
            <a:gdLst/>
            <a:ahLst/>
            <a:cxnLst/>
            <a:rect l="l" t="t" r="r" b="b"/>
            <a:pathLst>
              <a:path w="7930" h="1980" extrusionOk="0">
                <a:moveTo>
                  <a:pt x="2901" y="0"/>
                </a:moveTo>
                <a:cubicBezTo>
                  <a:pt x="2614" y="0"/>
                  <a:pt x="2329" y="53"/>
                  <a:pt x="2060" y="122"/>
                </a:cubicBezTo>
                <a:cubicBezTo>
                  <a:pt x="1584" y="241"/>
                  <a:pt x="1131" y="456"/>
                  <a:pt x="739" y="765"/>
                </a:cubicBezTo>
                <a:cubicBezTo>
                  <a:pt x="358" y="1063"/>
                  <a:pt x="60" y="1503"/>
                  <a:pt x="0" y="1980"/>
                </a:cubicBezTo>
                <a:cubicBezTo>
                  <a:pt x="48" y="1742"/>
                  <a:pt x="155" y="1527"/>
                  <a:pt x="286" y="1325"/>
                </a:cubicBezTo>
                <a:cubicBezTo>
                  <a:pt x="429" y="1134"/>
                  <a:pt x="608" y="968"/>
                  <a:pt x="786" y="825"/>
                </a:cubicBezTo>
                <a:cubicBezTo>
                  <a:pt x="1179" y="539"/>
                  <a:pt x="1620" y="349"/>
                  <a:pt x="2084" y="241"/>
                </a:cubicBezTo>
                <a:cubicBezTo>
                  <a:pt x="2341" y="176"/>
                  <a:pt x="2605" y="132"/>
                  <a:pt x="2864" y="132"/>
                </a:cubicBezTo>
                <a:cubicBezTo>
                  <a:pt x="3074" y="132"/>
                  <a:pt x="3280" y="160"/>
                  <a:pt x="3477" y="230"/>
                </a:cubicBezTo>
                <a:cubicBezTo>
                  <a:pt x="3691" y="301"/>
                  <a:pt x="3894" y="444"/>
                  <a:pt x="4037" y="611"/>
                </a:cubicBezTo>
                <a:cubicBezTo>
                  <a:pt x="4191" y="777"/>
                  <a:pt x="4287" y="992"/>
                  <a:pt x="4299" y="1218"/>
                </a:cubicBezTo>
                <a:lnTo>
                  <a:pt x="4310" y="1420"/>
                </a:lnTo>
                <a:lnTo>
                  <a:pt x="4430" y="1253"/>
                </a:lnTo>
                <a:cubicBezTo>
                  <a:pt x="4608" y="1003"/>
                  <a:pt x="4870" y="813"/>
                  <a:pt x="5168" y="682"/>
                </a:cubicBezTo>
                <a:cubicBezTo>
                  <a:pt x="5429" y="573"/>
                  <a:pt x="5721" y="514"/>
                  <a:pt x="6015" y="514"/>
                </a:cubicBezTo>
                <a:cubicBezTo>
                  <a:pt x="6042" y="514"/>
                  <a:pt x="6069" y="514"/>
                  <a:pt x="6096" y="515"/>
                </a:cubicBezTo>
                <a:cubicBezTo>
                  <a:pt x="6418" y="515"/>
                  <a:pt x="6739" y="587"/>
                  <a:pt x="7049" y="694"/>
                </a:cubicBezTo>
                <a:cubicBezTo>
                  <a:pt x="7347" y="801"/>
                  <a:pt x="7644" y="944"/>
                  <a:pt x="7930" y="1111"/>
                </a:cubicBezTo>
                <a:cubicBezTo>
                  <a:pt x="7656" y="932"/>
                  <a:pt x="7370" y="765"/>
                  <a:pt x="7061" y="634"/>
                </a:cubicBezTo>
                <a:cubicBezTo>
                  <a:pt x="6763" y="515"/>
                  <a:pt x="6430" y="432"/>
                  <a:pt x="6096" y="408"/>
                </a:cubicBezTo>
                <a:cubicBezTo>
                  <a:pt x="6064" y="407"/>
                  <a:pt x="6031" y="406"/>
                  <a:pt x="5998" y="406"/>
                </a:cubicBezTo>
                <a:cubicBezTo>
                  <a:pt x="5698" y="406"/>
                  <a:pt x="5399" y="457"/>
                  <a:pt x="5120" y="575"/>
                </a:cubicBezTo>
                <a:cubicBezTo>
                  <a:pt x="4853" y="674"/>
                  <a:pt x="4610" y="830"/>
                  <a:pt x="4420" y="1045"/>
                </a:cubicBezTo>
                <a:lnTo>
                  <a:pt x="4420" y="1045"/>
                </a:lnTo>
                <a:cubicBezTo>
                  <a:pt x="4379" y="847"/>
                  <a:pt x="4285" y="663"/>
                  <a:pt x="4156" y="515"/>
                </a:cubicBezTo>
                <a:cubicBezTo>
                  <a:pt x="3989" y="325"/>
                  <a:pt x="3763" y="182"/>
                  <a:pt x="3525" y="99"/>
                </a:cubicBezTo>
                <a:cubicBezTo>
                  <a:pt x="3319" y="28"/>
                  <a:pt x="3110" y="0"/>
                  <a:pt x="2901" y="0"/>
                </a:cubicBezTo>
                <a:close/>
              </a:path>
            </a:pathLst>
          </a:custGeom>
          <a:solidFill>
            <a:srgbClr val="EDC182">
              <a:alpha val="151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 rot="190309">
            <a:off x="5562937" y="4331096"/>
            <a:ext cx="1470472" cy="367154"/>
          </a:xfrm>
          <a:custGeom>
            <a:avLst/>
            <a:gdLst/>
            <a:ahLst/>
            <a:cxnLst/>
            <a:rect l="l" t="t" r="r" b="b"/>
            <a:pathLst>
              <a:path w="7930" h="1980" extrusionOk="0">
                <a:moveTo>
                  <a:pt x="2901" y="0"/>
                </a:moveTo>
                <a:cubicBezTo>
                  <a:pt x="2614" y="0"/>
                  <a:pt x="2329" y="53"/>
                  <a:pt x="2060" y="122"/>
                </a:cubicBezTo>
                <a:cubicBezTo>
                  <a:pt x="1584" y="241"/>
                  <a:pt x="1131" y="456"/>
                  <a:pt x="739" y="765"/>
                </a:cubicBezTo>
                <a:cubicBezTo>
                  <a:pt x="358" y="1063"/>
                  <a:pt x="60" y="1503"/>
                  <a:pt x="0" y="1980"/>
                </a:cubicBezTo>
                <a:cubicBezTo>
                  <a:pt x="48" y="1742"/>
                  <a:pt x="155" y="1527"/>
                  <a:pt x="286" y="1325"/>
                </a:cubicBezTo>
                <a:cubicBezTo>
                  <a:pt x="429" y="1134"/>
                  <a:pt x="608" y="968"/>
                  <a:pt x="786" y="825"/>
                </a:cubicBezTo>
                <a:cubicBezTo>
                  <a:pt x="1179" y="539"/>
                  <a:pt x="1620" y="349"/>
                  <a:pt x="2084" y="241"/>
                </a:cubicBezTo>
                <a:cubicBezTo>
                  <a:pt x="2341" y="176"/>
                  <a:pt x="2605" y="132"/>
                  <a:pt x="2864" y="132"/>
                </a:cubicBezTo>
                <a:cubicBezTo>
                  <a:pt x="3074" y="132"/>
                  <a:pt x="3280" y="160"/>
                  <a:pt x="3477" y="230"/>
                </a:cubicBezTo>
                <a:cubicBezTo>
                  <a:pt x="3691" y="301"/>
                  <a:pt x="3894" y="444"/>
                  <a:pt x="4037" y="611"/>
                </a:cubicBezTo>
                <a:cubicBezTo>
                  <a:pt x="4191" y="777"/>
                  <a:pt x="4287" y="992"/>
                  <a:pt x="4299" y="1218"/>
                </a:cubicBezTo>
                <a:lnTo>
                  <a:pt x="4310" y="1420"/>
                </a:lnTo>
                <a:lnTo>
                  <a:pt x="4430" y="1253"/>
                </a:lnTo>
                <a:cubicBezTo>
                  <a:pt x="4608" y="1003"/>
                  <a:pt x="4870" y="813"/>
                  <a:pt x="5168" y="682"/>
                </a:cubicBezTo>
                <a:cubicBezTo>
                  <a:pt x="5429" y="573"/>
                  <a:pt x="5721" y="514"/>
                  <a:pt x="6015" y="514"/>
                </a:cubicBezTo>
                <a:cubicBezTo>
                  <a:pt x="6042" y="514"/>
                  <a:pt x="6069" y="514"/>
                  <a:pt x="6096" y="515"/>
                </a:cubicBezTo>
                <a:cubicBezTo>
                  <a:pt x="6418" y="515"/>
                  <a:pt x="6739" y="587"/>
                  <a:pt x="7049" y="694"/>
                </a:cubicBezTo>
                <a:cubicBezTo>
                  <a:pt x="7347" y="801"/>
                  <a:pt x="7644" y="944"/>
                  <a:pt x="7930" y="1111"/>
                </a:cubicBezTo>
                <a:cubicBezTo>
                  <a:pt x="7656" y="932"/>
                  <a:pt x="7370" y="765"/>
                  <a:pt x="7061" y="634"/>
                </a:cubicBezTo>
                <a:cubicBezTo>
                  <a:pt x="6763" y="515"/>
                  <a:pt x="6430" y="432"/>
                  <a:pt x="6096" y="408"/>
                </a:cubicBezTo>
                <a:cubicBezTo>
                  <a:pt x="6064" y="407"/>
                  <a:pt x="6031" y="406"/>
                  <a:pt x="5998" y="406"/>
                </a:cubicBezTo>
                <a:cubicBezTo>
                  <a:pt x="5698" y="406"/>
                  <a:pt x="5399" y="457"/>
                  <a:pt x="5120" y="575"/>
                </a:cubicBezTo>
                <a:cubicBezTo>
                  <a:pt x="4853" y="674"/>
                  <a:pt x="4610" y="830"/>
                  <a:pt x="4420" y="1045"/>
                </a:cubicBezTo>
                <a:lnTo>
                  <a:pt x="4420" y="1045"/>
                </a:lnTo>
                <a:cubicBezTo>
                  <a:pt x="4379" y="847"/>
                  <a:pt x="4285" y="663"/>
                  <a:pt x="4156" y="515"/>
                </a:cubicBezTo>
                <a:cubicBezTo>
                  <a:pt x="3989" y="325"/>
                  <a:pt x="3763" y="182"/>
                  <a:pt x="3525" y="99"/>
                </a:cubicBezTo>
                <a:cubicBezTo>
                  <a:pt x="3319" y="28"/>
                  <a:pt x="3110" y="0"/>
                  <a:pt x="2901" y="0"/>
                </a:cubicBezTo>
                <a:close/>
              </a:path>
            </a:pathLst>
          </a:custGeom>
          <a:solidFill>
            <a:srgbClr val="EDC182">
              <a:alpha val="151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" name="Google Shape;16;p2"/>
          <p:cNvGrpSpPr/>
          <p:nvPr/>
        </p:nvGrpSpPr>
        <p:grpSpPr>
          <a:xfrm rot="-3063716">
            <a:off x="-691376" y="3465244"/>
            <a:ext cx="1902484" cy="1902484"/>
            <a:chOff x="-3478625" y="372449"/>
            <a:chExt cx="2539123" cy="2539123"/>
          </a:xfrm>
        </p:grpSpPr>
        <p:sp>
          <p:nvSpPr>
            <p:cNvPr id="17" name="Google Shape;17;p2"/>
            <p:cNvSpPr/>
            <p:nvPr/>
          </p:nvSpPr>
          <p:spPr>
            <a:xfrm>
              <a:off x="-3478625" y="372449"/>
              <a:ext cx="2539123" cy="2539123"/>
            </a:xfrm>
            <a:custGeom>
              <a:avLst/>
              <a:gdLst/>
              <a:ahLst/>
              <a:cxnLst/>
              <a:rect l="l" t="t" r="r" b="b"/>
              <a:pathLst>
                <a:path w="24135" h="24135" extrusionOk="0">
                  <a:moveTo>
                    <a:pt x="13752" y="0"/>
                  </a:moveTo>
                  <a:lnTo>
                    <a:pt x="1" y="13752"/>
                  </a:lnTo>
                  <a:lnTo>
                    <a:pt x="10383" y="24134"/>
                  </a:lnTo>
                  <a:lnTo>
                    <a:pt x="24135" y="10382"/>
                  </a:lnTo>
                  <a:lnTo>
                    <a:pt x="1375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-2991310" y="1532978"/>
              <a:ext cx="97735" cy="89003"/>
            </a:xfrm>
            <a:custGeom>
              <a:avLst/>
              <a:gdLst/>
              <a:ahLst/>
              <a:cxnLst/>
              <a:rect l="l" t="t" r="r" b="b"/>
              <a:pathLst>
                <a:path w="929" h="846" extrusionOk="0">
                  <a:moveTo>
                    <a:pt x="465" y="0"/>
                  </a:moveTo>
                  <a:cubicBezTo>
                    <a:pt x="357" y="0"/>
                    <a:pt x="250" y="42"/>
                    <a:pt x="167" y="125"/>
                  </a:cubicBezTo>
                  <a:cubicBezTo>
                    <a:pt x="0" y="292"/>
                    <a:pt x="0" y="554"/>
                    <a:pt x="167" y="721"/>
                  </a:cubicBezTo>
                  <a:cubicBezTo>
                    <a:pt x="250" y="804"/>
                    <a:pt x="357" y="846"/>
                    <a:pt x="465" y="846"/>
                  </a:cubicBezTo>
                  <a:cubicBezTo>
                    <a:pt x="572" y="846"/>
                    <a:pt x="679" y="804"/>
                    <a:pt x="762" y="721"/>
                  </a:cubicBezTo>
                  <a:cubicBezTo>
                    <a:pt x="929" y="554"/>
                    <a:pt x="929" y="292"/>
                    <a:pt x="762" y="125"/>
                  </a:cubicBezTo>
                  <a:cubicBezTo>
                    <a:pt x="679" y="42"/>
                    <a:pt x="572" y="0"/>
                    <a:pt x="4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-2998885" y="1288058"/>
              <a:ext cx="94053" cy="88477"/>
            </a:xfrm>
            <a:custGeom>
              <a:avLst/>
              <a:gdLst/>
              <a:ahLst/>
              <a:cxnLst/>
              <a:rect l="l" t="t" r="r" b="b"/>
              <a:pathLst>
                <a:path w="894" h="841" extrusionOk="0">
                  <a:moveTo>
                    <a:pt x="501" y="1"/>
                  </a:moveTo>
                  <a:lnTo>
                    <a:pt x="1" y="489"/>
                  </a:lnTo>
                  <a:cubicBezTo>
                    <a:pt x="25" y="572"/>
                    <a:pt x="60" y="655"/>
                    <a:pt x="120" y="715"/>
                  </a:cubicBezTo>
                  <a:cubicBezTo>
                    <a:pt x="203" y="798"/>
                    <a:pt x="313" y="840"/>
                    <a:pt x="424" y="840"/>
                  </a:cubicBezTo>
                  <a:cubicBezTo>
                    <a:pt x="534" y="840"/>
                    <a:pt x="644" y="798"/>
                    <a:pt x="727" y="715"/>
                  </a:cubicBezTo>
                  <a:cubicBezTo>
                    <a:pt x="894" y="548"/>
                    <a:pt x="894" y="286"/>
                    <a:pt x="727" y="120"/>
                  </a:cubicBezTo>
                  <a:cubicBezTo>
                    <a:pt x="656" y="48"/>
                    <a:pt x="572" y="13"/>
                    <a:pt x="5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-2749547" y="1291214"/>
              <a:ext cx="98998" cy="89003"/>
            </a:xfrm>
            <a:custGeom>
              <a:avLst/>
              <a:gdLst/>
              <a:ahLst/>
              <a:cxnLst/>
              <a:rect l="l" t="t" r="r" b="b"/>
              <a:pathLst>
                <a:path w="941" h="846" extrusionOk="0">
                  <a:moveTo>
                    <a:pt x="470" y="0"/>
                  </a:moveTo>
                  <a:cubicBezTo>
                    <a:pt x="360" y="0"/>
                    <a:pt x="250" y="42"/>
                    <a:pt x="167" y="125"/>
                  </a:cubicBezTo>
                  <a:cubicBezTo>
                    <a:pt x="0" y="280"/>
                    <a:pt x="0" y="554"/>
                    <a:pt x="167" y="721"/>
                  </a:cubicBezTo>
                  <a:cubicBezTo>
                    <a:pt x="250" y="804"/>
                    <a:pt x="360" y="846"/>
                    <a:pt x="470" y="846"/>
                  </a:cubicBezTo>
                  <a:cubicBezTo>
                    <a:pt x="581" y="846"/>
                    <a:pt x="691" y="804"/>
                    <a:pt x="774" y="721"/>
                  </a:cubicBezTo>
                  <a:cubicBezTo>
                    <a:pt x="941" y="554"/>
                    <a:pt x="941" y="280"/>
                    <a:pt x="774" y="125"/>
                  </a:cubicBezTo>
                  <a:cubicBezTo>
                    <a:pt x="691" y="42"/>
                    <a:pt x="581" y="0"/>
                    <a:pt x="4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-2734502" y="1023780"/>
              <a:ext cx="94053" cy="88372"/>
            </a:xfrm>
            <a:custGeom>
              <a:avLst/>
              <a:gdLst/>
              <a:ahLst/>
              <a:cxnLst/>
              <a:rect l="l" t="t" r="r" b="b"/>
              <a:pathLst>
                <a:path w="894" h="840" extrusionOk="0">
                  <a:moveTo>
                    <a:pt x="500" y="0"/>
                  </a:moveTo>
                  <a:lnTo>
                    <a:pt x="0" y="489"/>
                  </a:lnTo>
                  <a:cubicBezTo>
                    <a:pt x="24" y="572"/>
                    <a:pt x="60" y="655"/>
                    <a:pt x="119" y="715"/>
                  </a:cubicBezTo>
                  <a:cubicBezTo>
                    <a:pt x="202" y="798"/>
                    <a:pt x="313" y="840"/>
                    <a:pt x="423" y="840"/>
                  </a:cubicBezTo>
                  <a:cubicBezTo>
                    <a:pt x="533" y="840"/>
                    <a:pt x="643" y="798"/>
                    <a:pt x="726" y="715"/>
                  </a:cubicBezTo>
                  <a:cubicBezTo>
                    <a:pt x="893" y="548"/>
                    <a:pt x="893" y="286"/>
                    <a:pt x="726" y="119"/>
                  </a:cubicBezTo>
                  <a:cubicBezTo>
                    <a:pt x="655" y="48"/>
                    <a:pt x="583" y="12"/>
                    <a:pt x="5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-2484006" y="1025674"/>
              <a:ext cx="97735" cy="90266"/>
            </a:xfrm>
            <a:custGeom>
              <a:avLst/>
              <a:gdLst/>
              <a:ahLst/>
              <a:cxnLst/>
              <a:rect l="l" t="t" r="r" b="b"/>
              <a:pathLst>
                <a:path w="929" h="858" extrusionOk="0">
                  <a:moveTo>
                    <a:pt x="459" y="0"/>
                  </a:moveTo>
                  <a:cubicBezTo>
                    <a:pt x="349" y="0"/>
                    <a:pt x="238" y="42"/>
                    <a:pt x="155" y="125"/>
                  </a:cubicBezTo>
                  <a:cubicBezTo>
                    <a:pt x="0" y="292"/>
                    <a:pt x="0" y="566"/>
                    <a:pt x="155" y="733"/>
                  </a:cubicBezTo>
                  <a:cubicBezTo>
                    <a:pt x="238" y="816"/>
                    <a:pt x="349" y="858"/>
                    <a:pt x="459" y="858"/>
                  </a:cubicBezTo>
                  <a:cubicBezTo>
                    <a:pt x="569" y="858"/>
                    <a:pt x="679" y="816"/>
                    <a:pt x="762" y="733"/>
                  </a:cubicBezTo>
                  <a:cubicBezTo>
                    <a:pt x="929" y="566"/>
                    <a:pt x="929" y="292"/>
                    <a:pt x="762" y="125"/>
                  </a:cubicBezTo>
                  <a:cubicBezTo>
                    <a:pt x="679" y="42"/>
                    <a:pt x="569" y="0"/>
                    <a:pt x="4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-2500313" y="789486"/>
              <a:ext cx="92791" cy="88477"/>
            </a:xfrm>
            <a:custGeom>
              <a:avLst/>
              <a:gdLst/>
              <a:ahLst/>
              <a:cxnLst/>
              <a:rect l="l" t="t" r="r" b="b"/>
              <a:pathLst>
                <a:path w="882" h="841" extrusionOk="0">
                  <a:moveTo>
                    <a:pt x="489" y="1"/>
                  </a:moveTo>
                  <a:lnTo>
                    <a:pt x="1" y="489"/>
                  </a:lnTo>
                  <a:cubicBezTo>
                    <a:pt x="12" y="572"/>
                    <a:pt x="60" y="656"/>
                    <a:pt x="120" y="715"/>
                  </a:cubicBezTo>
                  <a:cubicBezTo>
                    <a:pt x="203" y="799"/>
                    <a:pt x="313" y="840"/>
                    <a:pt x="422" y="840"/>
                  </a:cubicBezTo>
                  <a:cubicBezTo>
                    <a:pt x="530" y="840"/>
                    <a:pt x="638" y="799"/>
                    <a:pt x="715" y="715"/>
                  </a:cubicBezTo>
                  <a:cubicBezTo>
                    <a:pt x="882" y="549"/>
                    <a:pt x="882" y="287"/>
                    <a:pt x="715" y="120"/>
                  </a:cubicBezTo>
                  <a:cubicBezTo>
                    <a:pt x="655" y="60"/>
                    <a:pt x="572" y="13"/>
                    <a:pt x="4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-2247292" y="792011"/>
              <a:ext cx="90266" cy="89109"/>
            </a:xfrm>
            <a:custGeom>
              <a:avLst/>
              <a:gdLst/>
              <a:ahLst/>
              <a:cxnLst/>
              <a:rect l="l" t="t" r="r" b="b"/>
              <a:pathLst>
                <a:path w="858" h="847" extrusionOk="0">
                  <a:moveTo>
                    <a:pt x="429" y="1"/>
                  </a:moveTo>
                  <a:cubicBezTo>
                    <a:pt x="191" y="1"/>
                    <a:pt x="1" y="191"/>
                    <a:pt x="1" y="429"/>
                  </a:cubicBezTo>
                  <a:cubicBezTo>
                    <a:pt x="1" y="668"/>
                    <a:pt x="191" y="846"/>
                    <a:pt x="429" y="846"/>
                  </a:cubicBezTo>
                  <a:cubicBezTo>
                    <a:pt x="667" y="846"/>
                    <a:pt x="858" y="668"/>
                    <a:pt x="858" y="429"/>
                  </a:cubicBezTo>
                  <a:cubicBezTo>
                    <a:pt x="858" y="191"/>
                    <a:pt x="667" y="1"/>
                    <a:pt x="4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-2236035" y="525208"/>
              <a:ext cx="94053" cy="88477"/>
            </a:xfrm>
            <a:custGeom>
              <a:avLst/>
              <a:gdLst/>
              <a:ahLst/>
              <a:cxnLst/>
              <a:rect l="l" t="t" r="r" b="b"/>
              <a:pathLst>
                <a:path w="894" h="841" extrusionOk="0">
                  <a:moveTo>
                    <a:pt x="501" y="1"/>
                  </a:moveTo>
                  <a:lnTo>
                    <a:pt x="1" y="489"/>
                  </a:lnTo>
                  <a:cubicBezTo>
                    <a:pt x="13" y="572"/>
                    <a:pt x="60" y="656"/>
                    <a:pt x="120" y="715"/>
                  </a:cubicBezTo>
                  <a:cubicBezTo>
                    <a:pt x="203" y="798"/>
                    <a:pt x="313" y="840"/>
                    <a:pt x="423" y="840"/>
                  </a:cubicBezTo>
                  <a:cubicBezTo>
                    <a:pt x="534" y="840"/>
                    <a:pt x="644" y="798"/>
                    <a:pt x="727" y="715"/>
                  </a:cubicBezTo>
                  <a:cubicBezTo>
                    <a:pt x="894" y="548"/>
                    <a:pt x="894" y="286"/>
                    <a:pt x="727" y="120"/>
                  </a:cubicBezTo>
                  <a:cubicBezTo>
                    <a:pt x="656" y="48"/>
                    <a:pt x="572" y="13"/>
                    <a:pt x="5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-1986697" y="528364"/>
              <a:ext cx="97735" cy="89003"/>
            </a:xfrm>
            <a:custGeom>
              <a:avLst/>
              <a:gdLst/>
              <a:ahLst/>
              <a:cxnLst/>
              <a:rect l="l" t="t" r="r" b="b"/>
              <a:pathLst>
                <a:path w="929" h="846" extrusionOk="0">
                  <a:moveTo>
                    <a:pt x="470" y="1"/>
                  </a:moveTo>
                  <a:cubicBezTo>
                    <a:pt x="360" y="1"/>
                    <a:pt x="250" y="42"/>
                    <a:pt x="167" y="126"/>
                  </a:cubicBezTo>
                  <a:cubicBezTo>
                    <a:pt x="0" y="280"/>
                    <a:pt x="0" y="554"/>
                    <a:pt x="167" y="721"/>
                  </a:cubicBezTo>
                  <a:cubicBezTo>
                    <a:pt x="250" y="804"/>
                    <a:pt x="360" y="846"/>
                    <a:pt x="470" y="846"/>
                  </a:cubicBezTo>
                  <a:cubicBezTo>
                    <a:pt x="581" y="846"/>
                    <a:pt x="691" y="804"/>
                    <a:pt x="774" y="721"/>
                  </a:cubicBezTo>
                  <a:cubicBezTo>
                    <a:pt x="929" y="554"/>
                    <a:pt x="929" y="280"/>
                    <a:pt x="774" y="126"/>
                  </a:cubicBezTo>
                  <a:cubicBezTo>
                    <a:pt x="691" y="42"/>
                    <a:pt x="581" y="1"/>
                    <a:pt x="4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-2995098" y="2059008"/>
              <a:ext cx="97841" cy="89109"/>
            </a:xfrm>
            <a:custGeom>
              <a:avLst/>
              <a:gdLst/>
              <a:ahLst/>
              <a:cxnLst/>
              <a:rect l="l" t="t" r="r" b="b"/>
              <a:pathLst>
                <a:path w="930" h="847" extrusionOk="0">
                  <a:moveTo>
                    <a:pt x="471" y="1"/>
                  </a:moveTo>
                  <a:cubicBezTo>
                    <a:pt x="361" y="1"/>
                    <a:pt x="251" y="43"/>
                    <a:pt x="167" y="126"/>
                  </a:cubicBezTo>
                  <a:cubicBezTo>
                    <a:pt x="1" y="281"/>
                    <a:pt x="1" y="555"/>
                    <a:pt x="167" y="721"/>
                  </a:cubicBezTo>
                  <a:cubicBezTo>
                    <a:pt x="251" y="805"/>
                    <a:pt x="361" y="846"/>
                    <a:pt x="471" y="846"/>
                  </a:cubicBezTo>
                  <a:cubicBezTo>
                    <a:pt x="581" y="846"/>
                    <a:pt x="691" y="805"/>
                    <a:pt x="774" y="721"/>
                  </a:cubicBezTo>
                  <a:cubicBezTo>
                    <a:pt x="929" y="555"/>
                    <a:pt x="929" y="281"/>
                    <a:pt x="774" y="126"/>
                  </a:cubicBezTo>
                  <a:cubicBezTo>
                    <a:pt x="691" y="43"/>
                    <a:pt x="581" y="1"/>
                    <a:pt x="4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-2985103" y="1790943"/>
              <a:ext cx="99103" cy="89109"/>
            </a:xfrm>
            <a:custGeom>
              <a:avLst/>
              <a:gdLst/>
              <a:ahLst/>
              <a:cxnLst/>
              <a:rect l="l" t="t" r="r" b="b"/>
              <a:pathLst>
                <a:path w="942" h="847" extrusionOk="0">
                  <a:moveTo>
                    <a:pt x="471" y="1"/>
                  </a:moveTo>
                  <a:cubicBezTo>
                    <a:pt x="361" y="1"/>
                    <a:pt x="251" y="43"/>
                    <a:pt x="168" y="126"/>
                  </a:cubicBezTo>
                  <a:cubicBezTo>
                    <a:pt x="1" y="293"/>
                    <a:pt x="1" y="555"/>
                    <a:pt x="168" y="721"/>
                  </a:cubicBezTo>
                  <a:cubicBezTo>
                    <a:pt x="251" y="805"/>
                    <a:pt x="361" y="846"/>
                    <a:pt x="471" y="846"/>
                  </a:cubicBezTo>
                  <a:cubicBezTo>
                    <a:pt x="581" y="846"/>
                    <a:pt x="691" y="805"/>
                    <a:pt x="775" y="721"/>
                  </a:cubicBezTo>
                  <a:cubicBezTo>
                    <a:pt x="941" y="555"/>
                    <a:pt x="941" y="293"/>
                    <a:pt x="775" y="126"/>
                  </a:cubicBezTo>
                  <a:cubicBezTo>
                    <a:pt x="691" y="43"/>
                    <a:pt x="581" y="1"/>
                    <a:pt x="4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-2730820" y="1793468"/>
              <a:ext cx="99103" cy="90371"/>
            </a:xfrm>
            <a:custGeom>
              <a:avLst/>
              <a:gdLst/>
              <a:ahLst/>
              <a:cxnLst/>
              <a:rect l="l" t="t" r="r" b="b"/>
              <a:pathLst>
                <a:path w="942" h="859" extrusionOk="0">
                  <a:moveTo>
                    <a:pt x="471" y="1"/>
                  </a:moveTo>
                  <a:cubicBezTo>
                    <a:pt x="361" y="1"/>
                    <a:pt x="251" y="42"/>
                    <a:pt x="167" y="126"/>
                  </a:cubicBezTo>
                  <a:cubicBezTo>
                    <a:pt x="1" y="292"/>
                    <a:pt x="1" y="566"/>
                    <a:pt x="167" y="733"/>
                  </a:cubicBezTo>
                  <a:cubicBezTo>
                    <a:pt x="251" y="816"/>
                    <a:pt x="361" y="858"/>
                    <a:pt x="471" y="858"/>
                  </a:cubicBezTo>
                  <a:cubicBezTo>
                    <a:pt x="581" y="858"/>
                    <a:pt x="691" y="816"/>
                    <a:pt x="775" y="733"/>
                  </a:cubicBezTo>
                  <a:cubicBezTo>
                    <a:pt x="941" y="566"/>
                    <a:pt x="941" y="292"/>
                    <a:pt x="775" y="126"/>
                  </a:cubicBezTo>
                  <a:cubicBezTo>
                    <a:pt x="691" y="42"/>
                    <a:pt x="581" y="1"/>
                    <a:pt x="4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-2742077" y="1548022"/>
              <a:ext cx="97841" cy="89319"/>
            </a:xfrm>
            <a:custGeom>
              <a:avLst/>
              <a:gdLst/>
              <a:ahLst/>
              <a:cxnLst/>
              <a:rect l="l" t="t" r="r" b="b"/>
              <a:pathLst>
                <a:path w="930" h="849" extrusionOk="0">
                  <a:moveTo>
                    <a:pt x="465" y="0"/>
                  </a:moveTo>
                  <a:cubicBezTo>
                    <a:pt x="358" y="0"/>
                    <a:pt x="251" y="42"/>
                    <a:pt x="167" y="125"/>
                  </a:cubicBezTo>
                  <a:cubicBezTo>
                    <a:pt x="1" y="292"/>
                    <a:pt x="1" y="566"/>
                    <a:pt x="167" y="732"/>
                  </a:cubicBezTo>
                  <a:cubicBezTo>
                    <a:pt x="251" y="810"/>
                    <a:pt x="358" y="848"/>
                    <a:pt x="465" y="848"/>
                  </a:cubicBezTo>
                  <a:cubicBezTo>
                    <a:pt x="572" y="848"/>
                    <a:pt x="679" y="810"/>
                    <a:pt x="763" y="732"/>
                  </a:cubicBezTo>
                  <a:cubicBezTo>
                    <a:pt x="929" y="566"/>
                    <a:pt x="929" y="292"/>
                    <a:pt x="763" y="125"/>
                  </a:cubicBezTo>
                  <a:cubicBezTo>
                    <a:pt x="679" y="42"/>
                    <a:pt x="572" y="0"/>
                    <a:pt x="4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-2487794" y="1551704"/>
              <a:ext cx="97841" cy="89109"/>
            </a:xfrm>
            <a:custGeom>
              <a:avLst/>
              <a:gdLst/>
              <a:ahLst/>
              <a:cxnLst/>
              <a:rect l="l" t="t" r="r" b="b"/>
              <a:pathLst>
                <a:path w="930" h="847" extrusionOk="0">
                  <a:moveTo>
                    <a:pt x="465" y="1"/>
                  </a:moveTo>
                  <a:cubicBezTo>
                    <a:pt x="358" y="1"/>
                    <a:pt x="251" y="43"/>
                    <a:pt x="167" y="126"/>
                  </a:cubicBezTo>
                  <a:cubicBezTo>
                    <a:pt x="1" y="293"/>
                    <a:pt x="1" y="555"/>
                    <a:pt x="167" y="721"/>
                  </a:cubicBezTo>
                  <a:cubicBezTo>
                    <a:pt x="251" y="805"/>
                    <a:pt x="358" y="846"/>
                    <a:pt x="465" y="846"/>
                  </a:cubicBezTo>
                  <a:cubicBezTo>
                    <a:pt x="572" y="846"/>
                    <a:pt x="679" y="805"/>
                    <a:pt x="763" y="721"/>
                  </a:cubicBezTo>
                  <a:cubicBezTo>
                    <a:pt x="929" y="555"/>
                    <a:pt x="929" y="293"/>
                    <a:pt x="763" y="126"/>
                  </a:cubicBezTo>
                  <a:cubicBezTo>
                    <a:pt x="679" y="43"/>
                    <a:pt x="572" y="1"/>
                    <a:pt x="4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-2477799" y="1283639"/>
              <a:ext cx="97841" cy="89109"/>
            </a:xfrm>
            <a:custGeom>
              <a:avLst/>
              <a:gdLst/>
              <a:ahLst/>
              <a:cxnLst/>
              <a:rect l="l" t="t" r="r" b="b"/>
              <a:pathLst>
                <a:path w="930" h="847" extrusionOk="0">
                  <a:moveTo>
                    <a:pt x="465" y="1"/>
                  </a:moveTo>
                  <a:cubicBezTo>
                    <a:pt x="358" y="1"/>
                    <a:pt x="251" y="43"/>
                    <a:pt x="168" y="126"/>
                  </a:cubicBezTo>
                  <a:cubicBezTo>
                    <a:pt x="1" y="293"/>
                    <a:pt x="1" y="567"/>
                    <a:pt x="168" y="721"/>
                  </a:cubicBezTo>
                  <a:cubicBezTo>
                    <a:pt x="251" y="805"/>
                    <a:pt x="358" y="846"/>
                    <a:pt x="465" y="846"/>
                  </a:cubicBezTo>
                  <a:cubicBezTo>
                    <a:pt x="572" y="846"/>
                    <a:pt x="680" y="805"/>
                    <a:pt x="763" y="721"/>
                  </a:cubicBezTo>
                  <a:cubicBezTo>
                    <a:pt x="930" y="567"/>
                    <a:pt x="930" y="293"/>
                    <a:pt x="763" y="126"/>
                  </a:cubicBezTo>
                  <a:cubicBezTo>
                    <a:pt x="680" y="43"/>
                    <a:pt x="572" y="1"/>
                    <a:pt x="4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-2223516" y="1287427"/>
              <a:ext cx="97841" cy="89109"/>
            </a:xfrm>
            <a:custGeom>
              <a:avLst/>
              <a:gdLst/>
              <a:ahLst/>
              <a:cxnLst/>
              <a:rect l="l" t="t" r="r" b="b"/>
              <a:pathLst>
                <a:path w="930" h="847" extrusionOk="0">
                  <a:moveTo>
                    <a:pt x="465" y="1"/>
                  </a:moveTo>
                  <a:cubicBezTo>
                    <a:pt x="358" y="1"/>
                    <a:pt x="251" y="42"/>
                    <a:pt x="168" y="126"/>
                  </a:cubicBezTo>
                  <a:cubicBezTo>
                    <a:pt x="1" y="292"/>
                    <a:pt x="1" y="554"/>
                    <a:pt x="168" y="721"/>
                  </a:cubicBezTo>
                  <a:cubicBezTo>
                    <a:pt x="251" y="804"/>
                    <a:pt x="358" y="846"/>
                    <a:pt x="465" y="846"/>
                  </a:cubicBezTo>
                  <a:cubicBezTo>
                    <a:pt x="572" y="846"/>
                    <a:pt x="679" y="804"/>
                    <a:pt x="763" y="721"/>
                  </a:cubicBezTo>
                  <a:cubicBezTo>
                    <a:pt x="930" y="554"/>
                    <a:pt x="930" y="292"/>
                    <a:pt x="763" y="126"/>
                  </a:cubicBezTo>
                  <a:cubicBezTo>
                    <a:pt x="679" y="42"/>
                    <a:pt x="572" y="1"/>
                    <a:pt x="4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-2243505" y="1050397"/>
              <a:ext cx="97735" cy="89319"/>
            </a:xfrm>
            <a:custGeom>
              <a:avLst/>
              <a:gdLst/>
              <a:ahLst/>
              <a:cxnLst/>
              <a:rect l="l" t="t" r="r" b="b"/>
              <a:pathLst>
                <a:path w="929" h="849" extrusionOk="0">
                  <a:moveTo>
                    <a:pt x="460" y="0"/>
                  </a:moveTo>
                  <a:cubicBezTo>
                    <a:pt x="352" y="0"/>
                    <a:pt x="244" y="39"/>
                    <a:pt x="167" y="117"/>
                  </a:cubicBezTo>
                  <a:cubicBezTo>
                    <a:pt x="0" y="283"/>
                    <a:pt x="0" y="557"/>
                    <a:pt x="167" y="724"/>
                  </a:cubicBezTo>
                  <a:cubicBezTo>
                    <a:pt x="244" y="807"/>
                    <a:pt x="352" y="849"/>
                    <a:pt x="460" y="849"/>
                  </a:cubicBezTo>
                  <a:cubicBezTo>
                    <a:pt x="569" y="849"/>
                    <a:pt x="679" y="807"/>
                    <a:pt x="762" y="724"/>
                  </a:cubicBezTo>
                  <a:cubicBezTo>
                    <a:pt x="929" y="557"/>
                    <a:pt x="929" y="283"/>
                    <a:pt x="762" y="117"/>
                  </a:cubicBezTo>
                  <a:cubicBezTo>
                    <a:pt x="679" y="39"/>
                    <a:pt x="569" y="0"/>
                    <a:pt x="4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-1990484" y="1053238"/>
              <a:ext cx="98998" cy="89319"/>
            </a:xfrm>
            <a:custGeom>
              <a:avLst/>
              <a:gdLst/>
              <a:ahLst/>
              <a:cxnLst/>
              <a:rect l="l" t="t" r="r" b="b"/>
              <a:pathLst>
                <a:path w="941" h="849" extrusionOk="0">
                  <a:moveTo>
                    <a:pt x="471" y="0"/>
                  </a:moveTo>
                  <a:cubicBezTo>
                    <a:pt x="361" y="0"/>
                    <a:pt x="250" y="42"/>
                    <a:pt x="167" y="125"/>
                  </a:cubicBezTo>
                  <a:cubicBezTo>
                    <a:pt x="0" y="292"/>
                    <a:pt x="0" y="566"/>
                    <a:pt x="167" y="732"/>
                  </a:cubicBezTo>
                  <a:cubicBezTo>
                    <a:pt x="250" y="810"/>
                    <a:pt x="361" y="849"/>
                    <a:pt x="471" y="849"/>
                  </a:cubicBezTo>
                  <a:cubicBezTo>
                    <a:pt x="581" y="849"/>
                    <a:pt x="691" y="810"/>
                    <a:pt x="774" y="732"/>
                  </a:cubicBezTo>
                  <a:cubicBezTo>
                    <a:pt x="941" y="566"/>
                    <a:pt x="941" y="292"/>
                    <a:pt x="774" y="125"/>
                  </a:cubicBezTo>
                  <a:cubicBezTo>
                    <a:pt x="691" y="42"/>
                    <a:pt x="581" y="0"/>
                    <a:pt x="4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-1979227" y="785172"/>
              <a:ext cx="97841" cy="90266"/>
            </a:xfrm>
            <a:custGeom>
              <a:avLst/>
              <a:gdLst/>
              <a:ahLst/>
              <a:cxnLst/>
              <a:rect l="l" t="t" r="r" b="b"/>
              <a:pathLst>
                <a:path w="930" h="858" extrusionOk="0">
                  <a:moveTo>
                    <a:pt x="460" y="0"/>
                  </a:moveTo>
                  <a:cubicBezTo>
                    <a:pt x="352" y="0"/>
                    <a:pt x="245" y="42"/>
                    <a:pt x="167" y="125"/>
                  </a:cubicBezTo>
                  <a:cubicBezTo>
                    <a:pt x="1" y="292"/>
                    <a:pt x="1" y="566"/>
                    <a:pt x="167" y="733"/>
                  </a:cubicBezTo>
                  <a:cubicBezTo>
                    <a:pt x="251" y="816"/>
                    <a:pt x="358" y="858"/>
                    <a:pt x="465" y="858"/>
                  </a:cubicBezTo>
                  <a:cubicBezTo>
                    <a:pt x="572" y="858"/>
                    <a:pt x="679" y="816"/>
                    <a:pt x="763" y="733"/>
                  </a:cubicBezTo>
                  <a:cubicBezTo>
                    <a:pt x="929" y="566"/>
                    <a:pt x="929" y="292"/>
                    <a:pt x="763" y="125"/>
                  </a:cubicBezTo>
                  <a:cubicBezTo>
                    <a:pt x="679" y="42"/>
                    <a:pt x="569" y="0"/>
                    <a:pt x="4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-1724944" y="788960"/>
              <a:ext cx="97841" cy="89003"/>
            </a:xfrm>
            <a:custGeom>
              <a:avLst/>
              <a:gdLst/>
              <a:ahLst/>
              <a:cxnLst/>
              <a:rect l="l" t="t" r="r" b="b"/>
              <a:pathLst>
                <a:path w="930" h="846" extrusionOk="0">
                  <a:moveTo>
                    <a:pt x="465" y="0"/>
                  </a:moveTo>
                  <a:cubicBezTo>
                    <a:pt x="358" y="0"/>
                    <a:pt x="251" y="42"/>
                    <a:pt x="167" y="125"/>
                  </a:cubicBezTo>
                  <a:cubicBezTo>
                    <a:pt x="1" y="292"/>
                    <a:pt x="1" y="566"/>
                    <a:pt x="167" y="720"/>
                  </a:cubicBezTo>
                  <a:cubicBezTo>
                    <a:pt x="251" y="804"/>
                    <a:pt x="358" y="845"/>
                    <a:pt x="465" y="845"/>
                  </a:cubicBezTo>
                  <a:cubicBezTo>
                    <a:pt x="572" y="845"/>
                    <a:pt x="679" y="804"/>
                    <a:pt x="763" y="720"/>
                  </a:cubicBezTo>
                  <a:cubicBezTo>
                    <a:pt x="929" y="566"/>
                    <a:pt x="929" y="292"/>
                    <a:pt x="763" y="125"/>
                  </a:cubicBezTo>
                  <a:cubicBezTo>
                    <a:pt x="679" y="42"/>
                    <a:pt x="572" y="0"/>
                    <a:pt x="4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-2983841" y="2302561"/>
              <a:ext cx="80271" cy="75432"/>
            </a:xfrm>
            <a:custGeom>
              <a:avLst/>
              <a:gdLst/>
              <a:ahLst/>
              <a:cxnLst/>
              <a:rect l="l" t="t" r="r" b="b"/>
              <a:pathLst>
                <a:path w="763" h="717" extrusionOk="0">
                  <a:moveTo>
                    <a:pt x="297" y="0"/>
                  </a:moveTo>
                  <a:cubicBezTo>
                    <a:pt x="193" y="0"/>
                    <a:pt x="88" y="39"/>
                    <a:pt x="1" y="121"/>
                  </a:cubicBezTo>
                  <a:lnTo>
                    <a:pt x="608" y="716"/>
                  </a:lnTo>
                  <a:cubicBezTo>
                    <a:pt x="763" y="549"/>
                    <a:pt x="763" y="287"/>
                    <a:pt x="596" y="121"/>
                  </a:cubicBezTo>
                  <a:cubicBezTo>
                    <a:pt x="511" y="42"/>
                    <a:pt x="405" y="0"/>
                    <a:pt x="2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-2743339" y="2306453"/>
              <a:ext cx="89109" cy="89003"/>
            </a:xfrm>
            <a:custGeom>
              <a:avLst/>
              <a:gdLst/>
              <a:ahLst/>
              <a:cxnLst/>
              <a:rect l="l" t="t" r="r" b="b"/>
              <a:pathLst>
                <a:path w="847" h="846" extrusionOk="0">
                  <a:moveTo>
                    <a:pt x="429" y="0"/>
                  </a:moveTo>
                  <a:cubicBezTo>
                    <a:pt x="191" y="0"/>
                    <a:pt x="1" y="179"/>
                    <a:pt x="1" y="417"/>
                  </a:cubicBezTo>
                  <a:cubicBezTo>
                    <a:pt x="1" y="655"/>
                    <a:pt x="191" y="846"/>
                    <a:pt x="429" y="846"/>
                  </a:cubicBezTo>
                  <a:cubicBezTo>
                    <a:pt x="656" y="846"/>
                    <a:pt x="846" y="655"/>
                    <a:pt x="846" y="417"/>
                  </a:cubicBezTo>
                  <a:cubicBezTo>
                    <a:pt x="846" y="179"/>
                    <a:pt x="656" y="0"/>
                    <a:pt x="4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-2737027" y="2037757"/>
              <a:ext cx="97735" cy="89319"/>
            </a:xfrm>
            <a:custGeom>
              <a:avLst/>
              <a:gdLst/>
              <a:ahLst/>
              <a:cxnLst/>
              <a:rect l="l" t="t" r="r" b="b"/>
              <a:pathLst>
                <a:path w="929" h="849" extrusionOk="0">
                  <a:moveTo>
                    <a:pt x="465" y="1"/>
                  </a:moveTo>
                  <a:cubicBezTo>
                    <a:pt x="357" y="1"/>
                    <a:pt x="250" y="42"/>
                    <a:pt x="167" y="126"/>
                  </a:cubicBezTo>
                  <a:cubicBezTo>
                    <a:pt x="0" y="292"/>
                    <a:pt x="0" y="566"/>
                    <a:pt x="167" y="733"/>
                  </a:cubicBezTo>
                  <a:cubicBezTo>
                    <a:pt x="250" y="810"/>
                    <a:pt x="357" y="849"/>
                    <a:pt x="465" y="849"/>
                  </a:cubicBezTo>
                  <a:cubicBezTo>
                    <a:pt x="572" y="849"/>
                    <a:pt x="679" y="810"/>
                    <a:pt x="762" y="733"/>
                  </a:cubicBezTo>
                  <a:cubicBezTo>
                    <a:pt x="929" y="566"/>
                    <a:pt x="929" y="292"/>
                    <a:pt x="762" y="126"/>
                  </a:cubicBezTo>
                  <a:cubicBezTo>
                    <a:pt x="679" y="42"/>
                    <a:pt x="572" y="1"/>
                    <a:pt x="4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-2482744" y="2041544"/>
              <a:ext cx="97735" cy="89003"/>
            </a:xfrm>
            <a:custGeom>
              <a:avLst/>
              <a:gdLst/>
              <a:ahLst/>
              <a:cxnLst/>
              <a:rect l="l" t="t" r="r" b="b"/>
              <a:pathLst>
                <a:path w="929" h="846" extrusionOk="0">
                  <a:moveTo>
                    <a:pt x="465" y="0"/>
                  </a:moveTo>
                  <a:cubicBezTo>
                    <a:pt x="357" y="0"/>
                    <a:pt x="250" y="42"/>
                    <a:pt x="167" y="125"/>
                  </a:cubicBezTo>
                  <a:cubicBezTo>
                    <a:pt x="0" y="292"/>
                    <a:pt x="0" y="554"/>
                    <a:pt x="167" y="721"/>
                  </a:cubicBezTo>
                  <a:cubicBezTo>
                    <a:pt x="250" y="804"/>
                    <a:pt x="357" y="846"/>
                    <a:pt x="465" y="846"/>
                  </a:cubicBezTo>
                  <a:cubicBezTo>
                    <a:pt x="572" y="846"/>
                    <a:pt x="679" y="804"/>
                    <a:pt x="762" y="721"/>
                  </a:cubicBezTo>
                  <a:cubicBezTo>
                    <a:pt x="929" y="554"/>
                    <a:pt x="929" y="292"/>
                    <a:pt x="762" y="125"/>
                  </a:cubicBezTo>
                  <a:cubicBezTo>
                    <a:pt x="679" y="42"/>
                    <a:pt x="572" y="0"/>
                    <a:pt x="4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-2495263" y="1795993"/>
              <a:ext cx="97735" cy="89003"/>
            </a:xfrm>
            <a:custGeom>
              <a:avLst/>
              <a:gdLst/>
              <a:ahLst/>
              <a:cxnLst/>
              <a:rect l="l" t="t" r="r" b="b"/>
              <a:pathLst>
                <a:path w="929" h="846" extrusionOk="0">
                  <a:moveTo>
                    <a:pt x="470" y="1"/>
                  </a:moveTo>
                  <a:cubicBezTo>
                    <a:pt x="360" y="1"/>
                    <a:pt x="250" y="42"/>
                    <a:pt x="167" y="126"/>
                  </a:cubicBezTo>
                  <a:cubicBezTo>
                    <a:pt x="0" y="292"/>
                    <a:pt x="0" y="554"/>
                    <a:pt x="167" y="721"/>
                  </a:cubicBezTo>
                  <a:cubicBezTo>
                    <a:pt x="250" y="804"/>
                    <a:pt x="360" y="846"/>
                    <a:pt x="470" y="846"/>
                  </a:cubicBezTo>
                  <a:cubicBezTo>
                    <a:pt x="581" y="846"/>
                    <a:pt x="691" y="804"/>
                    <a:pt x="774" y="721"/>
                  </a:cubicBezTo>
                  <a:cubicBezTo>
                    <a:pt x="929" y="554"/>
                    <a:pt x="929" y="292"/>
                    <a:pt x="774" y="126"/>
                  </a:cubicBezTo>
                  <a:cubicBezTo>
                    <a:pt x="691" y="42"/>
                    <a:pt x="581" y="1"/>
                    <a:pt x="4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-2236035" y="1799149"/>
              <a:ext cx="89109" cy="89003"/>
            </a:xfrm>
            <a:custGeom>
              <a:avLst/>
              <a:gdLst/>
              <a:ahLst/>
              <a:cxnLst/>
              <a:rect l="l" t="t" r="r" b="b"/>
              <a:pathLst>
                <a:path w="847" h="846" extrusionOk="0">
                  <a:moveTo>
                    <a:pt x="417" y="0"/>
                  </a:moveTo>
                  <a:cubicBezTo>
                    <a:pt x="191" y="0"/>
                    <a:pt x="1" y="191"/>
                    <a:pt x="1" y="429"/>
                  </a:cubicBezTo>
                  <a:cubicBezTo>
                    <a:pt x="1" y="655"/>
                    <a:pt x="191" y="846"/>
                    <a:pt x="417" y="846"/>
                  </a:cubicBezTo>
                  <a:cubicBezTo>
                    <a:pt x="656" y="846"/>
                    <a:pt x="846" y="655"/>
                    <a:pt x="846" y="429"/>
                  </a:cubicBezTo>
                  <a:cubicBezTo>
                    <a:pt x="846" y="191"/>
                    <a:pt x="656" y="0"/>
                    <a:pt x="4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-2229723" y="1531715"/>
              <a:ext cx="97735" cy="89003"/>
            </a:xfrm>
            <a:custGeom>
              <a:avLst/>
              <a:gdLst/>
              <a:ahLst/>
              <a:cxnLst/>
              <a:rect l="l" t="t" r="r" b="b"/>
              <a:pathLst>
                <a:path w="929" h="846" extrusionOk="0">
                  <a:moveTo>
                    <a:pt x="459" y="0"/>
                  </a:moveTo>
                  <a:cubicBezTo>
                    <a:pt x="349" y="0"/>
                    <a:pt x="238" y="42"/>
                    <a:pt x="155" y="125"/>
                  </a:cubicBezTo>
                  <a:cubicBezTo>
                    <a:pt x="0" y="280"/>
                    <a:pt x="0" y="554"/>
                    <a:pt x="155" y="721"/>
                  </a:cubicBezTo>
                  <a:cubicBezTo>
                    <a:pt x="238" y="804"/>
                    <a:pt x="349" y="846"/>
                    <a:pt x="459" y="846"/>
                  </a:cubicBezTo>
                  <a:cubicBezTo>
                    <a:pt x="569" y="846"/>
                    <a:pt x="679" y="804"/>
                    <a:pt x="762" y="721"/>
                  </a:cubicBezTo>
                  <a:cubicBezTo>
                    <a:pt x="929" y="554"/>
                    <a:pt x="929" y="280"/>
                    <a:pt x="762" y="125"/>
                  </a:cubicBezTo>
                  <a:cubicBezTo>
                    <a:pt x="679" y="42"/>
                    <a:pt x="569" y="0"/>
                    <a:pt x="4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-1975440" y="1534240"/>
              <a:ext cx="97735" cy="90266"/>
            </a:xfrm>
            <a:custGeom>
              <a:avLst/>
              <a:gdLst/>
              <a:ahLst/>
              <a:cxnLst/>
              <a:rect l="l" t="t" r="r" b="b"/>
              <a:pathLst>
                <a:path w="929" h="858" extrusionOk="0">
                  <a:moveTo>
                    <a:pt x="459" y="0"/>
                  </a:moveTo>
                  <a:cubicBezTo>
                    <a:pt x="349" y="0"/>
                    <a:pt x="238" y="42"/>
                    <a:pt x="155" y="125"/>
                  </a:cubicBezTo>
                  <a:cubicBezTo>
                    <a:pt x="0" y="292"/>
                    <a:pt x="0" y="566"/>
                    <a:pt x="155" y="732"/>
                  </a:cubicBezTo>
                  <a:cubicBezTo>
                    <a:pt x="238" y="816"/>
                    <a:pt x="349" y="857"/>
                    <a:pt x="459" y="857"/>
                  </a:cubicBezTo>
                  <a:cubicBezTo>
                    <a:pt x="569" y="857"/>
                    <a:pt x="679" y="816"/>
                    <a:pt x="762" y="732"/>
                  </a:cubicBezTo>
                  <a:cubicBezTo>
                    <a:pt x="929" y="566"/>
                    <a:pt x="929" y="292"/>
                    <a:pt x="762" y="125"/>
                  </a:cubicBezTo>
                  <a:cubicBezTo>
                    <a:pt x="679" y="42"/>
                    <a:pt x="569" y="0"/>
                    <a:pt x="4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-1996797" y="1297421"/>
              <a:ext cx="97841" cy="89109"/>
            </a:xfrm>
            <a:custGeom>
              <a:avLst/>
              <a:gdLst/>
              <a:ahLst/>
              <a:cxnLst/>
              <a:rect l="l" t="t" r="r" b="b"/>
              <a:pathLst>
                <a:path w="930" h="847" extrusionOk="0">
                  <a:moveTo>
                    <a:pt x="465" y="1"/>
                  </a:moveTo>
                  <a:cubicBezTo>
                    <a:pt x="358" y="1"/>
                    <a:pt x="251" y="43"/>
                    <a:pt x="168" y="126"/>
                  </a:cubicBezTo>
                  <a:cubicBezTo>
                    <a:pt x="1" y="293"/>
                    <a:pt x="1" y="555"/>
                    <a:pt x="168" y="721"/>
                  </a:cubicBezTo>
                  <a:cubicBezTo>
                    <a:pt x="251" y="805"/>
                    <a:pt x="361" y="846"/>
                    <a:pt x="470" y="846"/>
                  </a:cubicBezTo>
                  <a:cubicBezTo>
                    <a:pt x="578" y="846"/>
                    <a:pt x="685" y="805"/>
                    <a:pt x="763" y="721"/>
                  </a:cubicBezTo>
                  <a:cubicBezTo>
                    <a:pt x="930" y="555"/>
                    <a:pt x="930" y="293"/>
                    <a:pt x="763" y="126"/>
                  </a:cubicBezTo>
                  <a:cubicBezTo>
                    <a:pt x="680" y="43"/>
                    <a:pt x="572" y="1"/>
                    <a:pt x="4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-1738726" y="1300577"/>
              <a:ext cx="90266" cy="90266"/>
            </a:xfrm>
            <a:custGeom>
              <a:avLst/>
              <a:gdLst/>
              <a:ahLst/>
              <a:cxnLst/>
              <a:rect l="l" t="t" r="r" b="b"/>
              <a:pathLst>
                <a:path w="858" h="858" extrusionOk="0">
                  <a:moveTo>
                    <a:pt x="429" y="1"/>
                  </a:moveTo>
                  <a:cubicBezTo>
                    <a:pt x="191" y="1"/>
                    <a:pt x="1" y="191"/>
                    <a:pt x="1" y="429"/>
                  </a:cubicBezTo>
                  <a:cubicBezTo>
                    <a:pt x="1" y="667"/>
                    <a:pt x="191" y="858"/>
                    <a:pt x="429" y="858"/>
                  </a:cubicBezTo>
                  <a:cubicBezTo>
                    <a:pt x="667" y="858"/>
                    <a:pt x="858" y="667"/>
                    <a:pt x="858" y="429"/>
                  </a:cubicBezTo>
                  <a:cubicBezTo>
                    <a:pt x="858" y="191"/>
                    <a:pt x="667" y="1"/>
                    <a:pt x="4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-1732414" y="1033143"/>
              <a:ext cx="97735" cy="89109"/>
            </a:xfrm>
            <a:custGeom>
              <a:avLst/>
              <a:gdLst/>
              <a:ahLst/>
              <a:cxnLst/>
              <a:rect l="l" t="t" r="r" b="b"/>
              <a:pathLst>
                <a:path w="929" h="847" extrusionOk="0">
                  <a:moveTo>
                    <a:pt x="470" y="1"/>
                  </a:moveTo>
                  <a:cubicBezTo>
                    <a:pt x="360" y="1"/>
                    <a:pt x="250" y="42"/>
                    <a:pt x="167" y="126"/>
                  </a:cubicBezTo>
                  <a:cubicBezTo>
                    <a:pt x="0" y="292"/>
                    <a:pt x="0" y="554"/>
                    <a:pt x="167" y="721"/>
                  </a:cubicBezTo>
                  <a:cubicBezTo>
                    <a:pt x="250" y="804"/>
                    <a:pt x="360" y="846"/>
                    <a:pt x="470" y="846"/>
                  </a:cubicBezTo>
                  <a:cubicBezTo>
                    <a:pt x="580" y="846"/>
                    <a:pt x="691" y="804"/>
                    <a:pt x="774" y="721"/>
                  </a:cubicBezTo>
                  <a:cubicBezTo>
                    <a:pt x="929" y="554"/>
                    <a:pt x="929" y="292"/>
                    <a:pt x="774" y="126"/>
                  </a:cubicBezTo>
                  <a:cubicBezTo>
                    <a:pt x="691" y="42"/>
                    <a:pt x="580" y="1"/>
                    <a:pt x="4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-1478130" y="1036615"/>
              <a:ext cx="97735" cy="89319"/>
            </a:xfrm>
            <a:custGeom>
              <a:avLst/>
              <a:gdLst/>
              <a:ahLst/>
              <a:cxnLst/>
              <a:rect l="l" t="t" r="r" b="b"/>
              <a:pathLst>
                <a:path w="929" h="849" extrusionOk="0">
                  <a:moveTo>
                    <a:pt x="470" y="0"/>
                  </a:moveTo>
                  <a:cubicBezTo>
                    <a:pt x="360" y="0"/>
                    <a:pt x="250" y="39"/>
                    <a:pt x="167" y="117"/>
                  </a:cubicBezTo>
                  <a:cubicBezTo>
                    <a:pt x="0" y="283"/>
                    <a:pt x="0" y="557"/>
                    <a:pt x="167" y="724"/>
                  </a:cubicBezTo>
                  <a:cubicBezTo>
                    <a:pt x="250" y="807"/>
                    <a:pt x="360" y="849"/>
                    <a:pt x="470" y="849"/>
                  </a:cubicBezTo>
                  <a:cubicBezTo>
                    <a:pt x="580" y="849"/>
                    <a:pt x="691" y="807"/>
                    <a:pt x="774" y="724"/>
                  </a:cubicBezTo>
                  <a:cubicBezTo>
                    <a:pt x="929" y="557"/>
                    <a:pt x="929" y="283"/>
                    <a:pt x="774" y="117"/>
                  </a:cubicBezTo>
                  <a:cubicBezTo>
                    <a:pt x="691" y="39"/>
                    <a:pt x="580" y="0"/>
                    <a:pt x="4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-2721982" y="2563682"/>
              <a:ext cx="79009" cy="74801"/>
            </a:xfrm>
            <a:custGeom>
              <a:avLst/>
              <a:gdLst/>
              <a:ahLst/>
              <a:cxnLst/>
              <a:rect l="l" t="t" r="r" b="b"/>
              <a:pathLst>
                <a:path w="751" h="711" extrusionOk="0">
                  <a:moveTo>
                    <a:pt x="290" y="1"/>
                  </a:moveTo>
                  <a:cubicBezTo>
                    <a:pt x="187" y="1"/>
                    <a:pt x="82" y="39"/>
                    <a:pt x="0" y="115"/>
                  </a:cubicBezTo>
                  <a:lnTo>
                    <a:pt x="595" y="711"/>
                  </a:lnTo>
                  <a:cubicBezTo>
                    <a:pt x="750" y="544"/>
                    <a:pt x="750" y="282"/>
                    <a:pt x="584" y="127"/>
                  </a:cubicBezTo>
                  <a:cubicBezTo>
                    <a:pt x="505" y="42"/>
                    <a:pt x="398" y="1"/>
                    <a:pt x="29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-2486531" y="2567259"/>
              <a:ext cx="97841" cy="89424"/>
            </a:xfrm>
            <a:custGeom>
              <a:avLst/>
              <a:gdLst/>
              <a:ahLst/>
              <a:cxnLst/>
              <a:rect l="l" t="t" r="r" b="b"/>
              <a:pathLst>
                <a:path w="930" h="850" extrusionOk="0">
                  <a:moveTo>
                    <a:pt x="469" y="1"/>
                  </a:moveTo>
                  <a:cubicBezTo>
                    <a:pt x="361" y="1"/>
                    <a:pt x="251" y="40"/>
                    <a:pt x="167" y="117"/>
                  </a:cubicBezTo>
                  <a:cubicBezTo>
                    <a:pt x="1" y="284"/>
                    <a:pt x="1" y="557"/>
                    <a:pt x="167" y="724"/>
                  </a:cubicBezTo>
                  <a:cubicBezTo>
                    <a:pt x="251" y="808"/>
                    <a:pt x="361" y="849"/>
                    <a:pt x="469" y="849"/>
                  </a:cubicBezTo>
                  <a:cubicBezTo>
                    <a:pt x="578" y="849"/>
                    <a:pt x="685" y="808"/>
                    <a:pt x="763" y="724"/>
                  </a:cubicBezTo>
                  <a:cubicBezTo>
                    <a:pt x="929" y="557"/>
                    <a:pt x="929" y="284"/>
                    <a:pt x="763" y="117"/>
                  </a:cubicBezTo>
                  <a:cubicBezTo>
                    <a:pt x="685" y="40"/>
                    <a:pt x="578" y="1"/>
                    <a:pt x="4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-2471487" y="2298878"/>
              <a:ext cx="89003" cy="89109"/>
            </a:xfrm>
            <a:custGeom>
              <a:avLst/>
              <a:gdLst/>
              <a:ahLst/>
              <a:cxnLst/>
              <a:rect l="l" t="t" r="r" b="b"/>
              <a:pathLst>
                <a:path w="846" h="847" extrusionOk="0">
                  <a:moveTo>
                    <a:pt x="417" y="1"/>
                  </a:moveTo>
                  <a:cubicBezTo>
                    <a:pt x="191" y="1"/>
                    <a:pt x="0" y="191"/>
                    <a:pt x="0" y="430"/>
                  </a:cubicBezTo>
                  <a:cubicBezTo>
                    <a:pt x="0" y="656"/>
                    <a:pt x="191" y="846"/>
                    <a:pt x="417" y="846"/>
                  </a:cubicBezTo>
                  <a:cubicBezTo>
                    <a:pt x="655" y="846"/>
                    <a:pt x="846" y="656"/>
                    <a:pt x="846" y="430"/>
                  </a:cubicBezTo>
                  <a:cubicBezTo>
                    <a:pt x="846" y="191"/>
                    <a:pt x="655" y="1"/>
                    <a:pt x="4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-2222253" y="2302035"/>
              <a:ext cx="97841" cy="90266"/>
            </a:xfrm>
            <a:custGeom>
              <a:avLst/>
              <a:gdLst/>
              <a:ahLst/>
              <a:cxnLst/>
              <a:rect l="l" t="t" r="r" b="b"/>
              <a:pathLst>
                <a:path w="930" h="858" extrusionOk="0">
                  <a:moveTo>
                    <a:pt x="471" y="1"/>
                  </a:moveTo>
                  <a:cubicBezTo>
                    <a:pt x="361" y="1"/>
                    <a:pt x="251" y="42"/>
                    <a:pt x="167" y="126"/>
                  </a:cubicBezTo>
                  <a:cubicBezTo>
                    <a:pt x="1" y="292"/>
                    <a:pt x="1" y="566"/>
                    <a:pt x="167" y="733"/>
                  </a:cubicBezTo>
                  <a:cubicBezTo>
                    <a:pt x="251" y="816"/>
                    <a:pt x="361" y="858"/>
                    <a:pt x="471" y="858"/>
                  </a:cubicBezTo>
                  <a:cubicBezTo>
                    <a:pt x="581" y="858"/>
                    <a:pt x="691" y="816"/>
                    <a:pt x="775" y="733"/>
                  </a:cubicBezTo>
                  <a:cubicBezTo>
                    <a:pt x="929" y="566"/>
                    <a:pt x="929" y="292"/>
                    <a:pt x="775" y="126"/>
                  </a:cubicBezTo>
                  <a:cubicBezTo>
                    <a:pt x="691" y="42"/>
                    <a:pt x="581" y="1"/>
                    <a:pt x="4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-2229723" y="2057220"/>
              <a:ext cx="89003" cy="89003"/>
            </a:xfrm>
            <a:custGeom>
              <a:avLst/>
              <a:gdLst/>
              <a:ahLst/>
              <a:cxnLst/>
              <a:rect l="l" t="t" r="r" b="b"/>
              <a:pathLst>
                <a:path w="846" h="846" extrusionOk="0">
                  <a:moveTo>
                    <a:pt x="429" y="0"/>
                  </a:moveTo>
                  <a:cubicBezTo>
                    <a:pt x="191" y="0"/>
                    <a:pt x="0" y="191"/>
                    <a:pt x="0" y="417"/>
                  </a:cubicBezTo>
                  <a:cubicBezTo>
                    <a:pt x="0" y="655"/>
                    <a:pt x="191" y="845"/>
                    <a:pt x="429" y="845"/>
                  </a:cubicBezTo>
                  <a:cubicBezTo>
                    <a:pt x="655" y="845"/>
                    <a:pt x="846" y="655"/>
                    <a:pt x="846" y="417"/>
                  </a:cubicBezTo>
                  <a:cubicBezTo>
                    <a:pt x="846" y="191"/>
                    <a:pt x="655" y="0"/>
                    <a:pt x="4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-1979227" y="2060271"/>
              <a:ext cx="97841" cy="89109"/>
            </a:xfrm>
            <a:custGeom>
              <a:avLst/>
              <a:gdLst/>
              <a:ahLst/>
              <a:cxnLst/>
              <a:rect l="l" t="t" r="r" b="b"/>
              <a:pathLst>
                <a:path w="930" h="847" extrusionOk="0">
                  <a:moveTo>
                    <a:pt x="460" y="1"/>
                  </a:moveTo>
                  <a:cubicBezTo>
                    <a:pt x="352" y="1"/>
                    <a:pt x="245" y="42"/>
                    <a:pt x="167" y="126"/>
                  </a:cubicBezTo>
                  <a:cubicBezTo>
                    <a:pt x="1" y="293"/>
                    <a:pt x="1" y="554"/>
                    <a:pt x="167" y="721"/>
                  </a:cubicBezTo>
                  <a:cubicBezTo>
                    <a:pt x="251" y="804"/>
                    <a:pt x="358" y="846"/>
                    <a:pt x="465" y="846"/>
                  </a:cubicBezTo>
                  <a:cubicBezTo>
                    <a:pt x="572" y="846"/>
                    <a:pt x="679" y="804"/>
                    <a:pt x="763" y="721"/>
                  </a:cubicBezTo>
                  <a:cubicBezTo>
                    <a:pt x="929" y="554"/>
                    <a:pt x="929" y="293"/>
                    <a:pt x="763" y="126"/>
                  </a:cubicBezTo>
                  <a:cubicBezTo>
                    <a:pt x="679" y="42"/>
                    <a:pt x="569" y="1"/>
                    <a:pt x="4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-1965445" y="1791574"/>
              <a:ext cx="90266" cy="90371"/>
            </a:xfrm>
            <a:custGeom>
              <a:avLst/>
              <a:gdLst/>
              <a:ahLst/>
              <a:cxnLst/>
              <a:rect l="l" t="t" r="r" b="b"/>
              <a:pathLst>
                <a:path w="858" h="859" extrusionOk="0">
                  <a:moveTo>
                    <a:pt x="429" y="1"/>
                  </a:moveTo>
                  <a:cubicBezTo>
                    <a:pt x="191" y="1"/>
                    <a:pt x="1" y="191"/>
                    <a:pt x="1" y="430"/>
                  </a:cubicBezTo>
                  <a:cubicBezTo>
                    <a:pt x="1" y="668"/>
                    <a:pt x="191" y="858"/>
                    <a:pt x="429" y="858"/>
                  </a:cubicBezTo>
                  <a:cubicBezTo>
                    <a:pt x="667" y="858"/>
                    <a:pt x="858" y="668"/>
                    <a:pt x="858" y="430"/>
                  </a:cubicBezTo>
                  <a:cubicBezTo>
                    <a:pt x="858" y="191"/>
                    <a:pt x="667" y="1"/>
                    <a:pt x="4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-1714949" y="1795993"/>
              <a:ext cx="97841" cy="89003"/>
            </a:xfrm>
            <a:custGeom>
              <a:avLst/>
              <a:gdLst/>
              <a:ahLst/>
              <a:cxnLst/>
              <a:rect l="l" t="t" r="r" b="b"/>
              <a:pathLst>
                <a:path w="930" h="846" extrusionOk="0">
                  <a:moveTo>
                    <a:pt x="465" y="1"/>
                  </a:moveTo>
                  <a:cubicBezTo>
                    <a:pt x="358" y="1"/>
                    <a:pt x="251" y="42"/>
                    <a:pt x="167" y="126"/>
                  </a:cubicBezTo>
                  <a:cubicBezTo>
                    <a:pt x="1" y="292"/>
                    <a:pt x="1" y="554"/>
                    <a:pt x="167" y="721"/>
                  </a:cubicBezTo>
                  <a:cubicBezTo>
                    <a:pt x="251" y="804"/>
                    <a:pt x="358" y="846"/>
                    <a:pt x="465" y="846"/>
                  </a:cubicBezTo>
                  <a:cubicBezTo>
                    <a:pt x="572" y="846"/>
                    <a:pt x="679" y="804"/>
                    <a:pt x="763" y="721"/>
                  </a:cubicBezTo>
                  <a:cubicBezTo>
                    <a:pt x="929" y="554"/>
                    <a:pt x="929" y="292"/>
                    <a:pt x="763" y="126"/>
                  </a:cubicBezTo>
                  <a:cubicBezTo>
                    <a:pt x="679" y="42"/>
                    <a:pt x="572" y="1"/>
                    <a:pt x="4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-1734939" y="1558017"/>
              <a:ext cx="97735" cy="90266"/>
            </a:xfrm>
            <a:custGeom>
              <a:avLst/>
              <a:gdLst/>
              <a:ahLst/>
              <a:cxnLst/>
              <a:rect l="l" t="t" r="r" b="b"/>
              <a:pathLst>
                <a:path w="929" h="858" extrusionOk="0">
                  <a:moveTo>
                    <a:pt x="459" y="0"/>
                  </a:moveTo>
                  <a:cubicBezTo>
                    <a:pt x="349" y="0"/>
                    <a:pt x="238" y="42"/>
                    <a:pt x="155" y="125"/>
                  </a:cubicBezTo>
                  <a:cubicBezTo>
                    <a:pt x="0" y="292"/>
                    <a:pt x="0" y="566"/>
                    <a:pt x="155" y="733"/>
                  </a:cubicBezTo>
                  <a:cubicBezTo>
                    <a:pt x="238" y="816"/>
                    <a:pt x="349" y="858"/>
                    <a:pt x="459" y="858"/>
                  </a:cubicBezTo>
                  <a:cubicBezTo>
                    <a:pt x="569" y="858"/>
                    <a:pt x="679" y="816"/>
                    <a:pt x="762" y="733"/>
                  </a:cubicBezTo>
                  <a:cubicBezTo>
                    <a:pt x="929" y="566"/>
                    <a:pt x="929" y="292"/>
                    <a:pt x="762" y="125"/>
                  </a:cubicBezTo>
                  <a:cubicBezTo>
                    <a:pt x="679" y="42"/>
                    <a:pt x="569" y="0"/>
                    <a:pt x="4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-1476973" y="1562435"/>
              <a:ext cx="89109" cy="89003"/>
            </a:xfrm>
            <a:custGeom>
              <a:avLst/>
              <a:gdLst/>
              <a:ahLst/>
              <a:cxnLst/>
              <a:rect l="l" t="t" r="r" b="b"/>
              <a:pathLst>
                <a:path w="847" h="846" extrusionOk="0">
                  <a:moveTo>
                    <a:pt x="430" y="0"/>
                  </a:moveTo>
                  <a:cubicBezTo>
                    <a:pt x="191" y="0"/>
                    <a:pt x="1" y="191"/>
                    <a:pt x="1" y="417"/>
                  </a:cubicBezTo>
                  <a:cubicBezTo>
                    <a:pt x="1" y="655"/>
                    <a:pt x="191" y="845"/>
                    <a:pt x="430" y="845"/>
                  </a:cubicBezTo>
                  <a:cubicBezTo>
                    <a:pt x="656" y="845"/>
                    <a:pt x="846" y="655"/>
                    <a:pt x="846" y="417"/>
                  </a:cubicBezTo>
                  <a:cubicBezTo>
                    <a:pt x="846" y="191"/>
                    <a:pt x="656" y="0"/>
                    <a:pt x="4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-1470661" y="1293739"/>
              <a:ext cx="97841" cy="89319"/>
            </a:xfrm>
            <a:custGeom>
              <a:avLst/>
              <a:gdLst/>
              <a:ahLst/>
              <a:cxnLst/>
              <a:rect l="l" t="t" r="r" b="b"/>
              <a:pathLst>
                <a:path w="930" h="849" extrusionOk="0">
                  <a:moveTo>
                    <a:pt x="460" y="0"/>
                  </a:moveTo>
                  <a:cubicBezTo>
                    <a:pt x="352" y="0"/>
                    <a:pt x="245" y="42"/>
                    <a:pt x="167" y="125"/>
                  </a:cubicBezTo>
                  <a:cubicBezTo>
                    <a:pt x="0" y="292"/>
                    <a:pt x="0" y="566"/>
                    <a:pt x="167" y="732"/>
                  </a:cubicBezTo>
                  <a:cubicBezTo>
                    <a:pt x="245" y="810"/>
                    <a:pt x="352" y="849"/>
                    <a:pt x="460" y="849"/>
                  </a:cubicBezTo>
                  <a:cubicBezTo>
                    <a:pt x="569" y="849"/>
                    <a:pt x="679" y="810"/>
                    <a:pt x="762" y="732"/>
                  </a:cubicBezTo>
                  <a:cubicBezTo>
                    <a:pt x="929" y="566"/>
                    <a:pt x="929" y="292"/>
                    <a:pt x="762" y="125"/>
                  </a:cubicBezTo>
                  <a:cubicBezTo>
                    <a:pt x="679" y="42"/>
                    <a:pt x="569" y="0"/>
                    <a:pt x="4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-1216378" y="1297421"/>
              <a:ext cx="97841" cy="89109"/>
            </a:xfrm>
            <a:custGeom>
              <a:avLst/>
              <a:gdLst/>
              <a:ahLst/>
              <a:cxnLst/>
              <a:rect l="l" t="t" r="r" b="b"/>
              <a:pathLst>
                <a:path w="930" h="847" extrusionOk="0">
                  <a:moveTo>
                    <a:pt x="460" y="1"/>
                  </a:moveTo>
                  <a:cubicBezTo>
                    <a:pt x="352" y="1"/>
                    <a:pt x="245" y="43"/>
                    <a:pt x="167" y="126"/>
                  </a:cubicBezTo>
                  <a:cubicBezTo>
                    <a:pt x="0" y="293"/>
                    <a:pt x="0" y="555"/>
                    <a:pt x="167" y="721"/>
                  </a:cubicBezTo>
                  <a:cubicBezTo>
                    <a:pt x="245" y="805"/>
                    <a:pt x="352" y="846"/>
                    <a:pt x="460" y="846"/>
                  </a:cubicBezTo>
                  <a:cubicBezTo>
                    <a:pt x="569" y="846"/>
                    <a:pt x="679" y="805"/>
                    <a:pt x="762" y="721"/>
                  </a:cubicBezTo>
                  <a:cubicBezTo>
                    <a:pt x="929" y="555"/>
                    <a:pt x="929" y="293"/>
                    <a:pt x="762" y="126"/>
                  </a:cubicBezTo>
                  <a:cubicBezTo>
                    <a:pt x="679" y="43"/>
                    <a:pt x="569" y="1"/>
                    <a:pt x="4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-2471487" y="2814178"/>
              <a:ext cx="80271" cy="76063"/>
            </a:xfrm>
            <a:custGeom>
              <a:avLst/>
              <a:gdLst/>
              <a:ahLst/>
              <a:cxnLst/>
              <a:rect l="l" t="t" r="r" b="b"/>
              <a:pathLst>
                <a:path w="763" h="723" extrusionOk="0">
                  <a:moveTo>
                    <a:pt x="292" y="1"/>
                  </a:moveTo>
                  <a:cubicBezTo>
                    <a:pt x="187" y="1"/>
                    <a:pt x="82" y="40"/>
                    <a:pt x="0" y="115"/>
                  </a:cubicBezTo>
                  <a:lnTo>
                    <a:pt x="596" y="723"/>
                  </a:lnTo>
                  <a:cubicBezTo>
                    <a:pt x="762" y="544"/>
                    <a:pt x="750" y="294"/>
                    <a:pt x="596" y="127"/>
                  </a:cubicBezTo>
                  <a:cubicBezTo>
                    <a:pt x="511" y="42"/>
                    <a:pt x="401" y="1"/>
                    <a:pt x="2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-2224778" y="2550111"/>
              <a:ext cx="97841" cy="89003"/>
            </a:xfrm>
            <a:custGeom>
              <a:avLst/>
              <a:gdLst/>
              <a:ahLst/>
              <a:cxnLst/>
              <a:rect l="l" t="t" r="r" b="b"/>
              <a:pathLst>
                <a:path w="930" h="846" extrusionOk="0">
                  <a:moveTo>
                    <a:pt x="459" y="0"/>
                  </a:moveTo>
                  <a:cubicBezTo>
                    <a:pt x="349" y="0"/>
                    <a:pt x="239" y="42"/>
                    <a:pt x="156" y="125"/>
                  </a:cubicBezTo>
                  <a:cubicBezTo>
                    <a:pt x="1" y="292"/>
                    <a:pt x="1" y="554"/>
                    <a:pt x="156" y="720"/>
                  </a:cubicBezTo>
                  <a:cubicBezTo>
                    <a:pt x="239" y="804"/>
                    <a:pt x="349" y="845"/>
                    <a:pt x="459" y="845"/>
                  </a:cubicBezTo>
                  <a:cubicBezTo>
                    <a:pt x="569" y="845"/>
                    <a:pt x="680" y="804"/>
                    <a:pt x="763" y="720"/>
                  </a:cubicBezTo>
                  <a:cubicBezTo>
                    <a:pt x="930" y="554"/>
                    <a:pt x="930" y="292"/>
                    <a:pt x="763" y="125"/>
                  </a:cubicBezTo>
                  <a:cubicBezTo>
                    <a:pt x="680" y="42"/>
                    <a:pt x="569" y="0"/>
                    <a:pt x="4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-1983015" y="2307084"/>
              <a:ext cx="97841" cy="90266"/>
            </a:xfrm>
            <a:custGeom>
              <a:avLst/>
              <a:gdLst/>
              <a:ahLst/>
              <a:cxnLst/>
              <a:rect l="l" t="t" r="r" b="b"/>
              <a:pathLst>
                <a:path w="930" h="858" extrusionOk="0">
                  <a:moveTo>
                    <a:pt x="465" y="0"/>
                  </a:moveTo>
                  <a:cubicBezTo>
                    <a:pt x="358" y="0"/>
                    <a:pt x="251" y="42"/>
                    <a:pt x="168" y="125"/>
                  </a:cubicBezTo>
                  <a:cubicBezTo>
                    <a:pt x="1" y="292"/>
                    <a:pt x="1" y="566"/>
                    <a:pt x="168" y="733"/>
                  </a:cubicBezTo>
                  <a:cubicBezTo>
                    <a:pt x="251" y="816"/>
                    <a:pt x="358" y="858"/>
                    <a:pt x="465" y="858"/>
                  </a:cubicBezTo>
                  <a:cubicBezTo>
                    <a:pt x="572" y="858"/>
                    <a:pt x="679" y="816"/>
                    <a:pt x="763" y="733"/>
                  </a:cubicBezTo>
                  <a:cubicBezTo>
                    <a:pt x="930" y="566"/>
                    <a:pt x="930" y="292"/>
                    <a:pt x="763" y="125"/>
                  </a:cubicBezTo>
                  <a:cubicBezTo>
                    <a:pt x="679" y="42"/>
                    <a:pt x="572" y="0"/>
                    <a:pt x="4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-1718632" y="2042807"/>
              <a:ext cx="97735" cy="89319"/>
            </a:xfrm>
            <a:custGeom>
              <a:avLst/>
              <a:gdLst/>
              <a:ahLst/>
              <a:cxnLst/>
              <a:rect l="l" t="t" r="r" b="b"/>
              <a:pathLst>
                <a:path w="929" h="849" extrusionOk="0">
                  <a:moveTo>
                    <a:pt x="469" y="0"/>
                  </a:moveTo>
                  <a:cubicBezTo>
                    <a:pt x="360" y="0"/>
                    <a:pt x="250" y="42"/>
                    <a:pt x="167" y="125"/>
                  </a:cubicBezTo>
                  <a:cubicBezTo>
                    <a:pt x="0" y="292"/>
                    <a:pt x="0" y="566"/>
                    <a:pt x="167" y="732"/>
                  </a:cubicBezTo>
                  <a:cubicBezTo>
                    <a:pt x="250" y="810"/>
                    <a:pt x="360" y="848"/>
                    <a:pt x="469" y="848"/>
                  </a:cubicBezTo>
                  <a:cubicBezTo>
                    <a:pt x="577" y="848"/>
                    <a:pt x="685" y="810"/>
                    <a:pt x="762" y="732"/>
                  </a:cubicBezTo>
                  <a:cubicBezTo>
                    <a:pt x="929" y="566"/>
                    <a:pt x="929" y="292"/>
                    <a:pt x="762" y="125"/>
                  </a:cubicBezTo>
                  <a:cubicBezTo>
                    <a:pt x="685" y="42"/>
                    <a:pt x="577" y="0"/>
                    <a:pt x="4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-1484443" y="1809775"/>
              <a:ext cx="97841" cy="89003"/>
            </a:xfrm>
            <a:custGeom>
              <a:avLst/>
              <a:gdLst/>
              <a:ahLst/>
              <a:cxnLst/>
              <a:rect l="l" t="t" r="r" b="b"/>
              <a:pathLst>
                <a:path w="930" h="846" extrusionOk="0">
                  <a:moveTo>
                    <a:pt x="465" y="1"/>
                  </a:moveTo>
                  <a:cubicBezTo>
                    <a:pt x="358" y="1"/>
                    <a:pt x="251" y="42"/>
                    <a:pt x="167" y="126"/>
                  </a:cubicBezTo>
                  <a:cubicBezTo>
                    <a:pt x="1" y="280"/>
                    <a:pt x="1" y="554"/>
                    <a:pt x="167" y="721"/>
                  </a:cubicBezTo>
                  <a:cubicBezTo>
                    <a:pt x="251" y="804"/>
                    <a:pt x="358" y="846"/>
                    <a:pt x="465" y="846"/>
                  </a:cubicBezTo>
                  <a:cubicBezTo>
                    <a:pt x="572" y="846"/>
                    <a:pt x="679" y="804"/>
                    <a:pt x="763" y="721"/>
                  </a:cubicBezTo>
                  <a:cubicBezTo>
                    <a:pt x="929" y="554"/>
                    <a:pt x="929" y="280"/>
                    <a:pt x="763" y="126"/>
                  </a:cubicBezTo>
                  <a:cubicBezTo>
                    <a:pt x="679" y="42"/>
                    <a:pt x="572" y="1"/>
                    <a:pt x="4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-1220165" y="1545182"/>
              <a:ext cx="97841" cy="89319"/>
            </a:xfrm>
            <a:custGeom>
              <a:avLst/>
              <a:gdLst/>
              <a:ahLst/>
              <a:cxnLst/>
              <a:rect l="l" t="t" r="r" b="b"/>
              <a:pathLst>
                <a:path w="930" h="849" extrusionOk="0">
                  <a:moveTo>
                    <a:pt x="465" y="0"/>
                  </a:moveTo>
                  <a:cubicBezTo>
                    <a:pt x="358" y="0"/>
                    <a:pt x="251" y="39"/>
                    <a:pt x="167" y="116"/>
                  </a:cubicBezTo>
                  <a:cubicBezTo>
                    <a:pt x="1" y="283"/>
                    <a:pt x="1" y="557"/>
                    <a:pt x="167" y="724"/>
                  </a:cubicBezTo>
                  <a:cubicBezTo>
                    <a:pt x="251" y="807"/>
                    <a:pt x="358" y="849"/>
                    <a:pt x="465" y="849"/>
                  </a:cubicBezTo>
                  <a:cubicBezTo>
                    <a:pt x="572" y="849"/>
                    <a:pt x="679" y="807"/>
                    <a:pt x="763" y="724"/>
                  </a:cubicBezTo>
                  <a:cubicBezTo>
                    <a:pt x="929" y="557"/>
                    <a:pt x="929" y="283"/>
                    <a:pt x="763" y="116"/>
                  </a:cubicBezTo>
                  <a:cubicBezTo>
                    <a:pt x="679" y="39"/>
                    <a:pt x="572" y="0"/>
                    <a:pt x="4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-2762487" y="1051660"/>
              <a:ext cx="1149785" cy="1154730"/>
            </a:xfrm>
            <a:custGeom>
              <a:avLst/>
              <a:gdLst/>
              <a:ahLst/>
              <a:cxnLst/>
              <a:rect l="l" t="t" r="r" b="b"/>
              <a:pathLst>
                <a:path w="10929" h="10976" extrusionOk="0">
                  <a:moveTo>
                    <a:pt x="191" y="1"/>
                  </a:moveTo>
                  <a:cubicBezTo>
                    <a:pt x="90" y="1"/>
                    <a:pt x="1" y="147"/>
                    <a:pt x="99" y="235"/>
                  </a:cubicBezTo>
                  <a:cubicBezTo>
                    <a:pt x="969" y="1021"/>
                    <a:pt x="1635" y="1962"/>
                    <a:pt x="2457" y="2783"/>
                  </a:cubicBezTo>
                  <a:cubicBezTo>
                    <a:pt x="3290" y="3617"/>
                    <a:pt x="4183" y="4367"/>
                    <a:pt x="4993" y="5236"/>
                  </a:cubicBezTo>
                  <a:cubicBezTo>
                    <a:pt x="6767" y="7165"/>
                    <a:pt x="8505" y="9094"/>
                    <a:pt x="10386" y="10903"/>
                  </a:cubicBezTo>
                  <a:cubicBezTo>
                    <a:pt x="10440" y="10954"/>
                    <a:pt x="10499" y="10976"/>
                    <a:pt x="10557" y="10976"/>
                  </a:cubicBezTo>
                  <a:cubicBezTo>
                    <a:pt x="10755" y="10976"/>
                    <a:pt x="10928" y="10722"/>
                    <a:pt x="10744" y="10546"/>
                  </a:cubicBezTo>
                  <a:cubicBezTo>
                    <a:pt x="8803" y="8677"/>
                    <a:pt x="7041" y="6665"/>
                    <a:pt x="5183" y="4712"/>
                  </a:cubicBezTo>
                  <a:cubicBezTo>
                    <a:pt x="4374" y="3855"/>
                    <a:pt x="3409" y="3176"/>
                    <a:pt x="2564" y="2367"/>
                  </a:cubicBezTo>
                  <a:cubicBezTo>
                    <a:pt x="1766" y="1593"/>
                    <a:pt x="1207" y="628"/>
                    <a:pt x="254" y="21"/>
                  </a:cubicBezTo>
                  <a:cubicBezTo>
                    <a:pt x="234" y="7"/>
                    <a:pt x="212" y="1"/>
                    <a:pt x="19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-2833080" y="1029777"/>
              <a:ext cx="1528629" cy="1502327"/>
            </a:xfrm>
            <a:custGeom>
              <a:avLst/>
              <a:gdLst/>
              <a:ahLst/>
              <a:cxnLst/>
              <a:rect l="l" t="t" r="r" b="b"/>
              <a:pathLst>
                <a:path w="14530" h="14280" extrusionOk="0">
                  <a:moveTo>
                    <a:pt x="14177" y="1"/>
                  </a:moveTo>
                  <a:cubicBezTo>
                    <a:pt x="14120" y="1"/>
                    <a:pt x="14062" y="22"/>
                    <a:pt x="14010" y="74"/>
                  </a:cubicBezTo>
                  <a:cubicBezTo>
                    <a:pt x="11843" y="2277"/>
                    <a:pt x="9224" y="4099"/>
                    <a:pt x="7224" y="6444"/>
                  </a:cubicBezTo>
                  <a:cubicBezTo>
                    <a:pt x="4997" y="9052"/>
                    <a:pt x="2366" y="11290"/>
                    <a:pt x="139" y="13898"/>
                  </a:cubicBezTo>
                  <a:cubicBezTo>
                    <a:pt x="1" y="14064"/>
                    <a:pt x="142" y="14280"/>
                    <a:pt x="317" y="14280"/>
                  </a:cubicBezTo>
                  <a:cubicBezTo>
                    <a:pt x="368" y="14280"/>
                    <a:pt x="422" y="14262"/>
                    <a:pt x="473" y="14219"/>
                  </a:cubicBezTo>
                  <a:cubicBezTo>
                    <a:pt x="2985" y="11969"/>
                    <a:pt x="5473" y="9445"/>
                    <a:pt x="7652" y="6861"/>
                  </a:cubicBezTo>
                  <a:cubicBezTo>
                    <a:pt x="9629" y="4504"/>
                    <a:pt x="12177" y="2599"/>
                    <a:pt x="14355" y="420"/>
                  </a:cubicBezTo>
                  <a:cubicBezTo>
                    <a:pt x="14530" y="245"/>
                    <a:pt x="14365" y="1"/>
                    <a:pt x="141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-2120414" y="1753490"/>
              <a:ext cx="4734" cy="3156"/>
            </a:xfrm>
            <a:custGeom>
              <a:avLst/>
              <a:gdLst/>
              <a:ahLst/>
              <a:cxnLst/>
              <a:rect l="l" t="t" r="r" b="b"/>
              <a:pathLst>
                <a:path w="45" h="30" extrusionOk="0">
                  <a:moveTo>
                    <a:pt x="11" y="1"/>
                  </a:moveTo>
                  <a:cubicBezTo>
                    <a:pt x="4" y="1"/>
                    <a:pt x="1" y="9"/>
                    <a:pt x="9" y="18"/>
                  </a:cubicBezTo>
                  <a:lnTo>
                    <a:pt x="21" y="30"/>
                  </a:lnTo>
                  <a:cubicBezTo>
                    <a:pt x="33" y="30"/>
                    <a:pt x="45" y="30"/>
                    <a:pt x="33" y="18"/>
                  </a:cubicBezTo>
                  <a:lnTo>
                    <a:pt x="21" y="6"/>
                  </a:lnTo>
                  <a:cubicBezTo>
                    <a:pt x="17" y="2"/>
                    <a:pt x="14" y="1"/>
                    <a:pt x="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-2436453" y="1648389"/>
              <a:ext cx="389890" cy="174746"/>
            </a:xfrm>
            <a:custGeom>
              <a:avLst/>
              <a:gdLst/>
              <a:ahLst/>
              <a:cxnLst/>
              <a:rect l="l" t="t" r="r" b="b"/>
              <a:pathLst>
                <a:path w="3706" h="1661" extrusionOk="0">
                  <a:moveTo>
                    <a:pt x="1134" y="322"/>
                  </a:moveTo>
                  <a:cubicBezTo>
                    <a:pt x="1202" y="322"/>
                    <a:pt x="1289" y="337"/>
                    <a:pt x="1418" y="350"/>
                  </a:cubicBezTo>
                  <a:cubicBezTo>
                    <a:pt x="1656" y="374"/>
                    <a:pt x="1894" y="421"/>
                    <a:pt x="2132" y="481"/>
                  </a:cubicBezTo>
                  <a:cubicBezTo>
                    <a:pt x="2523" y="574"/>
                    <a:pt x="2888" y="720"/>
                    <a:pt x="3241" y="911"/>
                  </a:cubicBezTo>
                  <a:lnTo>
                    <a:pt x="3241" y="911"/>
                  </a:lnTo>
                  <a:cubicBezTo>
                    <a:pt x="2901" y="1180"/>
                    <a:pt x="2358" y="1255"/>
                    <a:pt x="1953" y="1267"/>
                  </a:cubicBezTo>
                  <a:cubicBezTo>
                    <a:pt x="1911" y="1269"/>
                    <a:pt x="1868" y="1270"/>
                    <a:pt x="1826" y="1270"/>
                  </a:cubicBezTo>
                  <a:cubicBezTo>
                    <a:pt x="1607" y="1270"/>
                    <a:pt x="1391" y="1243"/>
                    <a:pt x="1191" y="1183"/>
                  </a:cubicBezTo>
                  <a:cubicBezTo>
                    <a:pt x="1096" y="1148"/>
                    <a:pt x="989" y="1100"/>
                    <a:pt x="894" y="1064"/>
                  </a:cubicBezTo>
                  <a:cubicBezTo>
                    <a:pt x="560" y="969"/>
                    <a:pt x="537" y="814"/>
                    <a:pt x="798" y="600"/>
                  </a:cubicBezTo>
                  <a:cubicBezTo>
                    <a:pt x="946" y="375"/>
                    <a:pt x="1007" y="322"/>
                    <a:pt x="1134" y="322"/>
                  </a:cubicBezTo>
                  <a:close/>
                  <a:moveTo>
                    <a:pt x="866" y="0"/>
                  </a:moveTo>
                  <a:cubicBezTo>
                    <a:pt x="349" y="0"/>
                    <a:pt x="0" y="182"/>
                    <a:pt x="120" y="719"/>
                  </a:cubicBezTo>
                  <a:cubicBezTo>
                    <a:pt x="256" y="1381"/>
                    <a:pt x="1001" y="1661"/>
                    <a:pt x="1770" y="1661"/>
                  </a:cubicBezTo>
                  <a:cubicBezTo>
                    <a:pt x="2479" y="1661"/>
                    <a:pt x="3210" y="1423"/>
                    <a:pt x="3501" y="1029"/>
                  </a:cubicBezTo>
                  <a:cubicBezTo>
                    <a:pt x="3501" y="1028"/>
                    <a:pt x="3502" y="1028"/>
                    <a:pt x="3502" y="1027"/>
                  </a:cubicBezTo>
                  <a:lnTo>
                    <a:pt x="3502" y="1027"/>
                  </a:lnTo>
                  <a:cubicBezTo>
                    <a:pt x="3631" y="1012"/>
                    <a:pt x="3706" y="811"/>
                    <a:pt x="3561" y="743"/>
                  </a:cubicBezTo>
                  <a:cubicBezTo>
                    <a:pt x="3263" y="582"/>
                    <a:pt x="1793" y="0"/>
                    <a:pt x="8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-2200897" y="1715300"/>
              <a:ext cx="213040" cy="407143"/>
            </a:xfrm>
            <a:custGeom>
              <a:avLst/>
              <a:gdLst/>
              <a:ahLst/>
              <a:cxnLst/>
              <a:rect l="l" t="t" r="r" b="b"/>
              <a:pathLst>
                <a:path w="2025" h="3870" extrusionOk="0">
                  <a:moveTo>
                    <a:pt x="1127" y="491"/>
                  </a:moveTo>
                  <a:cubicBezTo>
                    <a:pt x="1130" y="520"/>
                    <a:pt x="1138" y="551"/>
                    <a:pt x="1155" y="583"/>
                  </a:cubicBezTo>
                  <a:cubicBezTo>
                    <a:pt x="1429" y="1071"/>
                    <a:pt x="1548" y="1571"/>
                    <a:pt x="1441" y="2119"/>
                  </a:cubicBezTo>
                  <a:cubicBezTo>
                    <a:pt x="1393" y="2357"/>
                    <a:pt x="1286" y="2714"/>
                    <a:pt x="1155" y="2893"/>
                  </a:cubicBezTo>
                  <a:cubicBezTo>
                    <a:pt x="1107" y="2964"/>
                    <a:pt x="1072" y="3024"/>
                    <a:pt x="1036" y="3095"/>
                  </a:cubicBezTo>
                  <a:cubicBezTo>
                    <a:pt x="869" y="3189"/>
                    <a:pt x="740" y="3235"/>
                    <a:pt x="650" y="3235"/>
                  </a:cubicBezTo>
                  <a:cubicBezTo>
                    <a:pt x="522" y="3235"/>
                    <a:pt x="472" y="3141"/>
                    <a:pt x="500" y="2952"/>
                  </a:cubicBezTo>
                  <a:cubicBezTo>
                    <a:pt x="369" y="2524"/>
                    <a:pt x="619" y="1857"/>
                    <a:pt x="762" y="1452"/>
                  </a:cubicBezTo>
                  <a:cubicBezTo>
                    <a:pt x="860" y="1122"/>
                    <a:pt x="992" y="805"/>
                    <a:pt x="1127" y="491"/>
                  </a:cubicBezTo>
                  <a:close/>
                  <a:moveTo>
                    <a:pt x="1121" y="0"/>
                  </a:moveTo>
                  <a:cubicBezTo>
                    <a:pt x="1072" y="0"/>
                    <a:pt x="1021" y="19"/>
                    <a:pt x="988" y="59"/>
                  </a:cubicBezTo>
                  <a:cubicBezTo>
                    <a:pt x="476" y="750"/>
                    <a:pt x="143" y="1631"/>
                    <a:pt x="48" y="2488"/>
                  </a:cubicBezTo>
                  <a:cubicBezTo>
                    <a:pt x="0" y="2952"/>
                    <a:pt x="48" y="3857"/>
                    <a:pt x="715" y="3869"/>
                  </a:cubicBezTo>
                  <a:cubicBezTo>
                    <a:pt x="718" y="3869"/>
                    <a:pt x="722" y="3869"/>
                    <a:pt x="726" y="3869"/>
                  </a:cubicBezTo>
                  <a:cubicBezTo>
                    <a:pt x="1302" y="3869"/>
                    <a:pt x="1620" y="2997"/>
                    <a:pt x="1774" y="2559"/>
                  </a:cubicBezTo>
                  <a:cubicBezTo>
                    <a:pt x="2024" y="1821"/>
                    <a:pt x="1988" y="1012"/>
                    <a:pt x="1536" y="369"/>
                  </a:cubicBezTo>
                  <a:cubicBezTo>
                    <a:pt x="1488" y="298"/>
                    <a:pt x="1419" y="268"/>
                    <a:pt x="1352" y="268"/>
                  </a:cubicBezTo>
                  <a:cubicBezTo>
                    <a:pt x="1296" y="268"/>
                    <a:pt x="1241" y="289"/>
                    <a:pt x="1199" y="324"/>
                  </a:cubicBezTo>
                  <a:lnTo>
                    <a:pt x="1199" y="324"/>
                  </a:lnTo>
                  <a:cubicBezTo>
                    <a:pt x="1220" y="276"/>
                    <a:pt x="1241" y="227"/>
                    <a:pt x="1262" y="178"/>
                  </a:cubicBezTo>
                  <a:cubicBezTo>
                    <a:pt x="1309" y="69"/>
                    <a:pt x="1217" y="0"/>
                    <a:pt x="112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-2202159" y="1367699"/>
              <a:ext cx="200521" cy="379264"/>
            </a:xfrm>
            <a:custGeom>
              <a:avLst/>
              <a:gdLst/>
              <a:ahLst/>
              <a:cxnLst/>
              <a:rect l="l" t="t" r="r" b="b"/>
              <a:pathLst>
                <a:path w="1906" h="3605" extrusionOk="0">
                  <a:moveTo>
                    <a:pt x="906" y="598"/>
                  </a:moveTo>
                  <a:cubicBezTo>
                    <a:pt x="1287" y="598"/>
                    <a:pt x="1376" y="1800"/>
                    <a:pt x="1346" y="2042"/>
                  </a:cubicBezTo>
                  <a:cubicBezTo>
                    <a:pt x="1291" y="2362"/>
                    <a:pt x="1152" y="2675"/>
                    <a:pt x="1090" y="2991"/>
                  </a:cubicBezTo>
                  <a:lnTo>
                    <a:pt x="1090" y="2991"/>
                  </a:lnTo>
                  <a:cubicBezTo>
                    <a:pt x="962" y="2790"/>
                    <a:pt x="806" y="2605"/>
                    <a:pt x="679" y="2387"/>
                  </a:cubicBezTo>
                  <a:cubicBezTo>
                    <a:pt x="429" y="1958"/>
                    <a:pt x="274" y="1149"/>
                    <a:pt x="667" y="732"/>
                  </a:cubicBezTo>
                  <a:cubicBezTo>
                    <a:pt x="757" y="638"/>
                    <a:pt x="837" y="598"/>
                    <a:pt x="906" y="598"/>
                  </a:cubicBezTo>
                  <a:close/>
                  <a:moveTo>
                    <a:pt x="874" y="0"/>
                  </a:moveTo>
                  <a:cubicBezTo>
                    <a:pt x="853" y="0"/>
                    <a:pt x="831" y="2"/>
                    <a:pt x="810" y="6"/>
                  </a:cubicBezTo>
                  <a:cubicBezTo>
                    <a:pt x="238" y="101"/>
                    <a:pt x="0" y="1149"/>
                    <a:pt x="12" y="1601"/>
                  </a:cubicBezTo>
                  <a:cubicBezTo>
                    <a:pt x="36" y="2387"/>
                    <a:pt x="596" y="3018"/>
                    <a:pt x="1084" y="3566"/>
                  </a:cubicBezTo>
                  <a:cubicBezTo>
                    <a:pt x="1111" y="3593"/>
                    <a:pt x="1143" y="3604"/>
                    <a:pt x="1174" y="3604"/>
                  </a:cubicBezTo>
                  <a:cubicBezTo>
                    <a:pt x="1252" y="3604"/>
                    <a:pt x="1324" y="3532"/>
                    <a:pt x="1298" y="3447"/>
                  </a:cubicBezTo>
                  <a:cubicBezTo>
                    <a:pt x="1295" y="3436"/>
                    <a:pt x="1292" y="3425"/>
                    <a:pt x="1289" y="3415"/>
                  </a:cubicBezTo>
                  <a:lnTo>
                    <a:pt x="1289" y="3415"/>
                  </a:lnTo>
                  <a:cubicBezTo>
                    <a:pt x="1301" y="3408"/>
                    <a:pt x="1312" y="3398"/>
                    <a:pt x="1322" y="3387"/>
                  </a:cubicBezTo>
                  <a:cubicBezTo>
                    <a:pt x="1750" y="2887"/>
                    <a:pt x="1905" y="1839"/>
                    <a:pt x="1739" y="1196"/>
                  </a:cubicBezTo>
                  <a:cubicBezTo>
                    <a:pt x="1647" y="832"/>
                    <a:pt x="1328" y="0"/>
                    <a:pt x="8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-2061393" y="1543393"/>
              <a:ext cx="360327" cy="228295"/>
            </a:xfrm>
            <a:custGeom>
              <a:avLst/>
              <a:gdLst/>
              <a:ahLst/>
              <a:cxnLst/>
              <a:rect l="l" t="t" r="r" b="b"/>
              <a:pathLst>
                <a:path w="3425" h="2170" extrusionOk="0">
                  <a:moveTo>
                    <a:pt x="2598" y="399"/>
                  </a:moveTo>
                  <a:cubicBezTo>
                    <a:pt x="2706" y="399"/>
                    <a:pt x="2786" y="442"/>
                    <a:pt x="2818" y="550"/>
                  </a:cubicBezTo>
                  <a:cubicBezTo>
                    <a:pt x="2913" y="860"/>
                    <a:pt x="2151" y="1300"/>
                    <a:pt x="1877" y="1455"/>
                  </a:cubicBezTo>
                  <a:cubicBezTo>
                    <a:pt x="1389" y="1716"/>
                    <a:pt x="955" y="1674"/>
                    <a:pt x="430" y="1701"/>
                  </a:cubicBezTo>
                  <a:lnTo>
                    <a:pt x="430" y="1701"/>
                  </a:lnTo>
                  <a:cubicBezTo>
                    <a:pt x="753" y="1530"/>
                    <a:pt x="1041" y="1285"/>
                    <a:pt x="1329" y="1062"/>
                  </a:cubicBezTo>
                  <a:cubicBezTo>
                    <a:pt x="1496" y="932"/>
                    <a:pt x="2218" y="399"/>
                    <a:pt x="2598" y="399"/>
                  </a:cubicBezTo>
                  <a:close/>
                  <a:moveTo>
                    <a:pt x="2778" y="1"/>
                  </a:moveTo>
                  <a:cubicBezTo>
                    <a:pt x="2525" y="1"/>
                    <a:pt x="2253" y="62"/>
                    <a:pt x="2079" y="110"/>
                  </a:cubicBezTo>
                  <a:cubicBezTo>
                    <a:pt x="1698" y="217"/>
                    <a:pt x="1389" y="479"/>
                    <a:pt x="1067" y="729"/>
                  </a:cubicBezTo>
                  <a:cubicBezTo>
                    <a:pt x="710" y="1015"/>
                    <a:pt x="305" y="1288"/>
                    <a:pt x="43" y="1681"/>
                  </a:cubicBezTo>
                  <a:cubicBezTo>
                    <a:pt x="1" y="1745"/>
                    <a:pt x="63" y="1828"/>
                    <a:pt x="127" y="1828"/>
                  </a:cubicBezTo>
                  <a:cubicBezTo>
                    <a:pt x="135" y="1828"/>
                    <a:pt x="143" y="1827"/>
                    <a:pt x="151" y="1824"/>
                  </a:cubicBezTo>
                  <a:cubicBezTo>
                    <a:pt x="170" y="1817"/>
                    <a:pt x="190" y="1810"/>
                    <a:pt x="210" y="1802"/>
                  </a:cubicBezTo>
                  <a:lnTo>
                    <a:pt x="210" y="1802"/>
                  </a:lnTo>
                  <a:cubicBezTo>
                    <a:pt x="176" y="1870"/>
                    <a:pt x="188" y="1955"/>
                    <a:pt x="270" y="2003"/>
                  </a:cubicBezTo>
                  <a:cubicBezTo>
                    <a:pt x="460" y="2121"/>
                    <a:pt x="677" y="2170"/>
                    <a:pt x="901" y="2170"/>
                  </a:cubicBezTo>
                  <a:cubicBezTo>
                    <a:pt x="1376" y="2170"/>
                    <a:pt x="1886" y="1952"/>
                    <a:pt x="2258" y="1717"/>
                  </a:cubicBezTo>
                  <a:cubicBezTo>
                    <a:pt x="2639" y="1479"/>
                    <a:pt x="3425" y="967"/>
                    <a:pt x="3401" y="443"/>
                  </a:cubicBezTo>
                  <a:cubicBezTo>
                    <a:pt x="3381" y="98"/>
                    <a:pt x="3095" y="1"/>
                    <a:pt x="277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-2079489" y="1752017"/>
              <a:ext cx="425765" cy="223666"/>
            </a:xfrm>
            <a:custGeom>
              <a:avLst/>
              <a:gdLst/>
              <a:ahLst/>
              <a:cxnLst/>
              <a:rect l="l" t="t" r="r" b="b"/>
              <a:pathLst>
                <a:path w="4047" h="2126" extrusionOk="0">
                  <a:moveTo>
                    <a:pt x="786" y="497"/>
                  </a:moveTo>
                  <a:cubicBezTo>
                    <a:pt x="1139" y="579"/>
                    <a:pt x="1493" y="648"/>
                    <a:pt x="1835" y="782"/>
                  </a:cubicBezTo>
                  <a:cubicBezTo>
                    <a:pt x="2073" y="877"/>
                    <a:pt x="2323" y="960"/>
                    <a:pt x="2549" y="1079"/>
                  </a:cubicBezTo>
                  <a:cubicBezTo>
                    <a:pt x="2692" y="1151"/>
                    <a:pt x="2835" y="1246"/>
                    <a:pt x="2954" y="1365"/>
                  </a:cubicBezTo>
                  <a:cubicBezTo>
                    <a:pt x="2838" y="1563"/>
                    <a:pt x="2717" y="1664"/>
                    <a:pt x="2579" y="1664"/>
                  </a:cubicBezTo>
                  <a:cubicBezTo>
                    <a:pt x="2517" y="1664"/>
                    <a:pt x="2452" y="1644"/>
                    <a:pt x="2382" y="1603"/>
                  </a:cubicBezTo>
                  <a:cubicBezTo>
                    <a:pt x="1771" y="1483"/>
                    <a:pt x="1272" y="958"/>
                    <a:pt x="786" y="497"/>
                  </a:cubicBezTo>
                  <a:close/>
                  <a:moveTo>
                    <a:pt x="166" y="1"/>
                  </a:moveTo>
                  <a:cubicBezTo>
                    <a:pt x="78" y="1"/>
                    <a:pt x="0" y="111"/>
                    <a:pt x="49" y="198"/>
                  </a:cubicBezTo>
                  <a:cubicBezTo>
                    <a:pt x="489" y="853"/>
                    <a:pt x="1156" y="1437"/>
                    <a:pt x="1858" y="1806"/>
                  </a:cubicBezTo>
                  <a:cubicBezTo>
                    <a:pt x="2109" y="1938"/>
                    <a:pt x="2500" y="2125"/>
                    <a:pt x="2843" y="2125"/>
                  </a:cubicBezTo>
                  <a:cubicBezTo>
                    <a:pt x="3056" y="2125"/>
                    <a:pt x="3250" y="2054"/>
                    <a:pt x="3382" y="1853"/>
                  </a:cubicBezTo>
                  <a:cubicBezTo>
                    <a:pt x="4047" y="868"/>
                    <a:pt x="1376" y="17"/>
                    <a:pt x="500" y="17"/>
                  </a:cubicBezTo>
                  <a:cubicBezTo>
                    <a:pt x="434" y="17"/>
                    <a:pt x="378" y="22"/>
                    <a:pt x="334" y="32"/>
                  </a:cubicBezTo>
                  <a:cubicBezTo>
                    <a:pt x="312" y="36"/>
                    <a:pt x="292" y="44"/>
                    <a:pt x="276" y="55"/>
                  </a:cubicBezTo>
                  <a:lnTo>
                    <a:pt x="276" y="55"/>
                  </a:lnTo>
                  <a:cubicBezTo>
                    <a:pt x="260" y="43"/>
                    <a:pt x="244" y="31"/>
                    <a:pt x="227" y="20"/>
                  </a:cubicBezTo>
                  <a:cubicBezTo>
                    <a:pt x="207" y="6"/>
                    <a:pt x="186" y="1"/>
                    <a:pt x="1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-2733345" y="1793994"/>
              <a:ext cx="596092" cy="130770"/>
            </a:xfrm>
            <a:custGeom>
              <a:avLst/>
              <a:gdLst/>
              <a:ahLst/>
              <a:cxnLst/>
              <a:rect l="l" t="t" r="r" b="b"/>
              <a:pathLst>
                <a:path w="5666" h="1243" extrusionOk="0">
                  <a:moveTo>
                    <a:pt x="5532" y="1"/>
                  </a:moveTo>
                  <a:cubicBezTo>
                    <a:pt x="5509" y="1"/>
                    <a:pt x="5486" y="8"/>
                    <a:pt x="5466" y="26"/>
                  </a:cubicBezTo>
                  <a:cubicBezTo>
                    <a:pt x="5064" y="428"/>
                    <a:pt x="4648" y="541"/>
                    <a:pt x="4220" y="541"/>
                  </a:cubicBezTo>
                  <a:cubicBezTo>
                    <a:pt x="3667" y="541"/>
                    <a:pt x="3095" y="352"/>
                    <a:pt x="2510" y="352"/>
                  </a:cubicBezTo>
                  <a:cubicBezTo>
                    <a:pt x="2447" y="352"/>
                    <a:pt x="2385" y="354"/>
                    <a:pt x="2323" y="359"/>
                  </a:cubicBezTo>
                  <a:cubicBezTo>
                    <a:pt x="1561" y="418"/>
                    <a:pt x="918" y="823"/>
                    <a:pt x="180" y="954"/>
                  </a:cubicBezTo>
                  <a:cubicBezTo>
                    <a:pt x="1" y="978"/>
                    <a:pt x="72" y="1216"/>
                    <a:pt x="215" y="1228"/>
                  </a:cubicBezTo>
                  <a:cubicBezTo>
                    <a:pt x="292" y="1238"/>
                    <a:pt x="365" y="1243"/>
                    <a:pt x="436" y="1243"/>
                  </a:cubicBezTo>
                  <a:cubicBezTo>
                    <a:pt x="787" y="1243"/>
                    <a:pt x="1085" y="1131"/>
                    <a:pt x="1442" y="1002"/>
                  </a:cubicBezTo>
                  <a:cubicBezTo>
                    <a:pt x="1829" y="859"/>
                    <a:pt x="2171" y="812"/>
                    <a:pt x="2509" y="812"/>
                  </a:cubicBezTo>
                  <a:cubicBezTo>
                    <a:pt x="2931" y="812"/>
                    <a:pt x="3346" y="884"/>
                    <a:pt x="3835" y="930"/>
                  </a:cubicBezTo>
                  <a:cubicBezTo>
                    <a:pt x="3905" y="938"/>
                    <a:pt x="3976" y="942"/>
                    <a:pt x="4048" y="942"/>
                  </a:cubicBezTo>
                  <a:cubicBezTo>
                    <a:pt x="4661" y="942"/>
                    <a:pt x="5279" y="667"/>
                    <a:pt x="5621" y="145"/>
                  </a:cubicBezTo>
                  <a:cubicBezTo>
                    <a:pt x="5666" y="73"/>
                    <a:pt x="5602" y="1"/>
                    <a:pt x="553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-2048137" y="1699729"/>
              <a:ext cx="643013" cy="129823"/>
            </a:xfrm>
            <a:custGeom>
              <a:avLst/>
              <a:gdLst/>
              <a:ahLst/>
              <a:cxnLst/>
              <a:rect l="l" t="t" r="r" b="b"/>
              <a:pathLst>
                <a:path w="6112" h="1234" extrusionOk="0">
                  <a:moveTo>
                    <a:pt x="5983" y="1"/>
                  </a:moveTo>
                  <a:cubicBezTo>
                    <a:pt x="5966" y="1"/>
                    <a:pt x="5948" y="6"/>
                    <a:pt x="5930" y="17"/>
                  </a:cubicBezTo>
                  <a:cubicBezTo>
                    <a:pt x="5513" y="326"/>
                    <a:pt x="5132" y="683"/>
                    <a:pt x="4608" y="779"/>
                  </a:cubicBezTo>
                  <a:cubicBezTo>
                    <a:pt x="4500" y="801"/>
                    <a:pt x="4395" y="810"/>
                    <a:pt x="4292" y="810"/>
                  </a:cubicBezTo>
                  <a:cubicBezTo>
                    <a:pt x="3725" y="810"/>
                    <a:pt x="3222" y="520"/>
                    <a:pt x="2668" y="410"/>
                  </a:cubicBezTo>
                  <a:cubicBezTo>
                    <a:pt x="2358" y="350"/>
                    <a:pt x="2045" y="321"/>
                    <a:pt x="1733" y="321"/>
                  </a:cubicBezTo>
                  <a:cubicBezTo>
                    <a:pt x="1170" y="321"/>
                    <a:pt x="609" y="416"/>
                    <a:pt x="72" y="600"/>
                  </a:cubicBezTo>
                  <a:cubicBezTo>
                    <a:pt x="1" y="624"/>
                    <a:pt x="13" y="743"/>
                    <a:pt x="96" y="743"/>
                  </a:cubicBezTo>
                  <a:cubicBezTo>
                    <a:pt x="534" y="737"/>
                    <a:pt x="976" y="710"/>
                    <a:pt x="1416" y="710"/>
                  </a:cubicBezTo>
                  <a:cubicBezTo>
                    <a:pt x="1800" y="710"/>
                    <a:pt x="2183" y="730"/>
                    <a:pt x="2561" y="802"/>
                  </a:cubicBezTo>
                  <a:cubicBezTo>
                    <a:pt x="3108" y="922"/>
                    <a:pt x="3620" y="1207"/>
                    <a:pt x="4180" y="1231"/>
                  </a:cubicBezTo>
                  <a:cubicBezTo>
                    <a:pt x="4211" y="1233"/>
                    <a:pt x="4242" y="1233"/>
                    <a:pt x="4273" y="1233"/>
                  </a:cubicBezTo>
                  <a:cubicBezTo>
                    <a:pt x="5025" y="1233"/>
                    <a:pt x="5730" y="823"/>
                    <a:pt x="6073" y="160"/>
                  </a:cubicBezTo>
                  <a:cubicBezTo>
                    <a:pt x="6112" y="92"/>
                    <a:pt x="6056" y="1"/>
                    <a:pt x="59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-3206478" y="1666959"/>
              <a:ext cx="97841" cy="89109"/>
            </a:xfrm>
            <a:custGeom>
              <a:avLst/>
              <a:gdLst/>
              <a:ahLst/>
              <a:cxnLst/>
              <a:rect l="l" t="t" r="r" b="b"/>
              <a:pathLst>
                <a:path w="930" h="847" extrusionOk="0">
                  <a:moveTo>
                    <a:pt x="460" y="1"/>
                  </a:moveTo>
                  <a:cubicBezTo>
                    <a:pt x="352" y="1"/>
                    <a:pt x="245" y="43"/>
                    <a:pt x="167" y="126"/>
                  </a:cubicBezTo>
                  <a:cubicBezTo>
                    <a:pt x="0" y="293"/>
                    <a:pt x="0" y="555"/>
                    <a:pt x="167" y="721"/>
                  </a:cubicBezTo>
                  <a:cubicBezTo>
                    <a:pt x="245" y="805"/>
                    <a:pt x="352" y="846"/>
                    <a:pt x="460" y="846"/>
                  </a:cubicBezTo>
                  <a:cubicBezTo>
                    <a:pt x="569" y="846"/>
                    <a:pt x="679" y="805"/>
                    <a:pt x="762" y="721"/>
                  </a:cubicBezTo>
                  <a:cubicBezTo>
                    <a:pt x="929" y="555"/>
                    <a:pt x="929" y="293"/>
                    <a:pt x="762" y="126"/>
                  </a:cubicBezTo>
                  <a:cubicBezTo>
                    <a:pt x="679" y="43"/>
                    <a:pt x="569" y="1"/>
                    <a:pt x="4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-3210265" y="1914719"/>
              <a:ext cx="97841" cy="89319"/>
            </a:xfrm>
            <a:custGeom>
              <a:avLst/>
              <a:gdLst/>
              <a:ahLst/>
              <a:cxnLst/>
              <a:rect l="l" t="t" r="r" b="b"/>
              <a:pathLst>
                <a:path w="930" h="849" extrusionOk="0">
                  <a:moveTo>
                    <a:pt x="465" y="0"/>
                  </a:moveTo>
                  <a:cubicBezTo>
                    <a:pt x="358" y="0"/>
                    <a:pt x="251" y="39"/>
                    <a:pt x="167" y="116"/>
                  </a:cubicBezTo>
                  <a:cubicBezTo>
                    <a:pt x="1" y="283"/>
                    <a:pt x="1" y="557"/>
                    <a:pt x="167" y="724"/>
                  </a:cubicBezTo>
                  <a:cubicBezTo>
                    <a:pt x="251" y="807"/>
                    <a:pt x="358" y="849"/>
                    <a:pt x="465" y="849"/>
                  </a:cubicBezTo>
                  <a:cubicBezTo>
                    <a:pt x="572" y="849"/>
                    <a:pt x="679" y="807"/>
                    <a:pt x="763" y="724"/>
                  </a:cubicBezTo>
                  <a:cubicBezTo>
                    <a:pt x="929" y="557"/>
                    <a:pt x="929" y="283"/>
                    <a:pt x="763" y="116"/>
                  </a:cubicBezTo>
                  <a:cubicBezTo>
                    <a:pt x="679" y="39"/>
                    <a:pt x="572" y="0"/>
                    <a:pt x="4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" name="Google Shape;80;p2"/>
          <p:cNvGrpSpPr/>
          <p:nvPr/>
        </p:nvGrpSpPr>
        <p:grpSpPr>
          <a:xfrm rot="-1988033">
            <a:off x="-59942" y="3506919"/>
            <a:ext cx="2539136" cy="2539136"/>
            <a:chOff x="-3478625" y="372449"/>
            <a:chExt cx="2539123" cy="2539123"/>
          </a:xfrm>
        </p:grpSpPr>
        <p:sp>
          <p:nvSpPr>
            <p:cNvPr id="81" name="Google Shape;81;p2"/>
            <p:cNvSpPr/>
            <p:nvPr/>
          </p:nvSpPr>
          <p:spPr>
            <a:xfrm>
              <a:off x="-3478625" y="372449"/>
              <a:ext cx="2539123" cy="2539123"/>
            </a:xfrm>
            <a:custGeom>
              <a:avLst/>
              <a:gdLst/>
              <a:ahLst/>
              <a:cxnLst/>
              <a:rect l="l" t="t" r="r" b="b"/>
              <a:pathLst>
                <a:path w="24135" h="24135" extrusionOk="0">
                  <a:moveTo>
                    <a:pt x="13752" y="0"/>
                  </a:moveTo>
                  <a:lnTo>
                    <a:pt x="1" y="13752"/>
                  </a:lnTo>
                  <a:lnTo>
                    <a:pt x="10383" y="24134"/>
                  </a:lnTo>
                  <a:lnTo>
                    <a:pt x="24135" y="10382"/>
                  </a:lnTo>
                  <a:lnTo>
                    <a:pt x="1375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-2991310" y="1532978"/>
              <a:ext cx="97735" cy="89003"/>
            </a:xfrm>
            <a:custGeom>
              <a:avLst/>
              <a:gdLst/>
              <a:ahLst/>
              <a:cxnLst/>
              <a:rect l="l" t="t" r="r" b="b"/>
              <a:pathLst>
                <a:path w="929" h="846" extrusionOk="0">
                  <a:moveTo>
                    <a:pt x="465" y="0"/>
                  </a:moveTo>
                  <a:cubicBezTo>
                    <a:pt x="357" y="0"/>
                    <a:pt x="250" y="42"/>
                    <a:pt x="167" y="125"/>
                  </a:cubicBezTo>
                  <a:cubicBezTo>
                    <a:pt x="0" y="292"/>
                    <a:pt x="0" y="554"/>
                    <a:pt x="167" y="721"/>
                  </a:cubicBezTo>
                  <a:cubicBezTo>
                    <a:pt x="250" y="804"/>
                    <a:pt x="357" y="846"/>
                    <a:pt x="465" y="846"/>
                  </a:cubicBezTo>
                  <a:cubicBezTo>
                    <a:pt x="572" y="846"/>
                    <a:pt x="679" y="804"/>
                    <a:pt x="762" y="721"/>
                  </a:cubicBezTo>
                  <a:cubicBezTo>
                    <a:pt x="929" y="554"/>
                    <a:pt x="929" y="292"/>
                    <a:pt x="762" y="125"/>
                  </a:cubicBezTo>
                  <a:cubicBezTo>
                    <a:pt x="679" y="42"/>
                    <a:pt x="572" y="0"/>
                    <a:pt x="4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-2998885" y="1288058"/>
              <a:ext cx="94053" cy="88477"/>
            </a:xfrm>
            <a:custGeom>
              <a:avLst/>
              <a:gdLst/>
              <a:ahLst/>
              <a:cxnLst/>
              <a:rect l="l" t="t" r="r" b="b"/>
              <a:pathLst>
                <a:path w="894" h="841" extrusionOk="0">
                  <a:moveTo>
                    <a:pt x="501" y="1"/>
                  </a:moveTo>
                  <a:lnTo>
                    <a:pt x="1" y="489"/>
                  </a:lnTo>
                  <a:cubicBezTo>
                    <a:pt x="25" y="572"/>
                    <a:pt x="60" y="655"/>
                    <a:pt x="120" y="715"/>
                  </a:cubicBezTo>
                  <a:cubicBezTo>
                    <a:pt x="203" y="798"/>
                    <a:pt x="313" y="840"/>
                    <a:pt x="424" y="840"/>
                  </a:cubicBezTo>
                  <a:cubicBezTo>
                    <a:pt x="534" y="840"/>
                    <a:pt x="644" y="798"/>
                    <a:pt x="727" y="715"/>
                  </a:cubicBezTo>
                  <a:cubicBezTo>
                    <a:pt x="894" y="548"/>
                    <a:pt x="894" y="286"/>
                    <a:pt x="727" y="120"/>
                  </a:cubicBezTo>
                  <a:cubicBezTo>
                    <a:pt x="656" y="48"/>
                    <a:pt x="572" y="13"/>
                    <a:pt x="5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-2749547" y="1291214"/>
              <a:ext cx="98998" cy="89003"/>
            </a:xfrm>
            <a:custGeom>
              <a:avLst/>
              <a:gdLst/>
              <a:ahLst/>
              <a:cxnLst/>
              <a:rect l="l" t="t" r="r" b="b"/>
              <a:pathLst>
                <a:path w="941" h="846" extrusionOk="0">
                  <a:moveTo>
                    <a:pt x="470" y="0"/>
                  </a:moveTo>
                  <a:cubicBezTo>
                    <a:pt x="360" y="0"/>
                    <a:pt x="250" y="42"/>
                    <a:pt x="167" y="125"/>
                  </a:cubicBezTo>
                  <a:cubicBezTo>
                    <a:pt x="0" y="280"/>
                    <a:pt x="0" y="554"/>
                    <a:pt x="167" y="721"/>
                  </a:cubicBezTo>
                  <a:cubicBezTo>
                    <a:pt x="250" y="804"/>
                    <a:pt x="360" y="846"/>
                    <a:pt x="470" y="846"/>
                  </a:cubicBezTo>
                  <a:cubicBezTo>
                    <a:pt x="581" y="846"/>
                    <a:pt x="691" y="804"/>
                    <a:pt x="774" y="721"/>
                  </a:cubicBezTo>
                  <a:cubicBezTo>
                    <a:pt x="941" y="554"/>
                    <a:pt x="941" y="280"/>
                    <a:pt x="774" y="125"/>
                  </a:cubicBezTo>
                  <a:cubicBezTo>
                    <a:pt x="691" y="42"/>
                    <a:pt x="581" y="0"/>
                    <a:pt x="4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-2734502" y="1023780"/>
              <a:ext cx="94053" cy="88372"/>
            </a:xfrm>
            <a:custGeom>
              <a:avLst/>
              <a:gdLst/>
              <a:ahLst/>
              <a:cxnLst/>
              <a:rect l="l" t="t" r="r" b="b"/>
              <a:pathLst>
                <a:path w="894" h="840" extrusionOk="0">
                  <a:moveTo>
                    <a:pt x="500" y="0"/>
                  </a:moveTo>
                  <a:lnTo>
                    <a:pt x="0" y="489"/>
                  </a:lnTo>
                  <a:cubicBezTo>
                    <a:pt x="24" y="572"/>
                    <a:pt x="60" y="655"/>
                    <a:pt x="119" y="715"/>
                  </a:cubicBezTo>
                  <a:cubicBezTo>
                    <a:pt x="202" y="798"/>
                    <a:pt x="313" y="840"/>
                    <a:pt x="423" y="840"/>
                  </a:cubicBezTo>
                  <a:cubicBezTo>
                    <a:pt x="533" y="840"/>
                    <a:pt x="643" y="798"/>
                    <a:pt x="726" y="715"/>
                  </a:cubicBezTo>
                  <a:cubicBezTo>
                    <a:pt x="893" y="548"/>
                    <a:pt x="893" y="286"/>
                    <a:pt x="726" y="119"/>
                  </a:cubicBezTo>
                  <a:cubicBezTo>
                    <a:pt x="655" y="48"/>
                    <a:pt x="583" y="12"/>
                    <a:pt x="5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-2484006" y="1025674"/>
              <a:ext cx="97735" cy="90266"/>
            </a:xfrm>
            <a:custGeom>
              <a:avLst/>
              <a:gdLst/>
              <a:ahLst/>
              <a:cxnLst/>
              <a:rect l="l" t="t" r="r" b="b"/>
              <a:pathLst>
                <a:path w="929" h="858" extrusionOk="0">
                  <a:moveTo>
                    <a:pt x="459" y="0"/>
                  </a:moveTo>
                  <a:cubicBezTo>
                    <a:pt x="349" y="0"/>
                    <a:pt x="238" y="42"/>
                    <a:pt x="155" y="125"/>
                  </a:cubicBezTo>
                  <a:cubicBezTo>
                    <a:pt x="0" y="292"/>
                    <a:pt x="0" y="566"/>
                    <a:pt x="155" y="733"/>
                  </a:cubicBezTo>
                  <a:cubicBezTo>
                    <a:pt x="238" y="816"/>
                    <a:pt x="349" y="858"/>
                    <a:pt x="459" y="858"/>
                  </a:cubicBezTo>
                  <a:cubicBezTo>
                    <a:pt x="569" y="858"/>
                    <a:pt x="679" y="816"/>
                    <a:pt x="762" y="733"/>
                  </a:cubicBezTo>
                  <a:cubicBezTo>
                    <a:pt x="929" y="566"/>
                    <a:pt x="929" y="292"/>
                    <a:pt x="762" y="125"/>
                  </a:cubicBezTo>
                  <a:cubicBezTo>
                    <a:pt x="679" y="42"/>
                    <a:pt x="569" y="0"/>
                    <a:pt x="4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-2500313" y="789486"/>
              <a:ext cx="92791" cy="88477"/>
            </a:xfrm>
            <a:custGeom>
              <a:avLst/>
              <a:gdLst/>
              <a:ahLst/>
              <a:cxnLst/>
              <a:rect l="l" t="t" r="r" b="b"/>
              <a:pathLst>
                <a:path w="882" h="841" extrusionOk="0">
                  <a:moveTo>
                    <a:pt x="489" y="1"/>
                  </a:moveTo>
                  <a:lnTo>
                    <a:pt x="1" y="489"/>
                  </a:lnTo>
                  <a:cubicBezTo>
                    <a:pt x="12" y="572"/>
                    <a:pt x="60" y="656"/>
                    <a:pt x="120" y="715"/>
                  </a:cubicBezTo>
                  <a:cubicBezTo>
                    <a:pt x="203" y="799"/>
                    <a:pt x="313" y="840"/>
                    <a:pt x="422" y="840"/>
                  </a:cubicBezTo>
                  <a:cubicBezTo>
                    <a:pt x="530" y="840"/>
                    <a:pt x="638" y="799"/>
                    <a:pt x="715" y="715"/>
                  </a:cubicBezTo>
                  <a:cubicBezTo>
                    <a:pt x="882" y="549"/>
                    <a:pt x="882" y="287"/>
                    <a:pt x="715" y="120"/>
                  </a:cubicBezTo>
                  <a:cubicBezTo>
                    <a:pt x="655" y="60"/>
                    <a:pt x="572" y="13"/>
                    <a:pt x="4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-2247292" y="792011"/>
              <a:ext cx="90266" cy="89109"/>
            </a:xfrm>
            <a:custGeom>
              <a:avLst/>
              <a:gdLst/>
              <a:ahLst/>
              <a:cxnLst/>
              <a:rect l="l" t="t" r="r" b="b"/>
              <a:pathLst>
                <a:path w="858" h="847" extrusionOk="0">
                  <a:moveTo>
                    <a:pt x="429" y="1"/>
                  </a:moveTo>
                  <a:cubicBezTo>
                    <a:pt x="191" y="1"/>
                    <a:pt x="1" y="191"/>
                    <a:pt x="1" y="429"/>
                  </a:cubicBezTo>
                  <a:cubicBezTo>
                    <a:pt x="1" y="668"/>
                    <a:pt x="191" y="846"/>
                    <a:pt x="429" y="846"/>
                  </a:cubicBezTo>
                  <a:cubicBezTo>
                    <a:pt x="667" y="846"/>
                    <a:pt x="858" y="668"/>
                    <a:pt x="858" y="429"/>
                  </a:cubicBezTo>
                  <a:cubicBezTo>
                    <a:pt x="858" y="191"/>
                    <a:pt x="667" y="1"/>
                    <a:pt x="4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-2236035" y="525208"/>
              <a:ext cx="94053" cy="88477"/>
            </a:xfrm>
            <a:custGeom>
              <a:avLst/>
              <a:gdLst/>
              <a:ahLst/>
              <a:cxnLst/>
              <a:rect l="l" t="t" r="r" b="b"/>
              <a:pathLst>
                <a:path w="894" h="841" extrusionOk="0">
                  <a:moveTo>
                    <a:pt x="501" y="1"/>
                  </a:moveTo>
                  <a:lnTo>
                    <a:pt x="1" y="489"/>
                  </a:lnTo>
                  <a:cubicBezTo>
                    <a:pt x="13" y="572"/>
                    <a:pt x="60" y="656"/>
                    <a:pt x="120" y="715"/>
                  </a:cubicBezTo>
                  <a:cubicBezTo>
                    <a:pt x="203" y="798"/>
                    <a:pt x="313" y="840"/>
                    <a:pt x="423" y="840"/>
                  </a:cubicBezTo>
                  <a:cubicBezTo>
                    <a:pt x="534" y="840"/>
                    <a:pt x="644" y="798"/>
                    <a:pt x="727" y="715"/>
                  </a:cubicBezTo>
                  <a:cubicBezTo>
                    <a:pt x="894" y="548"/>
                    <a:pt x="894" y="286"/>
                    <a:pt x="727" y="120"/>
                  </a:cubicBezTo>
                  <a:cubicBezTo>
                    <a:pt x="656" y="48"/>
                    <a:pt x="572" y="13"/>
                    <a:pt x="5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-1986697" y="528364"/>
              <a:ext cx="97735" cy="89003"/>
            </a:xfrm>
            <a:custGeom>
              <a:avLst/>
              <a:gdLst/>
              <a:ahLst/>
              <a:cxnLst/>
              <a:rect l="l" t="t" r="r" b="b"/>
              <a:pathLst>
                <a:path w="929" h="846" extrusionOk="0">
                  <a:moveTo>
                    <a:pt x="470" y="1"/>
                  </a:moveTo>
                  <a:cubicBezTo>
                    <a:pt x="360" y="1"/>
                    <a:pt x="250" y="42"/>
                    <a:pt x="167" y="126"/>
                  </a:cubicBezTo>
                  <a:cubicBezTo>
                    <a:pt x="0" y="280"/>
                    <a:pt x="0" y="554"/>
                    <a:pt x="167" y="721"/>
                  </a:cubicBezTo>
                  <a:cubicBezTo>
                    <a:pt x="250" y="804"/>
                    <a:pt x="360" y="846"/>
                    <a:pt x="470" y="846"/>
                  </a:cubicBezTo>
                  <a:cubicBezTo>
                    <a:pt x="581" y="846"/>
                    <a:pt x="691" y="804"/>
                    <a:pt x="774" y="721"/>
                  </a:cubicBezTo>
                  <a:cubicBezTo>
                    <a:pt x="929" y="554"/>
                    <a:pt x="929" y="280"/>
                    <a:pt x="774" y="126"/>
                  </a:cubicBezTo>
                  <a:cubicBezTo>
                    <a:pt x="691" y="42"/>
                    <a:pt x="581" y="1"/>
                    <a:pt x="4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-2995098" y="2059008"/>
              <a:ext cx="97841" cy="89109"/>
            </a:xfrm>
            <a:custGeom>
              <a:avLst/>
              <a:gdLst/>
              <a:ahLst/>
              <a:cxnLst/>
              <a:rect l="l" t="t" r="r" b="b"/>
              <a:pathLst>
                <a:path w="930" h="847" extrusionOk="0">
                  <a:moveTo>
                    <a:pt x="471" y="1"/>
                  </a:moveTo>
                  <a:cubicBezTo>
                    <a:pt x="361" y="1"/>
                    <a:pt x="251" y="43"/>
                    <a:pt x="167" y="126"/>
                  </a:cubicBezTo>
                  <a:cubicBezTo>
                    <a:pt x="1" y="281"/>
                    <a:pt x="1" y="555"/>
                    <a:pt x="167" y="721"/>
                  </a:cubicBezTo>
                  <a:cubicBezTo>
                    <a:pt x="251" y="805"/>
                    <a:pt x="361" y="846"/>
                    <a:pt x="471" y="846"/>
                  </a:cubicBezTo>
                  <a:cubicBezTo>
                    <a:pt x="581" y="846"/>
                    <a:pt x="691" y="805"/>
                    <a:pt x="774" y="721"/>
                  </a:cubicBezTo>
                  <a:cubicBezTo>
                    <a:pt x="929" y="555"/>
                    <a:pt x="929" y="281"/>
                    <a:pt x="774" y="126"/>
                  </a:cubicBezTo>
                  <a:cubicBezTo>
                    <a:pt x="691" y="43"/>
                    <a:pt x="581" y="1"/>
                    <a:pt x="4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-2985103" y="1790943"/>
              <a:ext cx="99103" cy="89109"/>
            </a:xfrm>
            <a:custGeom>
              <a:avLst/>
              <a:gdLst/>
              <a:ahLst/>
              <a:cxnLst/>
              <a:rect l="l" t="t" r="r" b="b"/>
              <a:pathLst>
                <a:path w="942" h="847" extrusionOk="0">
                  <a:moveTo>
                    <a:pt x="471" y="1"/>
                  </a:moveTo>
                  <a:cubicBezTo>
                    <a:pt x="361" y="1"/>
                    <a:pt x="251" y="43"/>
                    <a:pt x="168" y="126"/>
                  </a:cubicBezTo>
                  <a:cubicBezTo>
                    <a:pt x="1" y="293"/>
                    <a:pt x="1" y="555"/>
                    <a:pt x="168" y="721"/>
                  </a:cubicBezTo>
                  <a:cubicBezTo>
                    <a:pt x="251" y="805"/>
                    <a:pt x="361" y="846"/>
                    <a:pt x="471" y="846"/>
                  </a:cubicBezTo>
                  <a:cubicBezTo>
                    <a:pt x="581" y="846"/>
                    <a:pt x="691" y="805"/>
                    <a:pt x="775" y="721"/>
                  </a:cubicBezTo>
                  <a:cubicBezTo>
                    <a:pt x="941" y="555"/>
                    <a:pt x="941" y="293"/>
                    <a:pt x="775" y="126"/>
                  </a:cubicBezTo>
                  <a:cubicBezTo>
                    <a:pt x="691" y="43"/>
                    <a:pt x="581" y="1"/>
                    <a:pt x="4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-2730820" y="1793468"/>
              <a:ext cx="99103" cy="90371"/>
            </a:xfrm>
            <a:custGeom>
              <a:avLst/>
              <a:gdLst/>
              <a:ahLst/>
              <a:cxnLst/>
              <a:rect l="l" t="t" r="r" b="b"/>
              <a:pathLst>
                <a:path w="942" h="859" extrusionOk="0">
                  <a:moveTo>
                    <a:pt x="471" y="1"/>
                  </a:moveTo>
                  <a:cubicBezTo>
                    <a:pt x="361" y="1"/>
                    <a:pt x="251" y="42"/>
                    <a:pt x="167" y="126"/>
                  </a:cubicBezTo>
                  <a:cubicBezTo>
                    <a:pt x="1" y="292"/>
                    <a:pt x="1" y="566"/>
                    <a:pt x="167" y="733"/>
                  </a:cubicBezTo>
                  <a:cubicBezTo>
                    <a:pt x="251" y="816"/>
                    <a:pt x="361" y="858"/>
                    <a:pt x="471" y="858"/>
                  </a:cubicBezTo>
                  <a:cubicBezTo>
                    <a:pt x="581" y="858"/>
                    <a:pt x="691" y="816"/>
                    <a:pt x="775" y="733"/>
                  </a:cubicBezTo>
                  <a:cubicBezTo>
                    <a:pt x="941" y="566"/>
                    <a:pt x="941" y="292"/>
                    <a:pt x="775" y="126"/>
                  </a:cubicBezTo>
                  <a:cubicBezTo>
                    <a:pt x="691" y="42"/>
                    <a:pt x="581" y="1"/>
                    <a:pt x="4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-2742077" y="1548022"/>
              <a:ext cx="97841" cy="89319"/>
            </a:xfrm>
            <a:custGeom>
              <a:avLst/>
              <a:gdLst/>
              <a:ahLst/>
              <a:cxnLst/>
              <a:rect l="l" t="t" r="r" b="b"/>
              <a:pathLst>
                <a:path w="930" h="849" extrusionOk="0">
                  <a:moveTo>
                    <a:pt x="465" y="0"/>
                  </a:moveTo>
                  <a:cubicBezTo>
                    <a:pt x="358" y="0"/>
                    <a:pt x="251" y="42"/>
                    <a:pt x="167" y="125"/>
                  </a:cubicBezTo>
                  <a:cubicBezTo>
                    <a:pt x="1" y="292"/>
                    <a:pt x="1" y="566"/>
                    <a:pt x="167" y="732"/>
                  </a:cubicBezTo>
                  <a:cubicBezTo>
                    <a:pt x="251" y="810"/>
                    <a:pt x="358" y="848"/>
                    <a:pt x="465" y="848"/>
                  </a:cubicBezTo>
                  <a:cubicBezTo>
                    <a:pt x="572" y="848"/>
                    <a:pt x="679" y="810"/>
                    <a:pt x="763" y="732"/>
                  </a:cubicBezTo>
                  <a:cubicBezTo>
                    <a:pt x="929" y="566"/>
                    <a:pt x="929" y="292"/>
                    <a:pt x="763" y="125"/>
                  </a:cubicBezTo>
                  <a:cubicBezTo>
                    <a:pt x="679" y="42"/>
                    <a:pt x="572" y="0"/>
                    <a:pt x="4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-2487794" y="1551704"/>
              <a:ext cx="97841" cy="89109"/>
            </a:xfrm>
            <a:custGeom>
              <a:avLst/>
              <a:gdLst/>
              <a:ahLst/>
              <a:cxnLst/>
              <a:rect l="l" t="t" r="r" b="b"/>
              <a:pathLst>
                <a:path w="930" h="847" extrusionOk="0">
                  <a:moveTo>
                    <a:pt x="465" y="1"/>
                  </a:moveTo>
                  <a:cubicBezTo>
                    <a:pt x="358" y="1"/>
                    <a:pt x="251" y="43"/>
                    <a:pt x="167" y="126"/>
                  </a:cubicBezTo>
                  <a:cubicBezTo>
                    <a:pt x="1" y="293"/>
                    <a:pt x="1" y="555"/>
                    <a:pt x="167" y="721"/>
                  </a:cubicBezTo>
                  <a:cubicBezTo>
                    <a:pt x="251" y="805"/>
                    <a:pt x="358" y="846"/>
                    <a:pt x="465" y="846"/>
                  </a:cubicBezTo>
                  <a:cubicBezTo>
                    <a:pt x="572" y="846"/>
                    <a:pt x="679" y="805"/>
                    <a:pt x="763" y="721"/>
                  </a:cubicBezTo>
                  <a:cubicBezTo>
                    <a:pt x="929" y="555"/>
                    <a:pt x="929" y="293"/>
                    <a:pt x="763" y="126"/>
                  </a:cubicBezTo>
                  <a:cubicBezTo>
                    <a:pt x="679" y="43"/>
                    <a:pt x="572" y="1"/>
                    <a:pt x="4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-2477799" y="1283639"/>
              <a:ext cx="97841" cy="89109"/>
            </a:xfrm>
            <a:custGeom>
              <a:avLst/>
              <a:gdLst/>
              <a:ahLst/>
              <a:cxnLst/>
              <a:rect l="l" t="t" r="r" b="b"/>
              <a:pathLst>
                <a:path w="930" h="847" extrusionOk="0">
                  <a:moveTo>
                    <a:pt x="465" y="1"/>
                  </a:moveTo>
                  <a:cubicBezTo>
                    <a:pt x="358" y="1"/>
                    <a:pt x="251" y="43"/>
                    <a:pt x="168" y="126"/>
                  </a:cubicBezTo>
                  <a:cubicBezTo>
                    <a:pt x="1" y="293"/>
                    <a:pt x="1" y="567"/>
                    <a:pt x="168" y="721"/>
                  </a:cubicBezTo>
                  <a:cubicBezTo>
                    <a:pt x="251" y="805"/>
                    <a:pt x="358" y="846"/>
                    <a:pt x="465" y="846"/>
                  </a:cubicBezTo>
                  <a:cubicBezTo>
                    <a:pt x="572" y="846"/>
                    <a:pt x="680" y="805"/>
                    <a:pt x="763" y="721"/>
                  </a:cubicBezTo>
                  <a:cubicBezTo>
                    <a:pt x="930" y="567"/>
                    <a:pt x="930" y="293"/>
                    <a:pt x="763" y="126"/>
                  </a:cubicBezTo>
                  <a:cubicBezTo>
                    <a:pt x="680" y="43"/>
                    <a:pt x="572" y="1"/>
                    <a:pt x="4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-2223516" y="1287427"/>
              <a:ext cx="97841" cy="89109"/>
            </a:xfrm>
            <a:custGeom>
              <a:avLst/>
              <a:gdLst/>
              <a:ahLst/>
              <a:cxnLst/>
              <a:rect l="l" t="t" r="r" b="b"/>
              <a:pathLst>
                <a:path w="930" h="847" extrusionOk="0">
                  <a:moveTo>
                    <a:pt x="465" y="1"/>
                  </a:moveTo>
                  <a:cubicBezTo>
                    <a:pt x="358" y="1"/>
                    <a:pt x="251" y="42"/>
                    <a:pt x="168" y="126"/>
                  </a:cubicBezTo>
                  <a:cubicBezTo>
                    <a:pt x="1" y="292"/>
                    <a:pt x="1" y="554"/>
                    <a:pt x="168" y="721"/>
                  </a:cubicBezTo>
                  <a:cubicBezTo>
                    <a:pt x="251" y="804"/>
                    <a:pt x="358" y="846"/>
                    <a:pt x="465" y="846"/>
                  </a:cubicBezTo>
                  <a:cubicBezTo>
                    <a:pt x="572" y="846"/>
                    <a:pt x="679" y="804"/>
                    <a:pt x="763" y="721"/>
                  </a:cubicBezTo>
                  <a:cubicBezTo>
                    <a:pt x="930" y="554"/>
                    <a:pt x="930" y="292"/>
                    <a:pt x="763" y="126"/>
                  </a:cubicBezTo>
                  <a:cubicBezTo>
                    <a:pt x="679" y="42"/>
                    <a:pt x="572" y="1"/>
                    <a:pt x="4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-2243505" y="1050397"/>
              <a:ext cx="97735" cy="89319"/>
            </a:xfrm>
            <a:custGeom>
              <a:avLst/>
              <a:gdLst/>
              <a:ahLst/>
              <a:cxnLst/>
              <a:rect l="l" t="t" r="r" b="b"/>
              <a:pathLst>
                <a:path w="929" h="849" extrusionOk="0">
                  <a:moveTo>
                    <a:pt x="460" y="0"/>
                  </a:moveTo>
                  <a:cubicBezTo>
                    <a:pt x="352" y="0"/>
                    <a:pt x="244" y="39"/>
                    <a:pt x="167" y="117"/>
                  </a:cubicBezTo>
                  <a:cubicBezTo>
                    <a:pt x="0" y="283"/>
                    <a:pt x="0" y="557"/>
                    <a:pt x="167" y="724"/>
                  </a:cubicBezTo>
                  <a:cubicBezTo>
                    <a:pt x="244" y="807"/>
                    <a:pt x="352" y="849"/>
                    <a:pt x="460" y="849"/>
                  </a:cubicBezTo>
                  <a:cubicBezTo>
                    <a:pt x="569" y="849"/>
                    <a:pt x="679" y="807"/>
                    <a:pt x="762" y="724"/>
                  </a:cubicBezTo>
                  <a:cubicBezTo>
                    <a:pt x="929" y="557"/>
                    <a:pt x="929" y="283"/>
                    <a:pt x="762" y="117"/>
                  </a:cubicBezTo>
                  <a:cubicBezTo>
                    <a:pt x="679" y="39"/>
                    <a:pt x="569" y="0"/>
                    <a:pt x="4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-1990484" y="1053238"/>
              <a:ext cx="98998" cy="89319"/>
            </a:xfrm>
            <a:custGeom>
              <a:avLst/>
              <a:gdLst/>
              <a:ahLst/>
              <a:cxnLst/>
              <a:rect l="l" t="t" r="r" b="b"/>
              <a:pathLst>
                <a:path w="941" h="849" extrusionOk="0">
                  <a:moveTo>
                    <a:pt x="471" y="0"/>
                  </a:moveTo>
                  <a:cubicBezTo>
                    <a:pt x="361" y="0"/>
                    <a:pt x="250" y="42"/>
                    <a:pt x="167" y="125"/>
                  </a:cubicBezTo>
                  <a:cubicBezTo>
                    <a:pt x="0" y="292"/>
                    <a:pt x="0" y="566"/>
                    <a:pt x="167" y="732"/>
                  </a:cubicBezTo>
                  <a:cubicBezTo>
                    <a:pt x="250" y="810"/>
                    <a:pt x="361" y="849"/>
                    <a:pt x="471" y="849"/>
                  </a:cubicBezTo>
                  <a:cubicBezTo>
                    <a:pt x="581" y="849"/>
                    <a:pt x="691" y="810"/>
                    <a:pt x="774" y="732"/>
                  </a:cubicBezTo>
                  <a:cubicBezTo>
                    <a:pt x="941" y="566"/>
                    <a:pt x="941" y="292"/>
                    <a:pt x="774" y="125"/>
                  </a:cubicBezTo>
                  <a:cubicBezTo>
                    <a:pt x="691" y="42"/>
                    <a:pt x="581" y="0"/>
                    <a:pt x="4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-1979227" y="785172"/>
              <a:ext cx="97841" cy="90266"/>
            </a:xfrm>
            <a:custGeom>
              <a:avLst/>
              <a:gdLst/>
              <a:ahLst/>
              <a:cxnLst/>
              <a:rect l="l" t="t" r="r" b="b"/>
              <a:pathLst>
                <a:path w="930" h="858" extrusionOk="0">
                  <a:moveTo>
                    <a:pt x="460" y="0"/>
                  </a:moveTo>
                  <a:cubicBezTo>
                    <a:pt x="352" y="0"/>
                    <a:pt x="245" y="42"/>
                    <a:pt x="167" y="125"/>
                  </a:cubicBezTo>
                  <a:cubicBezTo>
                    <a:pt x="1" y="292"/>
                    <a:pt x="1" y="566"/>
                    <a:pt x="167" y="733"/>
                  </a:cubicBezTo>
                  <a:cubicBezTo>
                    <a:pt x="251" y="816"/>
                    <a:pt x="358" y="858"/>
                    <a:pt x="465" y="858"/>
                  </a:cubicBezTo>
                  <a:cubicBezTo>
                    <a:pt x="572" y="858"/>
                    <a:pt x="679" y="816"/>
                    <a:pt x="763" y="733"/>
                  </a:cubicBezTo>
                  <a:cubicBezTo>
                    <a:pt x="929" y="566"/>
                    <a:pt x="929" y="292"/>
                    <a:pt x="763" y="125"/>
                  </a:cubicBezTo>
                  <a:cubicBezTo>
                    <a:pt x="679" y="42"/>
                    <a:pt x="569" y="0"/>
                    <a:pt x="4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-1724944" y="788960"/>
              <a:ext cx="97841" cy="89003"/>
            </a:xfrm>
            <a:custGeom>
              <a:avLst/>
              <a:gdLst/>
              <a:ahLst/>
              <a:cxnLst/>
              <a:rect l="l" t="t" r="r" b="b"/>
              <a:pathLst>
                <a:path w="930" h="846" extrusionOk="0">
                  <a:moveTo>
                    <a:pt x="465" y="0"/>
                  </a:moveTo>
                  <a:cubicBezTo>
                    <a:pt x="358" y="0"/>
                    <a:pt x="251" y="42"/>
                    <a:pt x="167" y="125"/>
                  </a:cubicBezTo>
                  <a:cubicBezTo>
                    <a:pt x="1" y="292"/>
                    <a:pt x="1" y="566"/>
                    <a:pt x="167" y="720"/>
                  </a:cubicBezTo>
                  <a:cubicBezTo>
                    <a:pt x="251" y="804"/>
                    <a:pt x="358" y="845"/>
                    <a:pt x="465" y="845"/>
                  </a:cubicBezTo>
                  <a:cubicBezTo>
                    <a:pt x="572" y="845"/>
                    <a:pt x="679" y="804"/>
                    <a:pt x="763" y="720"/>
                  </a:cubicBezTo>
                  <a:cubicBezTo>
                    <a:pt x="929" y="566"/>
                    <a:pt x="929" y="292"/>
                    <a:pt x="763" y="125"/>
                  </a:cubicBezTo>
                  <a:cubicBezTo>
                    <a:pt x="679" y="42"/>
                    <a:pt x="572" y="0"/>
                    <a:pt x="4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-2983841" y="2302561"/>
              <a:ext cx="80271" cy="75432"/>
            </a:xfrm>
            <a:custGeom>
              <a:avLst/>
              <a:gdLst/>
              <a:ahLst/>
              <a:cxnLst/>
              <a:rect l="l" t="t" r="r" b="b"/>
              <a:pathLst>
                <a:path w="763" h="717" extrusionOk="0">
                  <a:moveTo>
                    <a:pt x="297" y="0"/>
                  </a:moveTo>
                  <a:cubicBezTo>
                    <a:pt x="193" y="0"/>
                    <a:pt x="88" y="39"/>
                    <a:pt x="1" y="121"/>
                  </a:cubicBezTo>
                  <a:lnTo>
                    <a:pt x="608" y="716"/>
                  </a:lnTo>
                  <a:cubicBezTo>
                    <a:pt x="763" y="549"/>
                    <a:pt x="763" y="287"/>
                    <a:pt x="596" y="121"/>
                  </a:cubicBezTo>
                  <a:cubicBezTo>
                    <a:pt x="511" y="42"/>
                    <a:pt x="405" y="0"/>
                    <a:pt x="2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-2743339" y="2306453"/>
              <a:ext cx="89109" cy="89003"/>
            </a:xfrm>
            <a:custGeom>
              <a:avLst/>
              <a:gdLst/>
              <a:ahLst/>
              <a:cxnLst/>
              <a:rect l="l" t="t" r="r" b="b"/>
              <a:pathLst>
                <a:path w="847" h="846" extrusionOk="0">
                  <a:moveTo>
                    <a:pt x="429" y="0"/>
                  </a:moveTo>
                  <a:cubicBezTo>
                    <a:pt x="191" y="0"/>
                    <a:pt x="1" y="179"/>
                    <a:pt x="1" y="417"/>
                  </a:cubicBezTo>
                  <a:cubicBezTo>
                    <a:pt x="1" y="655"/>
                    <a:pt x="191" y="846"/>
                    <a:pt x="429" y="846"/>
                  </a:cubicBezTo>
                  <a:cubicBezTo>
                    <a:pt x="656" y="846"/>
                    <a:pt x="846" y="655"/>
                    <a:pt x="846" y="417"/>
                  </a:cubicBezTo>
                  <a:cubicBezTo>
                    <a:pt x="846" y="179"/>
                    <a:pt x="656" y="0"/>
                    <a:pt x="4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-2737027" y="2037757"/>
              <a:ext cx="97735" cy="89319"/>
            </a:xfrm>
            <a:custGeom>
              <a:avLst/>
              <a:gdLst/>
              <a:ahLst/>
              <a:cxnLst/>
              <a:rect l="l" t="t" r="r" b="b"/>
              <a:pathLst>
                <a:path w="929" h="849" extrusionOk="0">
                  <a:moveTo>
                    <a:pt x="465" y="1"/>
                  </a:moveTo>
                  <a:cubicBezTo>
                    <a:pt x="357" y="1"/>
                    <a:pt x="250" y="42"/>
                    <a:pt x="167" y="126"/>
                  </a:cubicBezTo>
                  <a:cubicBezTo>
                    <a:pt x="0" y="292"/>
                    <a:pt x="0" y="566"/>
                    <a:pt x="167" y="733"/>
                  </a:cubicBezTo>
                  <a:cubicBezTo>
                    <a:pt x="250" y="810"/>
                    <a:pt x="357" y="849"/>
                    <a:pt x="465" y="849"/>
                  </a:cubicBezTo>
                  <a:cubicBezTo>
                    <a:pt x="572" y="849"/>
                    <a:pt x="679" y="810"/>
                    <a:pt x="762" y="733"/>
                  </a:cubicBezTo>
                  <a:cubicBezTo>
                    <a:pt x="929" y="566"/>
                    <a:pt x="929" y="292"/>
                    <a:pt x="762" y="126"/>
                  </a:cubicBezTo>
                  <a:cubicBezTo>
                    <a:pt x="679" y="42"/>
                    <a:pt x="572" y="1"/>
                    <a:pt x="4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-2482744" y="2041544"/>
              <a:ext cx="97735" cy="89003"/>
            </a:xfrm>
            <a:custGeom>
              <a:avLst/>
              <a:gdLst/>
              <a:ahLst/>
              <a:cxnLst/>
              <a:rect l="l" t="t" r="r" b="b"/>
              <a:pathLst>
                <a:path w="929" h="846" extrusionOk="0">
                  <a:moveTo>
                    <a:pt x="465" y="0"/>
                  </a:moveTo>
                  <a:cubicBezTo>
                    <a:pt x="357" y="0"/>
                    <a:pt x="250" y="42"/>
                    <a:pt x="167" y="125"/>
                  </a:cubicBezTo>
                  <a:cubicBezTo>
                    <a:pt x="0" y="292"/>
                    <a:pt x="0" y="554"/>
                    <a:pt x="167" y="721"/>
                  </a:cubicBezTo>
                  <a:cubicBezTo>
                    <a:pt x="250" y="804"/>
                    <a:pt x="357" y="846"/>
                    <a:pt x="465" y="846"/>
                  </a:cubicBezTo>
                  <a:cubicBezTo>
                    <a:pt x="572" y="846"/>
                    <a:pt x="679" y="804"/>
                    <a:pt x="762" y="721"/>
                  </a:cubicBezTo>
                  <a:cubicBezTo>
                    <a:pt x="929" y="554"/>
                    <a:pt x="929" y="292"/>
                    <a:pt x="762" y="125"/>
                  </a:cubicBezTo>
                  <a:cubicBezTo>
                    <a:pt x="679" y="42"/>
                    <a:pt x="572" y="0"/>
                    <a:pt x="4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-2495263" y="1795993"/>
              <a:ext cx="97735" cy="89003"/>
            </a:xfrm>
            <a:custGeom>
              <a:avLst/>
              <a:gdLst/>
              <a:ahLst/>
              <a:cxnLst/>
              <a:rect l="l" t="t" r="r" b="b"/>
              <a:pathLst>
                <a:path w="929" h="846" extrusionOk="0">
                  <a:moveTo>
                    <a:pt x="470" y="1"/>
                  </a:moveTo>
                  <a:cubicBezTo>
                    <a:pt x="360" y="1"/>
                    <a:pt x="250" y="42"/>
                    <a:pt x="167" y="126"/>
                  </a:cubicBezTo>
                  <a:cubicBezTo>
                    <a:pt x="0" y="292"/>
                    <a:pt x="0" y="554"/>
                    <a:pt x="167" y="721"/>
                  </a:cubicBezTo>
                  <a:cubicBezTo>
                    <a:pt x="250" y="804"/>
                    <a:pt x="360" y="846"/>
                    <a:pt x="470" y="846"/>
                  </a:cubicBezTo>
                  <a:cubicBezTo>
                    <a:pt x="581" y="846"/>
                    <a:pt x="691" y="804"/>
                    <a:pt x="774" y="721"/>
                  </a:cubicBezTo>
                  <a:cubicBezTo>
                    <a:pt x="929" y="554"/>
                    <a:pt x="929" y="292"/>
                    <a:pt x="774" y="126"/>
                  </a:cubicBezTo>
                  <a:cubicBezTo>
                    <a:pt x="691" y="42"/>
                    <a:pt x="581" y="1"/>
                    <a:pt x="4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-2236035" y="1799149"/>
              <a:ext cx="89109" cy="89003"/>
            </a:xfrm>
            <a:custGeom>
              <a:avLst/>
              <a:gdLst/>
              <a:ahLst/>
              <a:cxnLst/>
              <a:rect l="l" t="t" r="r" b="b"/>
              <a:pathLst>
                <a:path w="847" h="846" extrusionOk="0">
                  <a:moveTo>
                    <a:pt x="417" y="0"/>
                  </a:moveTo>
                  <a:cubicBezTo>
                    <a:pt x="191" y="0"/>
                    <a:pt x="1" y="191"/>
                    <a:pt x="1" y="429"/>
                  </a:cubicBezTo>
                  <a:cubicBezTo>
                    <a:pt x="1" y="655"/>
                    <a:pt x="191" y="846"/>
                    <a:pt x="417" y="846"/>
                  </a:cubicBezTo>
                  <a:cubicBezTo>
                    <a:pt x="656" y="846"/>
                    <a:pt x="846" y="655"/>
                    <a:pt x="846" y="429"/>
                  </a:cubicBezTo>
                  <a:cubicBezTo>
                    <a:pt x="846" y="191"/>
                    <a:pt x="656" y="0"/>
                    <a:pt x="4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-2229723" y="1531715"/>
              <a:ext cx="97735" cy="89003"/>
            </a:xfrm>
            <a:custGeom>
              <a:avLst/>
              <a:gdLst/>
              <a:ahLst/>
              <a:cxnLst/>
              <a:rect l="l" t="t" r="r" b="b"/>
              <a:pathLst>
                <a:path w="929" h="846" extrusionOk="0">
                  <a:moveTo>
                    <a:pt x="459" y="0"/>
                  </a:moveTo>
                  <a:cubicBezTo>
                    <a:pt x="349" y="0"/>
                    <a:pt x="238" y="42"/>
                    <a:pt x="155" y="125"/>
                  </a:cubicBezTo>
                  <a:cubicBezTo>
                    <a:pt x="0" y="280"/>
                    <a:pt x="0" y="554"/>
                    <a:pt x="155" y="721"/>
                  </a:cubicBezTo>
                  <a:cubicBezTo>
                    <a:pt x="238" y="804"/>
                    <a:pt x="349" y="846"/>
                    <a:pt x="459" y="846"/>
                  </a:cubicBezTo>
                  <a:cubicBezTo>
                    <a:pt x="569" y="846"/>
                    <a:pt x="679" y="804"/>
                    <a:pt x="762" y="721"/>
                  </a:cubicBezTo>
                  <a:cubicBezTo>
                    <a:pt x="929" y="554"/>
                    <a:pt x="929" y="280"/>
                    <a:pt x="762" y="125"/>
                  </a:cubicBezTo>
                  <a:cubicBezTo>
                    <a:pt x="679" y="42"/>
                    <a:pt x="569" y="0"/>
                    <a:pt x="4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-1975440" y="1534240"/>
              <a:ext cx="97735" cy="90266"/>
            </a:xfrm>
            <a:custGeom>
              <a:avLst/>
              <a:gdLst/>
              <a:ahLst/>
              <a:cxnLst/>
              <a:rect l="l" t="t" r="r" b="b"/>
              <a:pathLst>
                <a:path w="929" h="858" extrusionOk="0">
                  <a:moveTo>
                    <a:pt x="459" y="0"/>
                  </a:moveTo>
                  <a:cubicBezTo>
                    <a:pt x="349" y="0"/>
                    <a:pt x="238" y="42"/>
                    <a:pt x="155" y="125"/>
                  </a:cubicBezTo>
                  <a:cubicBezTo>
                    <a:pt x="0" y="292"/>
                    <a:pt x="0" y="566"/>
                    <a:pt x="155" y="732"/>
                  </a:cubicBezTo>
                  <a:cubicBezTo>
                    <a:pt x="238" y="816"/>
                    <a:pt x="349" y="857"/>
                    <a:pt x="459" y="857"/>
                  </a:cubicBezTo>
                  <a:cubicBezTo>
                    <a:pt x="569" y="857"/>
                    <a:pt x="679" y="816"/>
                    <a:pt x="762" y="732"/>
                  </a:cubicBezTo>
                  <a:cubicBezTo>
                    <a:pt x="929" y="566"/>
                    <a:pt x="929" y="292"/>
                    <a:pt x="762" y="125"/>
                  </a:cubicBezTo>
                  <a:cubicBezTo>
                    <a:pt x="679" y="42"/>
                    <a:pt x="569" y="0"/>
                    <a:pt x="4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-1996797" y="1297421"/>
              <a:ext cx="97841" cy="89109"/>
            </a:xfrm>
            <a:custGeom>
              <a:avLst/>
              <a:gdLst/>
              <a:ahLst/>
              <a:cxnLst/>
              <a:rect l="l" t="t" r="r" b="b"/>
              <a:pathLst>
                <a:path w="930" h="847" extrusionOk="0">
                  <a:moveTo>
                    <a:pt x="465" y="1"/>
                  </a:moveTo>
                  <a:cubicBezTo>
                    <a:pt x="358" y="1"/>
                    <a:pt x="251" y="43"/>
                    <a:pt x="168" y="126"/>
                  </a:cubicBezTo>
                  <a:cubicBezTo>
                    <a:pt x="1" y="293"/>
                    <a:pt x="1" y="555"/>
                    <a:pt x="168" y="721"/>
                  </a:cubicBezTo>
                  <a:cubicBezTo>
                    <a:pt x="251" y="805"/>
                    <a:pt x="361" y="846"/>
                    <a:pt x="470" y="846"/>
                  </a:cubicBezTo>
                  <a:cubicBezTo>
                    <a:pt x="578" y="846"/>
                    <a:pt x="685" y="805"/>
                    <a:pt x="763" y="721"/>
                  </a:cubicBezTo>
                  <a:cubicBezTo>
                    <a:pt x="930" y="555"/>
                    <a:pt x="930" y="293"/>
                    <a:pt x="763" y="126"/>
                  </a:cubicBezTo>
                  <a:cubicBezTo>
                    <a:pt x="680" y="43"/>
                    <a:pt x="572" y="1"/>
                    <a:pt x="4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-1738726" y="1300577"/>
              <a:ext cx="90266" cy="90266"/>
            </a:xfrm>
            <a:custGeom>
              <a:avLst/>
              <a:gdLst/>
              <a:ahLst/>
              <a:cxnLst/>
              <a:rect l="l" t="t" r="r" b="b"/>
              <a:pathLst>
                <a:path w="858" h="858" extrusionOk="0">
                  <a:moveTo>
                    <a:pt x="429" y="1"/>
                  </a:moveTo>
                  <a:cubicBezTo>
                    <a:pt x="191" y="1"/>
                    <a:pt x="1" y="191"/>
                    <a:pt x="1" y="429"/>
                  </a:cubicBezTo>
                  <a:cubicBezTo>
                    <a:pt x="1" y="667"/>
                    <a:pt x="191" y="858"/>
                    <a:pt x="429" y="858"/>
                  </a:cubicBezTo>
                  <a:cubicBezTo>
                    <a:pt x="667" y="858"/>
                    <a:pt x="858" y="667"/>
                    <a:pt x="858" y="429"/>
                  </a:cubicBezTo>
                  <a:cubicBezTo>
                    <a:pt x="858" y="191"/>
                    <a:pt x="667" y="1"/>
                    <a:pt x="4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-1732414" y="1033143"/>
              <a:ext cx="97735" cy="89109"/>
            </a:xfrm>
            <a:custGeom>
              <a:avLst/>
              <a:gdLst/>
              <a:ahLst/>
              <a:cxnLst/>
              <a:rect l="l" t="t" r="r" b="b"/>
              <a:pathLst>
                <a:path w="929" h="847" extrusionOk="0">
                  <a:moveTo>
                    <a:pt x="470" y="1"/>
                  </a:moveTo>
                  <a:cubicBezTo>
                    <a:pt x="360" y="1"/>
                    <a:pt x="250" y="42"/>
                    <a:pt x="167" y="126"/>
                  </a:cubicBezTo>
                  <a:cubicBezTo>
                    <a:pt x="0" y="292"/>
                    <a:pt x="0" y="554"/>
                    <a:pt x="167" y="721"/>
                  </a:cubicBezTo>
                  <a:cubicBezTo>
                    <a:pt x="250" y="804"/>
                    <a:pt x="360" y="846"/>
                    <a:pt x="470" y="846"/>
                  </a:cubicBezTo>
                  <a:cubicBezTo>
                    <a:pt x="580" y="846"/>
                    <a:pt x="691" y="804"/>
                    <a:pt x="774" y="721"/>
                  </a:cubicBezTo>
                  <a:cubicBezTo>
                    <a:pt x="929" y="554"/>
                    <a:pt x="929" y="292"/>
                    <a:pt x="774" y="126"/>
                  </a:cubicBezTo>
                  <a:cubicBezTo>
                    <a:pt x="691" y="42"/>
                    <a:pt x="580" y="1"/>
                    <a:pt x="4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-1478130" y="1036615"/>
              <a:ext cx="97735" cy="89319"/>
            </a:xfrm>
            <a:custGeom>
              <a:avLst/>
              <a:gdLst/>
              <a:ahLst/>
              <a:cxnLst/>
              <a:rect l="l" t="t" r="r" b="b"/>
              <a:pathLst>
                <a:path w="929" h="849" extrusionOk="0">
                  <a:moveTo>
                    <a:pt x="470" y="0"/>
                  </a:moveTo>
                  <a:cubicBezTo>
                    <a:pt x="360" y="0"/>
                    <a:pt x="250" y="39"/>
                    <a:pt x="167" y="117"/>
                  </a:cubicBezTo>
                  <a:cubicBezTo>
                    <a:pt x="0" y="283"/>
                    <a:pt x="0" y="557"/>
                    <a:pt x="167" y="724"/>
                  </a:cubicBezTo>
                  <a:cubicBezTo>
                    <a:pt x="250" y="807"/>
                    <a:pt x="360" y="849"/>
                    <a:pt x="470" y="849"/>
                  </a:cubicBezTo>
                  <a:cubicBezTo>
                    <a:pt x="580" y="849"/>
                    <a:pt x="691" y="807"/>
                    <a:pt x="774" y="724"/>
                  </a:cubicBezTo>
                  <a:cubicBezTo>
                    <a:pt x="929" y="557"/>
                    <a:pt x="929" y="283"/>
                    <a:pt x="774" y="117"/>
                  </a:cubicBezTo>
                  <a:cubicBezTo>
                    <a:pt x="691" y="39"/>
                    <a:pt x="580" y="0"/>
                    <a:pt x="4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-2721982" y="2563682"/>
              <a:ext cx="79009" cy="74801"/>
            </a:xfrm>
            <a:custGeom>
              <a:avLst/>
              <a:gdLst/>
              <a:ahLst/>
              <a:cxnLst/>
              <a:rect l="l" t="t" r="r" b="b"/>
              <a:pathLst>
                <a:path w="751" h="711" extrusionOk="0">
                  <a:moveTo>
                    <a:pt x="290" y="1"/>
                  </a:moveTo>
                  <a:cubicBezTo>
                    <a:pt x="187" y="1"/>
                    <a:pt x="82" y="39"/>
                    <a:pt x="0" y="115"/>
                  </a:cubicBezTo>
                  <a:lnTo>
                    <a:pt x="595" y="711"/>
                  </a:lnTo>
                  <a:cubicBezTo>
                    <a:pt x="750" y="544"/>
                    <a:pt x="750" y="282"/>
                    <a:pt x="584" y="127"/>
                  </a:cubicBezTo>
                  <a:cubicBezTo>
                    <a:pt x="505" y="42"/>
                    <a:pt x="398" y="1"/>
                    <a:pt x="29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-2486531" y="2567259"/>
              <a:ext cx="97841" cy="89424"/>
            </a:xfrm>
            <a:custGeom>
              <a:avLst/>
              <a:gdLst/>
              <a:ahLst/>
              <a:cxnLst/>
              <a:rect l="l" t="t" r="r" b="b"/>
              <a:pathLst>
                <a:path w="930" h="850" extrusionOk="0">
                  <a:moveTo>
                    <a:pt x="469" y="1"/>
                  </a:moveTo>
                  <a:cubicBezTo>
                    <a:pt x="361" y="1"/>
                    <a:pt x="251" y="40"/>
                    <a:pt x="167" y="117"/>
                  </a:cubicBezTo>
                  <a:cubicBezTo>
                    <a:pt x="1" y="284"/>
                    <a:pt x="1" y="557"/>
                    <a:pt x="167" y="724"/>
                  </a:cubicBezTo>
                  <a:cubicBezTo>
                    <a:pt x="251" y="808"/>
                    <a:pt x="361" y="849"/>
                    <a:pt x="469" y="849"/>
                  </a:cubicBezTo>
                  <a:cubicBezTo>
                    <a:pt x="578" y="849"/>
                    <a:pt x="685" y="808"/>
                    <a:pt x="763" y="724"/>
                  </a:cubicBezTo>
                  <a:cubicBezTo>
                    <a:pt x="929" y="557"/>
                    <a:pt x="929" y="284"/>
                    <a:pt x="763" y="117"/>
                  </a:cubicBezTo>
                  <a:cubicBezTo>
                    <a:pt x="685" y="40"/>
                    <a:pt x="578" y="1"/>
                    <a:pt x="4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-2471487" y="2298878"/>
              <a:ext cx="89003" cy="89109"/>
            </a:xfrm>
            <a:custGeom>
              <a:avLst/>
              <a:gdLst/>
              <a:ahLst/>
              <a:cxnLst/>
              <a:rect l="l" t="t" r="r" b="b"/>
              <a:pathLst>
                <a:path w="846" h="847" extrusionOk="0">
                  <a:moveTo>
                    <a:pt x="417" y="1"/>
                  </a:moveTo>
                  <a:cubicBezTo>
                    <a:pt x="191" y="1"/>
                    <a:pt x="0" y="191"/>
                    <a:pt x="0" y="430"/>
                  </a:cubicBezTo>
                  <a:cubicBezTo>
                    <a:pt x="0" y="656"/>
                    <a:pt x="191" y="846"/>
                    <a:pt x="417" y="846"/>
                  </a:cubicBezTo>
                  <a:cubicBezTo>
                    <a:pt x="655" y="846"/>
                    <a:pt x="846" y="656"/>
                    <a:pt x="846" y="430"/>
                  </a:cubicBezTo>
                  <a:cubicBezTo>
                    <a:pt x="846" y="191"/>
                    <a:pt x="655" y="1"/>
                    <a:pt x="4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-2222253" y="2302035"/>
              <a:ext cx="97841" cy="90266"/>
            </a:xfrm>
            <a:custGeom>
              <a:avLst/>
              <a:gdLst/>
              <a:ahLst/>
              <a:cxnLst/>
              <a:rect l="l" t="t" r="r" b="b"/>
              <a:pathLst>
                <a:path w="930" h="858" extrusionOk="0">
                  <a:moveTo>
                    <a:pt x="471" y="1"/>
                  </a:moveTo>
                  <a:cubicBezTo>
                    <a:pt x="361" y="1"/>
                    <a:pt x="251" y="42"/>
                    <a:pt x="167" y="126"/>
                  </a:cubicBezTo>
                  <a:cubicBezTo>
                    <a:pt x="1" y="292"/>
                    <a:pt x="1" y="566"/>
                    <a:pt x="167" y="733"/>
                  </a:cubicBezTo>
                  <a:cubicBezTo>
                    <a:pt x="251" y="816"/>
                    <a:pt x="361" y="858"/>
                    <a:pt x="471" y="858"/>
                  </a:cubicBezTo>
                  <a:cubicBezTo>
                    <a:pt x="581" y="858"/>
                    <a:pt x="691" y="816"/>
                    <a:pt x="775" y="733"/>
                  </a:cubicBezTo>
                  <a:cubicBezTo>
                    <a:pt x="929" y="566"/>
                    <a:pt x="929" y="292"/>
                    <a:pt x="775" y="126"/>
                  </a:cubicBezTo>
                  <a:cubicBezTo>
                    <a:pt x="691" y="42"/>
                    <a:pt x="581" y="1"/>
                    <a:pt x="4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-2229723" y="2057220"/>
              <a:ext cx="89003" cy="89003"/>
            </a:xfrm>
            <a:custGeom>
              <a:avLst/>
              <a:gdLst/>
              <a:ahLst/>
              <a:cxnLst/>
              <a:rect l="l" t="t" r="r" b="b"/>
              <a:pathLst>
                <a:path w="846" h="846" extrusionOk="0">
                  <a:moveTo>
                    <a:pt x="429" y="0"/>
                  </a:moveTo>
                  <a:cubicBezTo>
                    <a:pt x="191" y="0"/>
                    <a:pt x="0" y="191"/>
                    <a:pt x="0" y="417"/>
                  </a:cubicBezTo>
                  <a:cubicBezTo>
                    <a:pt x="0" y="655"/>
                    <a:pt x="191" y="845"/>
                    <a:pt x="429" y="845"/>
                  </a:cubicBezTo>
                  <a:cubicBezTo>
                    <a:pt x="655" y="845"/>
                    <a:pt x="846" y="655"/>
                    <a:pt x="846" y="417"/>
                  </a:cubicBezTo>
                  <a:cubicBezTo>
                    <a:pt x="846" y="191"/>
                    <a:pt x="655" y="0"/>
                    <a:pt x="4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-1979227" y="2060271"/>
              <a:ext cx="97841" cy="89109"/>
            </a:xfrm>
            <a:custGeom>
              <a:avLst/>
              <a:gdLst/>
              <a:ahLst/>
              <a:cxnLst/>
              <a:rect l="l" t="t" r="r" b="b"/>
              <a:pathLst>
                <a:path w="930" h="847" extrusionOk="0">
                  <a:moveTo>
                    <a:pt x="460" y="1"/>
                  </a:moveTo>
                  <a:cubicBezTo>
                    <a:pt x="352" y="1"/>
                    <a:pt x="245" y="42"/>
                    <a:pt x="167" y="126"/>
                  </a:cubicBezTo>
                  <a:cubicBezTo>
                    <a:pt x="1" y="293"/>
                    <a:pt x="1" y="554"/>
                    <a:pt x="167" y="721"/>
                  </a:cubicBezTo>
                  <a:cubicBezTo>
                    <a:pt x="251" y="804"/>
                    <a:pt x="358" y="846"/>
                    <a:pt x="465" y="846"/>
                  </a:cubicBezTo>
                  <a:cubicBezTo>
                    <a:pt x="572" y="846"/>
                    <a:pt x="679" y="804"/>
                    <a:pt x="763" y="721"/>
                  </a:cubicBezTo>
                  <a:cubicBezTo>
                    <a:pt x="929" y="554"/>
                    <a:pt x="929" y="293"/>
                    <a:pt x="763" y="126"/>
                  </a:cubicBezTo>
                  <a:cubicBezTo>
                    <a:pt x="679" y="42"/>
                    <a:pt x="569" y="1"/>
                    <a:pt x="4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-1965445" y="1791574"/>
              <a:ext cx="90266" cy="90371"/>
            </a:xfrm>
            <a:custGeom>
              <a:avLst/>
              <a:gdLst/>
              <a:ahLst/>
              <a:cxnLst/>
              <a:rect l="l" t="t" r="r" b="b"/>
              <a:pathLst>
                <a:path w="858" h="859" extrusionOk="0">
                  <a:moveTo>
                    <a:pt x="429" y="1"/>
                  </a:moveTo>
                  <a:cubicBezTo>
                    <a:pt x="191" y="1"/>
                    <a:pt x="1" y="191"/>
                    <a:pt x="1" y="430"/>
                  </a:cubicBezTo>
                  <a:cubicBezTo>
                    <a:pt x="1" y="668"/>
                    <a:pt x="191" y="858"/>
                    <a:pt x="429" y="858"/>
                  </a:cubicBezTo>
                  <a:cubicBezTo>
                    <a:pt x="667" y="858"/>
                    <a:pt x="858" y="668"/>
                    <a:pt x="858" y="430"/>
                  </a:cubicBezTo>
                  <a:cubicBezTo>
                    <a:pt x="858" y="191"/>
                    <a:pt x="667" y="1"/>
                    <a:pt x="4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-1714949" y="1795993"/>
              <a:ext cx="97841" cy="89003"/>
            </a:xfrm>
            <a:custGeom>
              <a:avLst/>
              <a:gdLst/>
              <a:ahLst/>
              <a:cxnLst/>
              <a:rect l="l" t="t" r="r" b="b"/>
              <a:pathLst>
                <a:path w="930" h="846" extrusionOk="0">
                  <a:moveTo>
                    <a:pt x="465" y="1"/>
                  </a:moveTo>
                  <a:cubicBezTo>
                    <a:pt x="358" y="1"/>
                    <a:pt x="251" y="42"/>
                    <a:pt x="167" y="126"/>
                  </a:cubicBezTo>
                  <a:cubicBezTo>
                    <a:pt x="1" y="292"/>
                    <a:pt x="1" y="554"/>
                    <a:pt x="167" y="721"/>
                  </a:cubicBezTo>
                  <a:cubicBezTo>
                    <a:pt x="251" y="804"/>
                    <a:pt x="358" y="846"/>
                    <a:pt x="465" y="846"/>
                  </a:cubicBezTo>
                  <a:cubicBezTo>
                    <a:pt x="572" y="846"/>
                    <a:pt x="679" y="804"/>
                    <a:pt x="763" y="721"/>
                  </a:cubicBezTo>
                  <a:cubicBezTo>
                    <a:pt x="929" y="554"/>
                    <a:pt x="929" y="292"/>
                    <a:pt x="763" y="126"/>
                  </a:cubicBezTo>
                  <a:cubicBezTo>
                    <a:pt x="679" y="42"/>
                    <a:pt x="572" y="1"/>
                    <a:pt x="4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-1734939" y="1558017"/>
              <a:ext cx="97735" cy="90266"/>
            </a:xfrm>
            <a:custGeom>
              <a:avLst/>
              <a:gdLst/>
              <a:ahLst/>
              <a:cxnLst/>
              <a:rect l="l" t="t" r="r" b="b"/>
              <a:pathLst>
                <a:path w="929" h="858" extrusionOk="0">
                  <a:moveTo>
                    <a:pt x="459" y="0"/>
                  </a:moveTo>
                  <a:cubicBezTo>
                    <a:pt x="349" y="0"/>
                    <a:pt x="238" y="42"/>
                    <a:pt x="155" y="125"/>
                  </a:cubicBezTo>
                  <a:cubicBezTo>
                    <a:pt x="0" y="292"/>
                    <a:pt x="0" y="566"/>
                    <a:pt x="155" y="733"/>
                  </a:cubicBezTo>
                  <a:cubicBezTo>
                    <a:pt x="238" y="816"/>
                    <a:pt x="349" y="858"/>
                    <a:pt x="459" y="858"/>
                  </a:cubicBezTo>
                  <a:cubicBezTo>
                    <a:pt x="569" y="858"/>
                    <a:pt x="679" y="816"/>
                    <a:pt x="762" y="733"/>
                  </a:cubicBezTo>
                  <a:cubicBezTo>
                    <a:pt x="929" y="566"/>
                    <a:pt x="929" y="292"/>
                    <a:pt x="762" y="125"/>
                  </a:cubicBezTo>
                  <a:cubicBezTo>
                    <a:pt x="679" y="42"/>
                    <a:pt x="569" y="0"/>
                    <a:pt x="4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-1476973" y="1562435"/>
              <a:ext cx="89109" cy="89003"/>
            </a:xfrm>
            <a:custGeom>
              <a:avLst/>
              <a:gdLst/>
              <a:ahLst/>
              <a:cxnLst/>
              <a:rect l="l" t="t" r="r" b="b"/>
              <a:pathLst>
                <a:path w="847" h="846" extrusionOk="0">
                  <a:moveTo>
                    <a:pt x="430" y="0"/>
                  </a:moveTo>
                  <a:cubicBezTo>
                    <a:pt x="191" y="0"/>
                    <a:pt x="1" y="191"/>
                    <a:pt x="1" y="417"/>
                  </a:cubicBezTo>
                  <a:cubicBezTo>
                    <a:pt x="1" y="655"/>
                    <a:pt x="191" y="845"/>
                    <a:pt x="430" y="845"/>
                  </a:cubicBezTo>
                  <a:cubicBezTo>
                    <a:pt x="656" y="845"/>
                    <a:pt x="846" y="655"/>
                    <a:pt x="846" y="417"/>
                  </a:cubicBezTo>
                  <a:cubicBezTo>
                    <a:pt x="846" y="191"/>
                    <a:pt x="656" y="0"/>
                    <a:pt x="4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-1470661" y="1293739"/>
              <a:ext cx="97841" cy="89319"/>
            </a:xfrm>
            <a:custGeom>
              <a:avLst/>
              <a:gdLst/>
              <a:ahLst/>
              <a:cxnLst/>
              <a:rect l="l" t="t" r="r" b="b"/>
              <a:pathLst>
                <a:path w="930" h="849" extrusionOk="0">
                  <a:moveTo>
                    <a:pt x="460" y="0"/>
                  </a:moveTo>
                  <a:cubicBezTo>
                    <a:pt x="352" y="0"/>
                    <a:pt x="245" y="42"/>
                    <a:pt x="167" y="125"/>
                  </a:cubicBezTo>
                  <a:cubicBezTo>
                    <a:pt x="0" y="292"/>
                    <a:pt x="0" y="566"/>
                    <a:pt x="167" y="732"/>
                  </a:cubicBezTo>
                  <a:cubicBezTo>
                    <a:pt x="245" y="810"/>
                    <a:pt x="352" y="849"/>
                    <a:pt x="460" y="849"/>
                  </a:cubicBezTo>
                  <a:cubicBezTo>
                    <a:pt x="569" y="849"/>
                    <a:pt x="679" y="810"/>
                    <a:pt x="762" y="732"/>
                  </a:cubicBezTo>
                  <a:cubicBezTo>
                    <a:pt x="929" y="566"/>
                    <a:pt x="929" y="292"/>
                    <a:pt x="762" y="125"/>
                  </a:cubicBezTo>
                  <a:cubicBezTo>
                    <a:pt x="679" y="42"/>
                    <a:pt x="569" y="0"/>
                    <a:pt x="4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-1216378" y="1297421"/>
              <a:ext cx="97841" cy="89109"/>
            </a:xfrm>
            <a:custGeom>
              <a:avLst/>
              <a:gdLst/>
              <a:ahLst/>
              <a:cxnLst/>
              <a:rect l="l" t="t" r="r" b="b"/>
              <a:pathLst>
                <a:path w="930" h="847" extrusionOk="0">
                  <a:moveTo>
                    <a:pt x="460" y="1"/>
                  </a:moveTo>
                  <a:cubicBezTo>
                    <a:pt x="352" y="1"/>
                    <a:pt x="245" y="43"/>
                    <a:pt x="167" y="126"/>
                  </a:cubicBezTo>
                  <a:cubicBezTo>
                    <a:pt x="0" y="293"/>
                    <a:pt x="0" y="555"/>
                    <a:pt x="167" y="721"/>
                  </a:cubicBezTo>
                  <a:cubicBezTo>
                    <a:pt x="245" y="805"/>
                    <a:pt x="352" y="846"/>
                    <a:pt x="460" y="846"/>
                  </a:cubicBezTo>
                  <a:cubicBezTo>
                    <a:pt x="569" y="846"/>
                    <a:pt x="679" y="805"/>
                    <a:pt x="762" y="721"/>
                  </a:cubicBezTo>
                  <a:cubicBezTo>
                    <a:pt x="929" y="555"/>
                    <a:pt x="929" y="293"/>
                    <a:pt x="762" y="126"/>
                  </a:cubicBezTo>
                  <a:cubicBezTo>
                    <a:pt x="679" y="43"/>
                    <a:pt x="569" y="1"/>
                    <a:pt x="4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-2471487" y="2814178"/>
              <a:ext cx="80271" cy="76063"/>
            </a:xfrm>
            <a:custGeom>
              <a:avLst/>
              <a:gdLst/>
              <a:ahLst/>
              <a:cxnLst/>
              <a:rect l="l" t="t" r="r" b="b"/>
              <a:pathLst>
                <a:path w="763" h="723" extrusionOk="0">
                  <a:moveTo>
                    <a:pt x="292" y="1"/>
                  </a:moveTo>
                  <a:cubicBezTo>
                    <a:pt x="187" y="1"/>
                    <a:pt x="82" y="40"/>
                    <a:pt x="0" y="115"/>
                  </a:cubicBezTo>
                  <a:lnTo>
                    <a:pt x="596" y="723"/>
                  </a:lnTo>
                  <a:cubicBezTo>
                    <a:pt x="762" y="544"/>
                    <a:pt x="750" y="294"/>
                    <a:pt x="596" y="127"/>
                  </a:cubicBezTo>
                  <a:cubicBezTo>
                    <a:pt x="511" y="42"/>
                    <a:pt x="401" y="1"/>
                    <a:pt x="2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-2224778" y="2550111"/>
              <a:ext cx="97841" cy="89003"/>
            </a:xfrm>
            <a:custGeom>
              <a:avLst/>
              <a:gdLst/>
              <a:ahLst/>
              <a:cxnLst/>
              <a:rect l="l" t="t" r="r" b="b"/>
              <a:pathLst>
                <a:path w="930" h="846" extrusionOk="0">
                  <a:moveTo>
                    <a:pt x="459" y="0"/>
                  </a:moveTo>
                  <a:cubicBezTo>
                    <a:pt x="349" y="0"/>
                    <a:pt x="239" y="42"/>
                    <a:pt x="156" y="125"/>
                  </a:cubicBezTo>
                  <a:cubicBezTo>
                    <a:pt x="1" y="292"/>
                    <a:pt x="1" y="554"/>
                    <a:pt x="156" y="720"/>
                  </a:cubicBezTo>
                  <a:cubicBezTo>
                    <a:pt x="239" y="804"/>
                    <a:pt x="349" y="845"/>
                    <a:pt x="459" y="845"/>
                  </a:cubicBezTo>
                  <a:cubicBezTo>
                    <a:pt x="569" y="845"/>
                    <a:pt x="680" y="804"/>
                    <a:pt x="763" y="720"/>
                  </a:cubicBezTo>
                  <a:cubicBezTo>
                    <a:pt x="930" y="554"/>
                    <a:pt x="930" y="292"/>
                    <a:pt x="763" y="125"/>
                  </a:cubicBezTo>
                  <a:cubicBezTo>
                    <a:pt x="680" y="42"/>
                    <a:pt x="569" y="0"/>
                    <a:pt x="4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-1983015" y="2307084"/>
              <a:ext cx="97841" cy="90266"/>
            </a:xfrm>
            <a:custGeom>
              <a:avLst/>
              <a:gdLst/>
              <a:ahLst/>
              <a:cxnLst/>
              <a:rect l="l" t="t" r="r" b="b"/>
              <a:pathLst>
                <a:path w="930" h="858" extrusionOk="0">
                  <a:moveTo>
                    <a:pt x="465" y="0"/>
                  </a:moveTo>
                  <a:cubicBezTo>
                    <a:pt x="358" y="0"/>
                    <a:pt x="251" y="42"/>
                    <a:pt x="168" y="125"/>
                  </a:cubicBezTo>
                  <a:cubicBezTo>
                    <a:pt x="1" y="292"/>
                    <a:pt x="1" y="566"/>
                    <a:pt x="168" y="733"/>
                  </a:cubicBezTo>
                  <a:cubicBezTo>
                    <a:pt x="251" y="816"/>
                    <a:pt x="358" y="858"/>
                    <a:pt x="465" y="858"/>
                  </a:cubicBezTo>
                  <a:cubicBezTo>
                    <a:pt x="572" y="858"/>
                    <a:pt x="679" y="816"/>
                    <a:pt x="763" y="733"/>
                  </a:cubicBezTo>
                  <a:cubicBezTo>
                    <a:pt x="930" y="566"/>
                    <a:pt x="930" y="292"/>
                    <a:pt x="763" y="125"/>
                  </a:cubicBezTo>
                  <a:cubicBezTo>
                    <a:pt x="679" y="42"/>
                    <a:pt x="572" y="0"/>
                    <a:pt x="4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-1718632" y="2042807"/>
              <a:ext cx="97735" cy="89319"/>
            </a:xfrm>
            <a:custGeom>
              <a:avLst/>
              <a:gdLst/>
              <a:ahLst/>
              <a:cxnLst/>
              <a:rect l="l" t="t" r="r" b="b"/>
              <a:pathLst>
                <a:path w="929" h="849" extrusionOk="0">
                  <a:moveTo>
                    <a:pt x="469" y="0"/>
                  </a:moveTo>
                  <a:cubicBezTo>
                    <a:pt x="360" y="0"/>
                    <a:pt x="250" y="42"/>
                    <a:pt x="167" y="125"/>
                  </a:cubicBezTo>
                  <a:cubicBezTo>
                    <a:pt x="0" y="292"/>
                    <a:pt x="0" y="566"/>
                    <a:pt x="167" y="732"/>
                  </a:cubicBezTo>
                  <a:cubicBezTo>
                    <a:pt x="250" y="810"/>
                    <a:pt x="360" y="848"/>
                    <a:pt x="469" y="848"/>
                  </a:cubicBezTo>
                  <a:cubicBezTo>
                    <a:pt x="577" y="848"/>
                    <a:pt x="685" y="810"/>
                    <a:pt x="762" y="732"/>
                  </a:cubicBezTo>
                  <a:cubicBezTo>
                    <a:pt x="929" y="566"/>
                    <a:pt x="929" y="292"/>
                    <a:pt x="762" y="125"/>
                  </a:cubicBezTo>
                  <a:cubicBezTo>
                    <a:pt x="685" y="42"/>
                    <a:pt x="577" y="0"/>
                    <a:pt x="4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2"/>
            <p:cNvSpPr/>
            <p:nvPr/>
          </p:nvSpPr>
          <p:spPr>
            <a:xfrm>
              <a:off x="-1484443" y="1809775"/>
              <a:ext cx="97841" cy="89003"/>
            </a:xfrm>
            <a:custGeom>
              <a:avLst/>
              <a:gdLst/>
              <a:ahLst/>
              <a:cxnLst/>
              <a:rect l="l" t="t" r="r" b="b"/>
              <a:pathLst>
                <a:path w="930" h="846" extrusionOk="0">
                  <a:moveTo>
                    <a:pt x="465" y="1"/>
                  </a:moveTo>
                  <a:cubicBezTo>
                    <a:pt x="358" y="1"/>
                    <a:pt x="251" y="42"/>
                    <a:pt x="167" y="126"/>
                  </a:cubicBezTo>
                  <a:cubicBezTo>
                    <a:pt x="1" y="280"/>
                    <a:pt x="1" y="554"/>
                    <a:pt x="167" y="721"/>
                  </a:cubicBezTo>
                  <a:cubicBezTo>
                    <a:pt x="251" y="804"/>
                    <a:pt x="358" y="846"/>
                    <a:pt x="465" y="846"/>
                  </a:cubicBezTo>
                  <a:cubicBezTo>
                    <a:pt x="572" y="846"/>
                    <a:pt x="679" y="804"/>
                    <a:pt x="763" y="721"/>
                  </a:cubicBezTo>
                  <a:cubicBezTo>
                    <a:pt x="929" y="554"/>
                    <a:pt x="929" y="280"/>
                    <a:pt x="763" y="126"/>
                  </a:cubicBezTo>
                  <a:cubicBezTo>
                    <a:pt x="679" y="42"/>
                    <a:pt x="572" y="1"/>
                    <a:pt x="4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-1220165" y="1545182"/>
              <a:ext cx="97841" cy="89319"/>
            </a:xfrm>
            <a:custGeom>
              <a:avLst/>
              <a:gdLst/>
              <a:ahLst/>
              <a:cxnLst/>
              <a:rect l="l" t="t" r="r" b="b"/>
              <a:pathLst>
                <a:path w="930" h="849" extrusionOk="0">
                  <a:moveTo>
                    <a:pt x="465" y="0"/>
                  </a:moveTo>
                  <a:cubicBezTo>
                    <a:pt x="358" y="0"/>
                    <a:pt x="251" y="39"/>
                    <a:pt x="167" y="116"/>
                  </a:cubicBezTo>
                  <a:cubicBezTo>
                    <a:pt x="1" y="283"/>
                    <a:pt x="1" y="557"/>
                    <a:pt x="167" y="724"/>
                  </a:cubicBezTo>
                  <a:cubicBezTo>
                    <a:pt x="251" y="807"/>
                    <a:pt x="358" y="849"/>
                    <a:pt x="465" y="849"/>
                  </a:cubicBezTo>
                  <a:cubicBezTo>
                    <a:pt x="572" y="849"/>
                    <a:pt x="679" y="807"/>
                    <a:pt x="763" y="724"/>
                  </a:cubicBezTo>
                  <a:cubicBezTo>
                    <a:pt x="929" y="557"/>
                    <a:pt x="929" y="283"/>
                    <a:pt x="763" y="116"/>
                  </a:cubicBezTo>
                  <a:cubicBezTo>
                    <a:pt x="679" y="39"/>
                    <a:pt x="572" y="0"/>
                    <a:pt x="4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-2762487" y="1051660"/>
              <a:ext cx="1149785" cy="1154730"/>
            </a:xfrm>
            <a:custGeom>
              <a:avLst/>
              <a:gdLst/>
              <a:ahLst/>
              <a:cxnLst/>
              <a:rect l="l" t="t" r="r" b="b"/>
              <a:pathLst>
                <a:path w="10929" h="10976" extrusionOk="0">
                  <a:moveTo>
                    <a:pt x="191" y="1"/>
                  </a:moveTo>
                  <a:cubicBezTo>
                    <a:pt x="90" y="1"/>
                    <a:pt x="1" y="147"/>
                    <a:pt x="99" y="235"/>
                  </a:cubicBezTo>
                  <a:cubicBezTo>
                    <a:pt x="969" y="1021"/>
                    <a:pt x="1635" y="1962"/>
                    <a:pt x="2457" y="2783"/>
                  </a:cubicBezTo>
                  <a:cubicBezTo>
                    <a:pt x="3290" y="3617"/>
                    <a:pt x="4183" y="4367"/>
                    <a:pt x="4993" y="5236"/>
                  </a:cubicBezTo>
                  <a:cubicBezTo>
                    <a:pt x="6767" y="7165"/>
                    <a:pt x="8505" y="9094"/>
                    <a:pt x="10386" y="10903"/>
                  </a:cubicBezTo>
                  <a:cubicBezTo>
                    <a:pt x="10440" y="10954"/>
                    <a:pt x="10499" y="10976"/>
                    <a:pt x="10557" y="10976"/>
                  </a:cubicBezTo>
                  <a:cubicBezTo>
                    <a:pt x="10755" y="10976"/>
                    <a:pt x="10928" y="10722"/>
                    <a:pt x="10744" y="10546"/>
                  </a:cubicBezTo>
                  <a:cubicBezTo>
                    <a:pt x="8803" y="8677"/>
                    <a:pt x="7041" y="6665"/>
                    <a:pt x="5183" y="4712"/>
                  </a:cubicBezTo>
                  <a:cubicBezTo>
                    <a:pt x="4374" y="3855"/>
                    <a:pt x="3409" y="3176"/>
                    <a:pt x="2564" y="2367"/>
                  </a:cubicBezTo>
                  <a:cubicBezTo>
                    <a:pt x="1766" y="1593"/>
                    <a:pt x="1207" y="628"/>
                    <a:pt x="254" y="21"/>
                  </a:cubicBezTo>
                  <a:cubicBezTo>
                    <a:pt x="234" y="7"/>
                    <a:pt x="212" y="1"/>
                    <a:pt x="1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-2833080" y="1029777"/>
              <a:ext cx="1528629" cy="1502327"/>
            </a:xfrm>
            <a:custGeom>
              <a:avLst/>
              <a:gdLst/>
              <a:ahLst/>
              <a:cxnLst/>
              <a:rect l="l" t="t" r="r" b="b"/>
              <a:pathLst>
                <a:path w="14530" h="14280" extrusionOk="0">
                  <a:moveTo>
                    <a:pt x="14177" y="1"/>
                  </a:moveTo>
                  <a:cubicBezTo>
                    <a:pt x="14120" y="1"/>
                    <a:pt x="14062" y="22"/>
                    <a:pt x="14010" y="74"/>
                  </a:cubicBezTo>
                  <a:cubicBezTo>
                    <a:pt x="11843" y="2277"/>
                    <a:pt x="9224" y="4099"/>
                    <a:pt x="7224" y="6444"/>
                  </a:cubicBezTo>
                  <a:cubicBezTo>
                    <a:pt x="4997" y="9052"/>
                    <a:pt x="2366" y="11290"/>
                    <a:pt x="139" y="13898"/>
                  </a:cubicBezTo>
                  <a:cubicBezTo>
                    <a:pt x="1" y="14064"/>
                    <a:pt x="142" y="14280"/>
                    <a:pt x="317" y="14280"/>
                  </a:cubicBezTo>
                  <a:cubicBezTo>
                    <a:pt x="368" y="14280"/>
                    <a:pt x="422" y="14262"/>
                    <a:pt x="473" y="14219"/>
                  </a:cubicBezTo>
                  <a:cubicBezTo>
                    <a:pt x="2985" y="11969"/>
                    <a:pt x="5473" y="9445"/>
                    <a:pt x="7652" y="6861"/>
                  </a:cubicBezTo>
                  <a:cubicBezTo>
                    <a:pt x="9629" y="4504"/>
                    <a:pt x="12177" y="2599"/>
                    <a:pt x="14355" y="420"/>
                  </a:cubicBezTo>
                  <a:cubicBezTo>
                    <a:pt x="14530" y="245"/>
                    <a:pt x="14365" y="1"/>
                    <a:pt x="141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2"/>
            <p:cNvSpPr/>
            <p:nvPr/>
          </p:nvSpPr>
          <p:spPr>
            <a:xfrm>
              <a:off x="-2120414" y="1753490"/>
              <a:ext cx="4734" cy="3156"/>
            </a:xfrm>
            <a:custGeom>
              <a:avLst/>
              <a:gdLst/>
              <a:ahLst/>
              <a:cxnLst/>
              <a:rect l="l" t="t" r="r" b="b"/>
              <a:pathLst>
                <a:path w="45" h="30" extrusionOk="0">
                  <a:moveTo>
                    <a:pt x="11" y="1"/>
                  </a:moveTo>
                  <a:cubicBezTo>
                    <a:pt x="4" y="1"/>
                    <a:pt x="1" y="9"/>
                    <a:pt x="9" y="18"/>
                  </a:cubicBezTo>
                  <a:lnTo>
                    <a:pt x="21" y="30"/>
                  </a:lnTo>
                  <a:cubicBezTo>
                    <a:pt x="33" y="30"/>
                    <a:pt x="45" y="30"/>
                    <a:pt x="33" y="18"/>
                  </a:cubicBezTo>
                  <a:lnTo>
                    <a:pt x="21" y="6"/>
                  </a:lnTo>
                  <a:cubicBezTo>
                    <a:pt x="17" y="2"/>
                    <a:pt x="14" y="1"/>
                    <a:pt x="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2"/>
            <p:cNvSpPr/>
            <p:nvPr/>
          </p:nvSpPr>
          <p:spPr>
            <a:xfrm>
              <a:off x="-2436453" y="1648389"/>
              <a:ext cx="389890" cy="174746"/>
            </a:xfrm>
            <a:custGeom>
              <a:avLst/>
              <a:gdLst/>
              <a:ahLst/>
              <a:cxnLst/>
              <a:rect l="l" t="t" r="r" b="b"/>
              <a:pathLst>
                <a:path w="3706" h="1661" extrusionOk="0">
                  <a:moveTo>
                    <a:pt x="1134" y="322"/>
                  </a:moveTo>
                  <a:cubicBezTo>
                    <a:pt x="1202" y="322"/>
                    <a:pt x="1289" y="337"/>
                    <a:pt x="1418" y="350"/>
                  </a:cubicBezTo>
                  <a:cubicBezTo>
                    <a:pt x="1656" y="374"/>
                    <a:pt x="1894" y="421"/>
                    <a:pt x="2132" y="481"/>
                  </a:cubicBezTo>
                  <a:cubicBezTo>
                    <a:pt x="2523" y="574"/>
                    <a:pt x="2888" y="720"/>
                    <a:pt x="3241" y="911"/>
                  </a:cubicBezTo>
                  <a:lnTo>
                    <a:pt x="3241" y="911"/>
                  </a:lnTo>
                  <a:cubicBezTo>
                    <a:pt x="2901" y="1180"/>
                    <a:pt x="2358" y="1255"/>
                    <a:pt x="1953" y="1267"/>
                  </a:cubicBezTo>
                  <a:cubicBezTo>
                    <a:pt x="1911" y="1269"/>
                    <a:pt x="1868" y="1270"/>
                    <a:pt x="1826" y="1270"/>
                  </a:cubicBezTo>
                  <a:cubicBezTo>
                    <a:pt x="1607" y="1270"/>
                    <a:pt x="1391" y="1243"/>
                    <a:pt x="1191" y="1183"/>
                  </a:cubicBezTo>
                  <a:cubicBezTo>
                    <a:pt x="1096" y="1148"/>
                    <a:pt x="989" y="1100"/>
                    <a:pt x="894" y="1064"/>
                  </a:cubicBezTo>
                  <a:cubicBezTo>
                    <a:pt x="560" y="969"/>
                    <a:pt x="537" y="814"/>
                    <a:pt x="798" y="600"/>
                  </a:cubicBezTo>
                  <a:cubicBezTo>
                    <a:pt x="946" y="375"/>
                    <a:pt x="1007" y="322"/>
                    <a:pt x="1134" y="322"/>
                  </a:cubicBezTo>
                  <a:close/>
                  <a:moveTo>
                    <a:pt x="866" y="0"/>
                  </a:moveTo>
                  <a:cubicBezTo>
                    <a:pt x="349" y="0"/>
                    <a:pt x="0" y="182"/>
                    <a:pt x="120" y="719"/>
                  </a:cubicBezTo>
                  <a:cubicBezTo>
                    <a:pt x="256" y="1381"/>
                    <a:pt x="1001" y="1661"/>
                    <a:pt x="1770" y="1661"/>
                  </a:cubicBezTo>
                  <a:cubicBezTo>
                    <a:pt x="2479" y="1661"/>
                    <a:pt x="3210" y="1423"/>
                    <a:pt x="3501" y="1029"/>
                  </a:cubicBezTo>
                  <a:cubicBezTo>
                    <a:pt x="3501" y="1028"/>
                    <a:pt x="3502" y="1028"/>
                    <a:pt x="3502" y="1027"/>
                  </a:cubicBezTo>
                  <a:lnTo>
                    <a:pt x="3502" y="1027"/>
                  </a:lnTo>
                  <a:cubicBezTo>
                    <a:pt x="3631" y="1012"/>
                    <a:pt x="3706" y="811"/>
                    <a:pt x="3561" y="743"/>
                  </a:cubicBezTo>
                  <a:cubicBezTo>
                    <a:pt x="3263" y="582"/>
                    <a:pt x="1793" y="0"/>
                    <a:pt x="8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2"/>
            <p:cNvSpPr/>
            <p:nvPr/>
          </p:nvSpPr>
          <p:spPr>
            <a:xfrm>
              <a:off x="-2200897" y="1715300"/>
              <a:ext cx="213040" cy="407143"/>
            </a:xfrm>
            <a:custGeom>
              <a:avLst/>
              <a:gdLst/>
              <a:ahLst/>
              <a:cxnLst/>
              <a:rect l="l" t="t" r="r" b="b"/>
              <a:pathLst>
                <a:path w="2025" h="3870" extrusionOk="0">
                  <a:moveTo>
                    <a:pt x="1127" y="491"/>
                  </a:moveTo>
                  <a:cubicBezTo>
                    <a:pt x="1130" y="520"/>
                    <a:pt x="1138" y="551"/>
                    <a:pt x="1155" y="583"/>
                  </a:cubicBezTo>
                  <a:cubicBezTo>
                    <a:pt x="1429" y="1071"/>
                    <a:pt x="1548" y="1571"/>
                    <a:pt x="1441" y="2119"/>
                  </a:cubicBezTo>
                  <a:cubicBezTo>
                    <a:pt x="1393" y="2357"/>
                    <a:pt x="1286" y="2714"/>
                    <a:pt x="1155" y="2893"/>
                  </a:cubicBezTo>
                  <a:cubicBezTo>
                    <a:pt x="1107" y="2964"/>
                    <a:pt x="1072" y="3024"/>
                    <a:pt x="1036" y="3095"/>
                  </a:cubicBezTo>
                  <a:cubicBezTo>
                    <a:pt x="869" y="3189"/>
                    <a:pt x="740" y="3235"/>
                    <a:pt x="650" y="3235"/>
                  </a:cubicBezTo>
                  <a:cubicBezTo>
                    <a:pt x="522" y="3235"/>
                    <a:pt x="472" y="3141"/>
                    <a:pt x="500" y="2952"/>
                  </a:cubicBezTo>
                  <a:cubicBezTo>
                    <a:pt x="369" y="2524"/>
                    <a:pt x="619" y="1857"/>
                    <a:pt x="762" y="1452"/>
                  </a:cubicBezTo>
                  <a:cubicBezTo>
                    <a:pt x="860" y="1122"/>
                    <a:pt x="992" y="805"/>
                    <a:pt x="1127" y="491"/>
                  </a:cubicBezTo>
                  <a:close/>
                  <a:moveTo>
                    <a:pt x="1121" y="0"/>
                  </a:moveTo>
                  <a:cubicBezTo>
                    <a:pt x="1072" y="0"/>
                    <a:pt x="1021" y="19"/>
                    <a:pt x="988" y="59"/>
                  </a:cubicBezTo>
                  <a:cubicBezTo>
                    <a:pt x="476" y="750"/>
                    <a:pt x="143" y="1631"/>
                    <a:pt x="48" y="2488"/>
                  </a:cubicBezTo>
                  <a:cubicBezTo>
                    <a:pt x="0" y="2952"/>
                    <a:pt x="48" y="3857"/>
                    <a:pt x="715" y="3869"/>
                  </a:cubicBezTo>
                  <a:cubicBezTo>
                    <a:pt x="718" y="3869"/>
                    <a:pt x="722" y="3869"/>
                    <a:pt x="726" y="3869"/>
                  </a:cubicBezTo>
                  <a:cubicBezTo>
                    <a:pt x="1302" y="3869"/>
                    <a:pt x="1620" y="2997"/>
                    <a:pt x="1774" y="2559"/>
                  </a:cubicBezTo>
                  <a:cubicBezTo>
                    <a:pt x="2024" y="1821"/>
                    <a:pt x="1988" y="1012"/>
                    <a:pt x="1536" y="369"/>
                  </a:cubicBezTo>
                  <a:cubicBezTo>
                    <a:pt x="1488" y="298"/>
                    <a:pt x="1419" y="268"/>
                    <a:pt x="1352" y="268"/>
                  </a:cubicBezTo>
                  <a:cubicBezTo>
                    <a:pt x="1296" y="268"/>
                    <a:pt x="1241" y="289"/>
                    <a:pt x="1199" y="324"/>
                  </a:cubicBezTo>
                  <a:lnTo>
                    <a:pt x="1199" y="324"/>
                  </a:lnTo>
                  <a:cubicBezTo>
                    <a:pt x="1220" y="276"/>
                    <a:pt x="1241" y="227"/>
                    <a:pt x="1262" y="178"/>
                  </a:cubicBezTo>
                  <a:cubicBezTo>
                    <a:pt x="1309" y="69"/>
                    <a:pt x="1217" y="0"/>
                    <a:pt x="112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-2202159" y="1367699"/>
              <a:ext cx="200521" cy="379264"/>
            </a:xfrm>
            <a:custGeom>
              <a:avLst/>
              <a:gdLst/>
              <a:ahLst/>
              <a:cxnLst/>
              <a:rect l="l" t="t" r="r" b="b"/>
              <a:pathLst>
                <a:path w="1906" h="3605" extrusionOk="0">
                  <a:moveTo>
                    <a:pt x="906" y="598"/>
                  </a:moveTo>
                  <a:cubicBezTo>
                    <a:pt x="1287" y="598"/>
                    <a:pt x="1376" y="1800"/>
                    <a:pt x="1346" y="2042"/>
                  </a:cubicBezTo>
                  <a:cubicBezTo>
                    <a:pt x="1291" y="2362"/>
                    <a:pt x="1152" y="2675"/>
                    <a:pt x="1090" y="2991"/>
                  </a:cubicBezTo>
                  <a:lnTo>
                    <a:pt x="1090" y="2991"/>
                  </a:lnTo>
                  <a:cubicBezTo>
                    <a:pt x="962" y="2790"/>
                    <a:pt x="806" y="2605"/>
                    <a:pt x="679" y="2387"/>
                  </a:cubicBezTo>
                  <a:cubicBezTo>
                    <a:pt x="429" y="1958"/>
                    <a:pt x="274" y="1149"/>
                    <a:pt x="667" y="732"/>
                  </a:cubicBezTo>
                  <a:cubicBezTo>
                    <a:pt x="757" y="638"/>
                    <a:pt x="837" y="598"/>
                    <a:pt x="906" y="598"/>
                  </a:cubicBezTo>
                  <a:close/>
                  <a:moveTo>
                    <a:pt x="874" y="0"/>
                  </a:moveTo>
                  <a:cubicBezTo>
                    <a:pt x="853" y="0"/>
                    <a:pt x="831" y="2"/>
                    <a:pt x="810" y="6"/>
                  </a:cubicBezTo>
                  <a:cubicBezTo>
                    <a:pt x="238" y="101"/>
                    <a:pt x="0" y="1149"/>
                    <a:pt x="12" y="1601"/>
                  </a:cubicBezTo>
                  <a:cubicBezTo>
                    <a:pt x="36" y="2387"/>
                    <a:pt x="596" y="3018"/>
                    <a:pt x="1084" y="3566"/>
                  </a:cubicBezTo>
                  <a:cubicBezTo>
                    <a:pt x="1111" y="3593"/>
                    <a:pt x="1143" y="3604"/>
                    <a:pt x="1174" y="3604"/>
                  </a:cubicBezTo>
                  <a:cubicBezTo>
                    <a:pt x="1252" y="3604"/>
                    <a:pt x="1324" y="3532"/>
                    <a:pt x="1298" y="3447"/>
                  </a:cubicBezTo>
                  <a:cubicBezTo>
                    <a:pt x="1295" y="3436"/>
                    <a:pt x="1292" y="3425"/>
                    <a:pt x="1289" y="3415"/>
                  </a:cubicBezTo>
                  <a:lnTo>
                    <a:pt x="1289" y="3415"/>
                  </a:lnTo>
                  <a:cubicBezTo>
                    <a:pt x="1301" y="3408"/>
                    <a:pt x="1312" y="3398"/>
                    <a:pt x="1322" y="3387"/>
                  </a:cubicBezTo>
                  <a:cubicBezTo>
                    <a:pt x="1750" y="2887"/>
                    <a:pt x="1905" y="1839"/>
                    <a:pt x="1739" y="1196"/>
                  </a:cubicBezTo>
                  <a:cubicBezTo>
                    <a:pt x="1647" y="832"/>
                    <a:pt x="1328" y="0"/>
                    <a:pt x="8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2"/>
            <p:cNvSpPr/>
            <p:nvPr/>
          </p:nvSpPr>
          <p:spPr>
            <a:xfrm>
              <a:off x="-2061393" y="1543393"/>
              <a:ext cx="360327" cy="228295"/>
            </a:xfrm>
            <a:custGeom>
              <a:avLst/>
              <a:gdLst/>
              <a:ahLst/>
              <a:cxnLst/>
              <a:rect l="l" t="t" r="r" b="b"/>
              <a:pathLst>
                <a:path w="3425" h="2170" extrusionOk="0">
                  <a:moveTo>
                    <a:pt x="2598" y="399"/>
                  </a:moveTo>
                  <a:cubicBezTo>
                    <a:pt x="2706" y="399"/>
                    <a:pt x="2786" y="442"/>
                    <a:pt x="2818" y="550"/>
                  </a:cubicBezTo>
                  <a:cubicBezTo>
                    <a:pt x="2913" y="860"/>
                    <a:pt x="2151" y="1300"/>
                    <a:pt x="1877" y="1455"/>
                  </a:cubicBezTo>
                  <a:cubicBezTo>
                    <a:pt x="1389" y="1716"/>
                    <a:pt x="955" y="1674"/>
                    <a:pt x="430" y="1701"/>
                  </a:cubicBezTo>
                  <a:lnTo>
                    <a:pt x="430" y="1701"/>
                  </a:lnTo>
                  <a:cubicBezTo>
                    <a:pt x="753" y="1530"/>
                    <a:pt x="1041" y="1285"/>
                    <a:pt x="1329" y="1062"/>
                  </a:cubicBezTo>
                  <a:cubicBezTo>
                    <a:pt x="1496" y="932"/>
                    <a:pt x="2218" y="399"/>
                    <a:pt x="2598" y="399"/>
                  </a:cubicBezTo>
                  <a:close/>
                  <a:moveTo>
                    <a:pt x="2778" y="1"/>
                  </a:moveTo>
                  <a:cubicBezTo>
                    <a:pt x="2525" y="1"/>
                    <a:pt x="2253" y="62"/>
                    <a:pt x="2079" y="110"/>
                  </a:cubicBezTo>
                  <a:cubicBezTo>
                    <a:pt x="1698" y="217"/>
                    <a:pt x="1389" y="479"/>
                    <a:pt x="1067" y="729"/>
                  </a:cubicBezTo>
                  <a:cubicBezTo>
                    <a:pt x="710" y="1015"/>
                    <a:pt x="305" y="1288"/>
                    <a:pt x="43" y="1681"/>
                  </a:cubicBezTo>
                  <a:cubicBezTo>
                    <a:pt x="1" y="1745"/>
                    <a:pt x="63" y="1828"/>
                    <a:pt x="127" y="1828"/>
                  </a:cubicBezTo>
                  <a:cubicBezTo>
                    <a:pt x="135" y="1828"/>
                    <a:pt x="143" y="1827"/>
                    <a:pt x="151" y="1824"/>
                  </a:cubicBezTo>
                  <a:cubicBezTo>
                    <a:pt x="170" y="1817"/>
                    <a:pt x="190" y="1810"/>
                    <a:pt x="210" y="1802"/>
                  </a:cubicBezTo>
                  <a:lnTo>
                    <a:pt x="210" y="1802"/>
                  </a:lnTo>
                  <a:cubicBezTo>
                    <a:pt x="176" y="1870"/>
                    <a:pt x="188" y="1955"/>
                    <a:pt x="270" y="2003"/>
                  </a:cubicBezTo>
                  <a:cubicBezTo>
                    <a:pt x="460" y="2121"/>
                    <a:pt x="677" y="2170"/>
                    <a:pt x="901" y="2170"/>
                  </a:cubicBezTo>
                  <a:cubicBezTo>
                    <a:pt x="1376" y="2170"/>
                    <a:pt x="1886" y="1952"/>
                    <a:pt x="2258" y="1717"/>
                  </a:cubicBezTo>
                  <a:cubicBezTo>
                    <a:pt x="2639" y="1479"/>
                    <a:pt x="3425" y="967"/>
                    <a:pt x="3401" y="443"/>
                  </a:cubicBezTo>
                  <a:cubicBezTo>
                    <a:pt x="3381" y="98"/>
                    <a:pt x="3095" y="1"/>
                    <a:pt x="27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2"/>
            <p:cNvSpPr/>
            <p:nvPr/>
          </p:nvSpPr>
          <p:spPr>
            <a:xfrm>
              <a:off x="-2079489" y="1752017"/>
              <a:ext cx="425765" cy="223666"/>
            </a:xfrm>
            <a:custGeom>
              <a:avLst/>
              <a:gdLst/>
              <a:ahLst/>
              <a:cxnLst/>
              <a:rect l="l" t="t" r="r" b="b"/>
              <a:pathLst>
                <a:path w="4047" h="2126" extrusionOk="0">
                  <a:moveTo>
                    <a:pt x="786" y="497"/>
                  </a:moveTo>
                  <a:cubicBezTo>
                    <a:pt x="1139" y="579"/>
                    <a:pt x="1493" y="648"/>
                    <a:pt x="1835" y="782"/>
                  </a:cubicBezTo>
                  <a:cubicBezTo>
                    <a:pt x="2073" y="877"/>
                    <a:pt x="2323" y="960"/>
                    <a:pt x="2549" y="1079"/>
                  </a:cubicBezTo>
                  <a:cubicBezTo>
                    <a:pt x="2692" y="1151"/>
                    <a:pt x="2835" y="1246"/>
                    <a:pt x="2954" y="1365"/>
                  </a:cubicBezTo>
                  <a:cubicBezTo>
                    <a:pt x="2838" y="1563"/>
                    <a:pt x="2717" y="1664"/>
                    <a:pt x="2579" y="1664"/>
                  </a:cubicBezTo>
                  <a:cubicBezTo>
                    <a:pt x="2517" y="1664"/>
                    <a:pt x="2452" y="1644"/>
                    <a:pt x="2382" y="1603"/>
                  </a:cubicBezTo>
                  <a:cubicBezTo>
                    <a:pt x="1771" y="1483"/>
                    <a:pt x="1272" y="958"/>
                    <a:pt x="786" y="497"/>
                  </a:cubicBezTo>
                  <a:close/>
                  <a:moveTo>
                    <a:pt x="166" y="1"/>
                  </a:moveTo>
                  <a:cubicBezTo>
                    <a:pt x="78" y="1"/>
                    <a:pt x="0" y="111"/>
                    <a:pt x="49" y="198"/>
                  </a:cubicBezTo>
                  <a:cubicBezTo>
                    <a:pt x="489" y="853"/>
                    <a:pt x="1156" y="1437"/>
                    <a:pt x="1858" y="1806"/>
                  </a:cubicBezTo>
                  <a:cubicBezTo>
                    <a:pt x="2109" y="1938"/>
                    <a:pt x="2500" y="2125"/>
                    <a:pt x="2843" y="2125"/>
                  </a:cubicBezTo>
                  <a:cubicBezTo>
                    <a:pt x="3056" y="2125"/>
                    <a:pt x="3250" y="2054"/>
                    <a:pt x="3382" y="1853"/>
                  </a:cubicBezTo>
                  <a:cubicBezTo>
                    <a:pt x="4047" y="868"/>
                    <a:pt x="1376" y="17"/>
                    <a:pt x="500" y="17"/>
                  </a:cubicBezTo>
                  <a:cubicBezTo>
                    <a:pt x="434" y="17"/>
                    <a:pt x="378" y="22"/>
                    <a:pt x="334" y="32"/>
                  </a:cubicBezTo>
                  <a:cubicBezTo>
                    <a:pt x="312" y="36"/>
                    <a:pt x="292" y="44"/>
                    <a:pt x="276" y="55"/>
                  </a:cubicBezTo>
                  <a:lnTo>
                    <a:pt x="276" y="55"/>
                  </a:lnTo>
                  <a:cubicBezTo>
                    <a:pt x="260" y="43"/>
                    <a:pt x="244" y="31"/>
                    <a:pt x="227" y="20"/>
                  </a:cubicBezTo>
                  <a:cubicBezTo>
                    <a:pt x="207" y="6"/>
                    <a:pt x="186" y="1"/>
                    <a:pt x="1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2"/>
            <p:cNvSpPr/>
            <p:nvPr/>
          </p:nvSpPr>
          <p:spPr>
            <a:xfrm>
              <a:off x="-2733345" y="1793994"/>
              <a:ext cx="596092" cy="130770"/>
            </a:xfrm>
            <a:custGeom>
              <a:avLst/>
              <a:gdLst/>
              <a:ahLst/>
              <a:cxnLst/>
              <a:rect l="l" t="t" r="r" b="b"/>
              <a:pathLst>
                <a:path w="5666" h="1243" extrusionOk="0">
                  <a:moveTo>
                    <a:pt x="5532" y="1"/>
                  </a:moveTo>
                  <a:cubicBezTo>
                    <a:pt x="5509" y="1"/>
                    <a:pt x="5486" y="8"/>
                    <a:pt x="5466" y="26"/>
                  </a:cubicBezTo>
                  <a:cubicBezTo>
                    <a:pt x="5064" y="428"/>
                    <a:pt x="4648" y="541"/>
                    <a:pt x="4220" y="541"/>
                  </a:cubicBezTo>
                  <a:cubicBezTo>
                    <a:pt x="3667" y="541"/>
                    <a:pt x="3095" y="352"/>
                    <a:pt x="2510" y="352"/>
                  </a:cubicBezTo>
                  <a:cubicBezTo>
                    <a:pt x="2447" y="352"/>
                    <a:pt x="2385" y="354"/>
                    <a:pt x="2323" y="359"/>
                  </a:cubicBezTo>
                  <a:cubicBezTo>
                    <a:pt x="1561" y="418"/>
                    <a:pt x="918" y="823"/>
                    <a:pt x="180" y="954"/>
                  </a:cubicBezTo>
                  <a:cubicBezTo>
                    <a:pt x="1" y="978"/>
                    <a:pt x="72" y="1216"/>
                    <a:pt x="215" y="1228"/>
                  </a:cubicBezTo>
                  <a:cubicBezTo>
                    <a:pt x="292" y="1238"/>
                    <a:pt x="365" y="1243"/>
                    <a:pt x="436" y="1243"/>
                  </a:cubicBezTo>
                  <a:cubicBezTo>
                    <a:pt x="787" y="1243"/>
                    <a:pt x="1085" y="1131"/>
                    <a:pt x="1442" y="1002"/>
                  </a:cubicBezTo>
                  <a:cubicBezTo>
                    <a:pt x="1829" y="859"/>
                    <a:pt x="2171" y="812"/>
                    <a:pt x="2509" y="812"/>
                  </a:cubicBezTo>
                  <a:cubicBezTo>
                    <a:pt x="2931" y="812"/>
                    <a:pt x="3346" y="884"/>
                    <a:pt x="3835" y="930"/>
                  </a:cubicBezTo>
                  <a:cubicBezTo>
                    <a:pt x="3905" y="938"/>
                    <a:pt x="3976" y="942"/>
                    <a:pt x="4048" y="942"/>
                  </a:cubicBezTo>
                  <a:cubicBezTo>
                    <a:pt x="4661" y="942"/>
                    <a:pt x="5279" y="667"/>
                    <a:pt x="5621" y="145"/>
                  </a:cubicBezTo>
                  <a:cubicBezTo>
                    <a:pt x="5666" y="73"/>
                    <a:pt x="5602" y="1"/>
                    <a:pt x="55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2"/>
            <p:cNvSpPr/>
            <p:nvPr/>
          </p:nvSpPr>
          <p:spPr>
            <a:xfrm>
              <a:off x="-2048137" y="1699729"/>
              <a:ext cx="643013" cy="129823"/>
            </a:xfrm>
            <a:custGeom>
              <a:avLst/>
              <a:gdLst/>
              <a:ahLst/>
              <a:cxnLst/>
              <a:rect l="l" t="t" r="r" b="b"/>
              <a:pathLst>
                <a:path w="6112" h="1234" extrusionOk="0">
                  <a:moveTo>
                    <a:pt x="5983" y="1"/>
                  </a:moveTo>
                  <a:cubicBezTo>
                    <a:pt x="5966" y="1"/>
                    <a:pt x="5948" y="6"/>
                    <a:pt x="5930" y="17"/>
                  </a:cubicBezTo>
                  <a:cubicBezTo>
                    <a:pt x="5513" y="326"/>
                    <a:pt x="5132" y="683"/>
                    <a:pt x="4608" y="779"/>
                  </a:cubicBezTo>
                  <a:cubicBezTo>
                    <a:pt x="4500" y="801"/>
                    <a:pt x="4395" y="810"/>
                    <a:pt x="4292" y="810"/>
                  </a:cubicBezTo>
                  <a:cubicBezTo>
                    <a:pt x="3725" y="810"/>
                    <a:pt x="3222" y="520"/>
                    <a:pt x="2668" y="410"/>
                  </a:cubicBezTo>
                  <a:cubicBezTo>
                    <a:pt x="2358" y="350"/>
                    <a:pt x="2045" y="321"/>
                    <a:pt x="1733" y="321"/>
                  </a:cubicBezTo>
                  <a:cubicBezTo>
                    <a:pt x="1170" y="321"/>
                    <a:pt x="609" y="416"/>
                    <a:pt x="72" y="600"/>
                  </a:cubicBezTo>
                  <a:cubicBezTo>
                    <a:pt x="1" y="624"/>
                    <a:pt x="13" y="743"/>
                    <a:pt x="96" y="743"/>
                  </a:cubicBezTo>
                  <a:cubicBezTo>
                    <a:pt x="534" y="737"/>
                    <a:pt x="976" y="710"/>
                    <a:pt x="1416" y="710"/>
                  </a:cubicBezTo>
                  <a:cubicBezTo>
                    <a:pt x="1800" y="710"/>
                    <a:pt x="2183" y="730"/>
                    <a:pt x="2561" y="802"/>
                  </a:cubicBezTo>
                  <a:cubicBezTo>
                    <a:pt x="3108" y="922"/>
                    <a:pt x="3620" y="1207"/>
                    <a:pt x="4180" y="1231"/>
                  </a:cubicBezTo>
                  <a:cubicBezTo>
                    <a:pt x="4211" y="1233"/>
                    <a:pt x="4242" y="1233"/>
                    <a:pt x="4273" y="1233"/>
                  </a:cubicBezTo>
                  <a:cubicBezTo>
                    <a:pt x="5025" y="1233"/>
                    <a:pt x="5730" y="823"/>
                    <a:pt x="6073" y="160"/>
                  </a:cubicBezTo>
                  <a:cubicBezTo>
                    <a:pt x="6112" y="92"/>
                    <a:pt x="6056" y="1"/>
                    <a:pt x="59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2"/>
            <p:cNvSpPr/>
            <p:nvPr/>
          </p:nvSpPr>
          <p:spPr>
            <a:xfrm>
              <a:off x="-3206478" y="1666959"/>
              <a:ext cx="97841" cy="89109"/>
            </a:xfrm>
            <a:custGeom>
              <a:avLst/>
              <a:gdLst/>
              <a:ahLst/>
              <a:cxnLst/>
              <a:rect l="l" t="t" r="r" b="b"/>
              <a:pathLst>
                <a:path w="930" h="847" extrusionOk="0">
                  <a:moveTo>
                    <a:pt x="460" y="1"/>
                  </a:moveTo>
                  <a:cubicBezTo>
                    <a:pt x="352" y="1"/>
                    <a:pt x="245" y="43"/>
                    <a:pt x="167" y="126"/>
                  </a:cubicBezTo>
                  <a:cubicBezTo>
                    <a:pt x="0" y="293"/>
                    <a:pt x="0" y="555"/>
                    <a:pt x="167" y="721"/>
                  </a:cubicBezTo>
                  <a:cubicBezTo>
                    <a:pt x="245" y="805"/>
                    <a:pt x="352" y="846"/>
                    <a:pt x="460" y="846"/>
                  </a:cubicBezTo>
                  <a:cubicBezTo>
                    <a:pt x="569" y="846"/>
                    <a:pt x="679" y="805"/>
                    <a:pt x="762" y="721"/>
                  </a:cubicBezTo>
                  <a:cubicBezTo>
                    <a:pt x="929" y="555"/>
                    <a:pt x="929" y="293"/>
                    <a:pt x="762" y="126"/>
                  </a:cubicBezTo>
                  <a:cubicBezTo>
                    <a:pt x="679" y="43"/>
                    <a:pt x="569" y="1"/>
                    <a:pt x="4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"/>
            <p:cNvSpPr/>
            <p:nvPr/>
          </p:nvSpPr>
          <p:spPr>
            <a:xfrm>
              <a:off x="-3210265" y="1914719"/>
              <a:ext cx="97841" cy="89319"/>
            </a:xfrm>
            <a:custGeom>
              <a:avLst/>
              <a:gdLst/>
              <a:ahLst/>
              <a:cxnLst/>
              <a:rect l="l" t="t" r="r" b="b"/>
              <a:pathLst>
                <a:path w="930" h="849" extrusionOk="0">
                  <a:moveTo>
                    <a:pt x="465" y="0"/>
                  </a:moveTo>
                  <a:cubicBezTo>
                    <a:pt x="358" y="0"/>
                    <a:pt x="251" y="39"/>
                    <a:pt x="167" y="116"/>
                  </a:cubicBezTo>
                  <a:cubicBezTo>
                    <a:pt x="1" y="283"/>
                    <a:pt x="1" y="557"/>
                    <a:pt x="167" y="724"/>
                  </a:cubicBezTo>
                  <a:cubicBezTo>
                    <a:pt x="251" y="807"/>
                    <a:pt x="358" y="849"/>
                    <a:pt x="465" y="849"/>
                  </a:cubicBezTo>
                  <a:cubicBezTo>
                    <a:pt x="572" y="849"/>
                    <a:pt x="679" y="807"/>
                    <a:pt x="763" y="724"/>
                  </a:cubicBezTo>
                  <a:cubicBezTo>
                    <a:pt x="929" y="557"/>
                    <a:pt x="929" y="283"/>
                    <a:pt x="763" y="116"/>
                  </a:cubicBezTo>
                  <a:cubicBezTo>
                    <a:pt x="679" y="39"/>
                    <a:pt x="572" y="0"/>
                    <a:pt x="4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4" name="Google Shape;144;p2"/>
          <p:cNvGrpSpPr/>
          <p:nvPr/>
        </p:nvGrpSpPr>
        <p:grpSpPr>
          <a:xfrm rot="3063716" flipH="1">
            <a:off x="8145320" y="3465244"/>
            <a:ext cx="1902484" cy="1902484"/>
            <a:chOff x="-3478625" y="372449"/>
            <a:chExt cx="2539123" cy="2539123"/>
          </a:xfrm>
        </p:grpSpPr>
        <p:sp>
          <p:nvSpPr>
            <p:cNvPr id="145" name="Google Shape;145;p2"/>
            <p:cNvSpPr/>
            <p:nvPr/>
          </p:nvSpPr>
          <p:spPr>
            <a:xfrm>
              <a:off x="-3478625" y="372449"/>
              <a:ext cx="2539123" cy="2539123"/>
            </a:xfrm>
            <a:custGeom>
              <a:avLst/>
              <a:gdLst/>
              <a:ahLst/>
              <a:cxnLst/>
              <a:rect l="l" t="t" r="r" b="b"/>
              <a:pathLst>
                <a:path w="24135" h="24135" extrusionOk="0">
                  <a:moveTo>
                    <a:pt x="13752" y="0"/>
                  </a:moveTo>
                  <a:lnTo>
                    <a:pt x="1" y="13752"/>
                  </a:lnTo>
                  <a:lnTo>
                    <a:pt x="10383" y="24134"/>
                  </a:lnTo>
                  <a:lnTo>
                    <a:pt x="24135" y="10382"/>
                  </a:lnTo>
                  <a:lnTo>
                    <a:pt x="1375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2"/>
            <p:cNvSpPr/>
            <p:nvPr/>
          </p:nvSpPr>
          <p:spPr>
            <a:xfrm>
              <a:off x="-2991310" y="1532978"/>
              <a:ext cx="97735" cy="89003"/>
            </a:xfrm>
            <a:custGeom>
              <a:avLst/>
              <a:gdLst/>
              <a:ahLst/>
              <a:cxnLst/>
              <a:rect l="l" t="t" r="r" b="b"/>
              <a:pathLst>
                <a:path w="929" h="846" extrusionOk="0">
                  <a:moveTo>
                    <a:pt x="465" y="0"/>
                  </a:moveTo>
                  <a:cubicBezTo>
                    <a:pt x="357" y="0"/>
                    <a:pt x="250" y="42"/>
                    <a:pt x="167" y="125"/>
                  </a:cubicBezTo>
                  <a:cubicBezTo>
                    <a:pt x="0" y="292"/>
                    <a:pt x="0" y="554"/>
                    <a:pt x="167" y="721"/>
                  </a:cubicBezTo>
                  <a:cubicBezTo>
                    <a:pt x="250" y="804"/>
                    <a:pt x="357" y="846"/>
                    <a:pt x="465" y="846"/>
                  </a:cubicBezTo>
                  <a:cubicBezTo>
                    <a:pt x="572" y="846"/>
                    <a:pt x="679" y="804"/>
                    <a:pt x="762" y="721"/>
                  </a:cubicBezTo>
                  <a:cubicBezTo>
                    <a:pt x="929" y="554"/>
                    <a:pt x="929" y="292"/>
                    <a:pt x="762" y="125"/>
                  </a:cubicBezTo>
                  <a:cubicBezTo>
                    <a:pt x="679" y="42"/>
                    <a:pt x="572" y="0"/>
                    <a:pt x="4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2"/>
            <p:cNvSpPr/>
            <p:nvPr/>
          </p:nvSpPr>
          <p:spPr>
            <a:xfrm>
              <a:off x="-2998885" y="1288058"/>
              <a:ext cx="94053" cy="88477"/>
            </a:xfrm>
            <a:custGeom>
              <a:avLst/>
              <a:gdLst/>
              <a:ahLst/>
              <a:cxnLst/>
              <a:rect l="l" t="t" r="r" b="b"/>
              <a:pathLst>
                <a:path w="894" h="841" extrusionOk="0">
                  <a:moveTo>
                    <a:pt x="501" y="1"/>
                  </a:moveTo>
                  <a:lnTo>
                    <a:pt x="1" y="489"/>
                  </a:lnTo>
                  <a:cubicBezTo>
                    <a:pt x="25" y="572"/>
                    <a:pt x="60" y="655"/>
                    <a:pt x="120" y="715"/>
                  </a:cubicBezTo>
                  <a:cubicBezTo>
                    <a:pt x="203" y="798"/>
                    <a:pt x="313" y="840"/>
                    <a:pt x="424" y="840"/>
                  </a:cubicBezTo>
                  <a:cubicBezTo>
                    <a:pt x="534" y="840"/>
                    <a:pt x="644" y="798"/>
                    <a:pt x="727" y="715"/>
                  </a:cubicBezTo>
                  <a:cubicBezTo>
                    <a:pt x="894" y="548"/>
                    <a:pt x="894" y="286"/>
                    <a:pt x="727" y="120"/>
                  </a:cubicBezTo>
                  <a:cubicBezTo>
                    <a:pt x="656" y="48"/>
                    <a:pt x="572" y="13"/>
                    <a:pt x="5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2"/>
            <p:cNvSpPr/>
            <p:nvPr/>
          </p:nvSpPr>
          <p:spPr>
            <a:xfrm>
              <a:off x="-2749547" y="1291214"/>
              <a:ext cx="98998" cy="89003"/>
            </a:xfrm>
            <a:custGeom>
              <a:avLst/>
              <a:gdLst/>
              <a:ahLst/>
              <a:cxnLst/>
              <a:rect l="l" t="t" r="r" b="b"/>
              <a:pathLst>
                <a:path w="941" h="846" extrusionOk="0">
                  <a:moveTo>
                    <a:pt x="470" y="0"/>
                  </a:moveTo>
                  <a:cubicBezTo>
                    <a:pt x="360" y="0"/>
                    <a:pt x="250" y="42"/>
                    <a:pt x="167" y="125"/>
                  </a:cubicBezTo>
                  <a:cubicBezTo>
                    <a:pt x="0" y="280"/>
                    <a:pt x="0" y="554"/>
                    <a:pt x="167" y="721"/>
                  </a:cubicBezTo>
                  <a:cubicBezTo>
                    <a:pt x="250" y="804"/>
                    <a:pt x="360" y="846"/>
                    <a:pt x="470" y="846"/>
                  </a:cubicBezTo>
                  <a:cubicBezTo>
                    <a:pt x="581" y="846"/>
                    <a:pt x="691" y="804"/>
                    <a:pt x="774" y="721"/>
                  </a:cubicBezTo>
                  <a:cubicBezTo>
                    <a:pt x="941" y="554"/>
                    <a:pt x="941" y="280"/>
                    <a:pt x="774" y="125"/>
                  </a:cubicBezTo>
                  <a:cubicBezTo>
                    <a:pt x="691" y="42"/>
                    <a:pt x="581" y="0"/>
                    <a:pt x="4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2"/>
            <p:cNvSpPr/>
            <p:nvPr/>
          </p:nvSpPr>
          <p:spPr>
            <a:xfrm>
              <a:off x="-2734502" y="1023780"/>
              <a:ext cx="94053" cy="88372"/>
            </a:xfrm>
            <a:custGeom>
              <a:avLst/>
              <a:gdLst/>
              <a:ahLst/>
              <a:cxnLst/>
              <a:rect l="l" t="t" r="r" b="b"/>
              <a:pathLst>
                <a:path w="894" h="840" extrusionOk="0">
                  <a:moveTo>
                    <a:pt x="500" y="0"/>
                  </a:moveTo>
                  <a:lnTo>
                    <a:pt x="0" y="489"/>
                  </a:lnTo>
                  <a:cubicBezTo>
                    <a:pt x="24" y="572"/>
                    <a:pt x="60" y="655"/>
                    <a:pt x="119" y="715"/>
                  </a:cubicBezTo>
                  <a:cubicBezTo>
                    <a:pt x="202" y="798"/>
                    <a:pt x="313" y="840"/>
                    <a:pt x="423" y="840"/>
                  </a:cubicBezTo>
                  <a:cubicBezTo>
                    <a:pt x="533" y="840"/>
                    <a:pt x="643" y="798"/>
                    <a:pt x="726" y="715"/>
                  </a:cubicBezTo>
                  <a:cubicBezTo>
                    <a:pt x="893" y="548"/>
                    <a:pt x="893" y="286"/>
                    <a:pt x="726" y="119"/>
                  </a:cubicBezTo>
                  <a:cubicBezTo>
                    <a:pt x="655" y="48"/>
                    <a:pt x="583" y="12"/>
                    <a:pt x="5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2"/>
            <p:cNvSpPr/>
            <p:nvPr/>
          </p:nvSpPr>
          <p:spPr>
            <a:xfrm>
              <a:off x="-2484006" y="1025674"/>
              <a:ext cx="97735" cy="90266"/>
            </a:xfrm>
            <a:custGeom>
              <a:avLst/>
              <a:gdLst/>
              <a:ahLst/>
              <a:cxnLst/>
              <a:rect l="l" t="t" r="r" b="b"/>
              <a:pathLst>
                <a:path w="929" h="858" extrusionOk="0">
                  <a:moveTo>
                    <a:pt x="459" y="0"/>
                  </a:moveTo>
                  <a:cubicBezTo>
                    <a:pt x="349" y="0"/>
                    <a:pt x="238" y="42"/>
                    <a:pt x="155" y="125"/>
                  </a:cubicBezTo>
                  <a:cubicBezTo>
                    <a:pt x="0" y="292"/>
                    <a:pt x="0" y="566"/>
                    <a:pt x="155" y="733"/>
                  </a:cubicBezTo>
                  <a:cubicBezTo>
                    <a:pt x="238" y="816"/>
                    <a:pt x="349" y="858"/>
                    <a:pt x="459" y="858"/>
                  </a:cubicBezTo>
                  <a:cubicBezTo>
                    <a:pt x="569" y="858"/>
                    <a:pt x="679" y="816"/>
                    <a:pt x="762" y="733"/>
                  </a:cubicBezTo>
                  <a:cubicBezTo>
                    <a:pt x="929" y="566"/>
                    <a:pt x="929" y="292"/>
                    <a:pt x="762" y="125"/>
                  </a:cubicBezTo>
                  <a:cubicBezTo>
                    <a:pt x="679" y="42"/>
                    <a:pt x="569" y="0"/>
                    <a:pt x="4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2"/>
            <p:cNvSpPr/>
            <p:nvPr/>
          </p:nvSpPr>
          <p:spPr>
            <a:xfrm>
              <a:off x="-2500313" y="789486"/>
              <a:ext cx="92791" cy="88477"/>
            </a:xfrm>
            <a:custGeom>
              <a:avLst/>
              <a:gdLst/>
              <a:ahLst/>
              <a:cxnLst/>
              <a:rect l="l" t="t" r="r" b="b"/>
              <a:pathLst>
                <a:path w="882" h="841" extrusionOk="0">
                  <a:moveTo>
                    <a:pt x="489" y="1"/>
                  </a:moveTo>
                  <a:lnTo>
                    <a:pt x="1" y="489"/>
                  </a:lnTo>
                  <a:cubicBezTo>
                    <a:pt x="12" y="572"/>
                    <a:pt x="60" y="656"/>
                    <a:pt x="120" y="715"/>
                  </a:cubicBezTo>
                  <a:cubicBezTo>
                    <a:pt x="203" y="799"/>
                    <a:pt x="313" y="840"/>
                    <a:pt x="422" y="840"/>
                  </a:cubicBezTo>
                  <a:cubicBezTo>
                    <a:pt x="530" y="840"/>
                    <a:pt x="638" y="799"/>
                    <a:pt x="715" y="715"/>
                  </a:cubicBezTo>
                  <a:cubicBezTo>
                    <a:pt x="882" y="549"/>
                    <a:pt x="882" y="287"/>
                    <a:pt x="715" y="120"/>
                  </a:cubicBezTo>
                  <a:cubicBezTo>
                    <a:pt x="655" y="60"/>
                    <a:pt x="572" y="13"/>
                    <a:pt x="4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2"/>
            <p:cNvSpPr/>
            <p:nvPr/>
          </p:nvSpPr>
          <p:spPr>
            <a:xfrm>
              <a:off x="-2247292" y="792011"/>
              <a:ext cx="90266" cy="89109"/>
            </a:xfrm>
            <a:custGeom>
              <a:avLst/>
              <a:gdLst/>
              <a:ahLst/>
              <a:cxnLst/>
              <a:rect l="l" t="t" r="r" b="b"/>
              <a:pathLst>
                <a:path w="858" h="847" extrusionOk="0">
                  <a:moveTo>
                    <a:pt x="429" y="1"/>
                  </a:moveTo>
                  <a:cubicBezTo>
                    <a:pt x="191" y="1"/>
                    <a:pt x="1" y="191"/>
                    <a:pt x="1" y="429"/>
                  </a:cubicBezTo>
                  <a:cubicBezTo>
                    <a:pt x="1" y="668"/>
                    <a:pt x="191" y="846"/>
                    <a:pt x="429" y="846"/>
                  </a:cubicBezTo>
                  <a:cubicBezTo>
                    <a:pt x="667" y="846"/>
                    <a:pt x="858" y="668"/>
                    <a:pt x="858" y="429"/>
                  </a:cubicBezTo>
                  <a:cubicBezTo>
                    <a:pt x="858" y="191"/>
                    <a:pt x="667" y="1"/>
                    <a:pt x="4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2"/>
            <p:cNvSpPr/>
            <p:nvPr/>
          </p:nvSpPr>
          <p:spPr>
            <a:xfrm>
              <a:off x="-2236035" y="525208"/>
              <a:ext cx="94053" cy="88477"/>
            </a:xfrm>
            <a:custGeom>
              <a:avLst/>
              <a:gdLst/>
              <a:ahLst/>
              <a:cxnLst/>
              <a:rect l="l" t="t" r="r" b="b"/>
              <a:pathLst>
                <a:path w="894" h="841" extrusionOk="0">
                  <a:moveTo>
                    <a:pt x="501" y="1"/>
                  </a:moveTo>
                  <a:lnTo>
                    <a:pt x="1" y="489"/>
                  </a:lnTo>
                  <a:cubicBezTo>
                    <a:pt x="13" y="572"/>
                    <a:pt x="60" y="656"/>
                    <a:pt x="120" y="715"/>
                  </a:cubicBezTo>
                  <a:cubicBezTo>
                    <a:pt x="203" y="798"/>
                    <a:pt x="313" y="840"/>
                    <a:pt x="423" y="840"/>
                  </a:cubicBezTo>
                  <a:cubicBezTo>
                    <a:pt x="534" y="840"/>
                    <a:pt x="644" y="798"/>
                    <a:pt x="727" y="715"/>
                  </a:cubicBezTo>
                  <a:cubicBezTo>
                    <a:pt x="894" y="548"/>
                    <a:pt x="894" y="286"/>
                    <a:pt x="727" y="120"/>
                  </a:cubicBezTo>
                  <a:cubicBezTo>
                    <a:pt x="656" y="48"/>
                    <a:pt x="572" y="13"/>
                    <a:pt x="5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2"/>
            <p:cNvSpPr/>
            <p:nvPr/>
          </p:nvSpPr>
          <p:spPr>
            <a:xfrm>
              <a:off x="-1986697" y="528364"/>
              <a:ext cx="97735" cy="89003"/>
            </a:xfrm>
            <a:custGeom>
              <a:avLst/>
              <a:gdLst/>
              <a:ahLst/>
              <a:cxnLst/>
              <a:rect l="l" t="t" r="r" b="b"/>
              <a:pathLst>
                <a:path w="929" h="846" extrusionOk="0">
                  <a:moveTo>
                    <a:pt x="470" y="1"/>
                  </a:moveTo>
                  <a:cubicBezTo>
                    <a:pt x="360" y="1"/>
                    <a:pt x="250" y="42"/>
                    <a:pt x="167" y="126"/>
                  </a:cubicBezTo>
                  <a:cubicBezTo>
                    <a:pt x="0" y="280"/>
                    <a:pt x="0" y="554"/>
                    <a:pt x="167" y="721"/>
                  </a:cubicBezTo>
                  <a:cubicBezTo>
                    <a:pt x="250" y="804"/>
                    <a:pt x="360" y="846"/>
                    <a:pt x="470" y="846"/>
                  </a:cubicBezTo>
                  <a:cubicBezTo>
                    <a:pt x="581" y="846"/>
                    <a:pt x="691" y="804"/>
                    <a:pt x="774" y="721"/>
                  </a:cubicBezTo>
                  <a:cubicBezTo>
                    <a:pt x="929" y="554"/>
                    <a:pt x="929" y="280"/>
                    <a:pt x="774" y="126"/>
                  </a:cubicBezTo>
                  <a:cubicBezTo>
                    <a:pt x="691" y="42"/>
                    <a:pt x="581" y="1"/>
                    <a:pt x="4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2"/>
            <p:cNvSpPr/>
            <p:nvPr/>
          </p:nvSpPr>
          <p:spPr>
            <a:xfrm>
              <a:off x="-2995098" y="2059008"/>
              <a:ext cx="97841" cy="89109"/>
            </a:xfrm>
            <a:custGeom>
              <a:avLst/>
              <a:gdLst/>
              <a:ahLst/>
              <a:cxnLst/>
              <a:rect l="l" t="t" r="r" b="b"/>
              <a:pathLst>
                <a:path w="930" h="847" extrusionOk="0">
                  <a:moveTo>
                    <a:pt x="471" y="1"/>
                  </a:moveTo>
                  <a:cubicBezTo>
                    <a:pt x="361" y="1"/>
                    <a:pt x="251" y="43"/>
                    <a:pt x="167" y="126"/>
                  </a:cubicBezTo>
                  <a:cubicBezTo>
                    <a:pt x="1" y="281"/>
                    <a:pt x="1" y="555"/>
                    <a:pt x="167" y="721"/>
                  </a:cubicBezTo>
                  <a:cubicBezTo>
                    <a:pt x="251" y="805"/>
                    <a:pt x="361" y="846"/>
                    <a:pt x="471" y="846"/>
                  </a:cubicBezTo>
                  <a:cubicBezTo>
                    <a:pt x="581" y="846"/>
                    <a:pt x="691" y="805"/>
                    <a:pt x="774" y="721"/>
                  </a:cubicBezTo>
                  <a:cubicBezTo>
                    <a:pt x="929" y="555"/>
                    <a:pt x="929" y="281"/>
                    <a:pt x="774" y="126"/>
                  </a:cubicBezTo>
                  <a:cubicBezTo>
                    <a:pt x="691" y="43"/>
                    <a:pt x="581" y="1"/>
                    <a:pt x="4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2"/>
            <p:cNvSpPr/>
            <p:nvPr/>
          </p:nvSpPr>
          <p:spPr>
            <a:xfrm>
              <a:off x="-2985103" y="1790943"/>
              <a:ext cx="99103" cy="89109"/>
            </a:xfrm>
            <a:custGeom>
              <a:avLst/>
              <a:gdLst/>
              <a:ahLst/>
              <a:cxnLst/>
              <a:rect l="l" t="t" r="r" b="b"/>
              <a:pathLst>
                <a:path w="942" h="847" extrusionOk="0">
                  <a:moveTo>
                    <a:pt x="471" y="1"/>
                  </a:moveTo>
                  <a:cubicBezTo>
                    <a:pt x="361" y="1"/>
                    <a:pt x="251" y="43"/>
                    <a:pt x="168" y="126"/>
                  </a:cubicBezTo>
                  <a:cubicBezTo>
                    <a:pt x="1" y="293"/>
                    <a:pt x="1" y="555"/>
                    <a:pt x="168" y="721"/>
                  </a:cubicBezTo>
                  <a:cubicBezTo>
                    <a:pt x="251" y="805"/>
                    <a:pt x="361" y="846"/>
                    <a:pt x="471" y="846"/>
                  </a:cubicBezTo>
                  <a:cubicBezTo>
                    <a:pt x="581" y="846"/>
                    <a:pt x="691" y="805"/>
                    <a:pt x="775" y="721"/>
                  </a:cubicBezTo>
                  <a:cubicBezTo>
                    <a:pt x="941" y="555"/>
                    <a:pt x="941" y="293"/>
                    <a:pt x="775" y="126"/>
                  </a:cubicBezTo>
                  <a:cubicBezTo>
                    <a:pt x="691" y="43"/>
                    <a:pt x="581" y="1"/>
                    <a:pt x="4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2"/>
            <p:cNvSpPr/>
            <p:nvPr/>
          </p:nvSpPr>
          <p:spPr>
            <a:xfrm>
              <a:off x="-2730820" y="1793468"/>
              <a:ext cx="99103" cy="90371"/>
            </a:xfrm>
            <a:custGeom>
              <a:avLst/>
              <a:gdLst/>
              <a:ahLst/>
              <a:cxnLst/>
              <a:rect l="l" t="t" r="r" b="b"/>
              <a:pathLst>
                <a:path w="942" h="859" extrusionOk="0">
                  <a:moveTo>
                    <a:pt x="471" y="1"/>
                  </a:moveTo>
                  <a:cubicBezTo>
                    <a:pt x="361" y="1"/>
                    <a:pt x="251" y="42"/>
                    <a:pt x="167" y="126"/>
                  </a:cubicBezTo>
                  <a:cubicBezTo>
                    <a:pt x="1" y="292"/>
                    <a:pt x="1" y="566"/>
                    <a:pt x="167" y="733"/>
                  </a:cubicBezTo>
                  <a:cubicBezTo>
                    <a:pt x="251" y="816"/>
                    <a:pt x="361" y="858"/>
                    <a:pt x="471" y="858"/>
                  </a:cubicBezTo>
                  <a:cubicBezTo>
                    <a:pt x="581" y="858"/>
                    <a:pt x="691" y="816"/>
                    <a:pt x="775" y="733"/>
                  </a:cubicBezTo>
                  <a:cubicBezTo>
                    <a:pt x="941" y="566"/>
                    <a:pt x="941" y="292"/>
                    <a:pt x="775" y="126"/>
                  </a:cubicBezTo>
                  <a:cubicBezTo>
                    <a:pt x="691" y="42"/>
                    <a:pt x="581" y="1"/>
                    <a:pt x="4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2"/>
            <p:cNvSpPr/>
            <p:nvPr/>
          </p:nvSpPr>
          <p:spPr>
            <a:xfrm>
              <a:off x="-2742077" y="1548022"/>
              <a:ext cx="97841" cy="89319"/>
            </a:xfrm>
            <a:custGeom>
              <a:avLst/>
              <a:gdLst/>
              <a:ahLst/>
              <a:cxnLst/>
              <a:rect l="l" t="t" r="r" b="b"/>
              <a:pathLst>
                <a:path w="930" h="849" extrusionOk="0">
                  <a:moveTo>
                    <a:pt x="465" y="0"/>
                  </a:moveTo>
                  <a:cubicBezTo>
                    <a:pt x="358" y="0"/>
                    <a:pt x="251" y="42"/>
                    <a:pt x="167" y="125"/>
                  </a:cubicBezTo>
                  <a:cubicBezTo>
                    <a:pt x="1" y="292"/>
                    <a:pt x="1" y="566"/>
                    <a:pt x="167" y="732"/>
                  </a:cubicBezTo>
                  <a:cubicBezTo>
                    <a:pt x="251" y="810"/>
                    <a:pt x="358" y="848"/>
                    <a:pt x="465" y="848"/>
                  </a:cubicBezTo>
                  <a:cubicBezTo>
                    <a:pt x="572" y="848"/>
                    <a:pt x="679" y="810"/>
                    <a:pt x="763" y="732"/>
                  </a:cubicBezTo>
                  <a:cubicBezTo>
                    <a:pt x="929" y="566"/>
                    <a:pt x="929" y="292"/>
                    <a:pt x="763" y="125"/>
                  </a:cubicBezTo>
                  <a:cubicBezTo>
                    <a:pt x="679" y="42"/>
                    <a:pt x="572" y="0"/>
                    <a:pt x="4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2"/>
            <p:cNvSpPr/>
            <p:nvPr/>
          </p:nvSpPr>
          <p:spPr>
            <a:xfrm>
              <a:off x="-2487794" y="1551704"/>
              <a:ext cx="97841" cy="89109"/>
            </a:xfrm>
            <a:custGeom>
              <a:avLst/>
              <a:gdLst/>
              <a:ahLst/>
              <a:cxnLst/>
              <a:rect l="l" t="t" r="r" b="b"/>
              <a:pathLst>
                <a:path w="930" h="847" extrusionOk="0">
                  <a:moveTo>
                    <a:pt x="465" y="1"/>
                  </a:moveTo>
                  <a:cubicBezTo>
                    <a:pt x="358" y="1"/>
                    <a:pt x="251" y="43"/>
                    <a:pt x="167" y="126"/>
                  </a:cubicBezTo>
                  <a:cubicBezTo>
                    <a:pt x="1" y="293"/>
                    <a:pt x="1" y="555"/>
                    <a:pt x="167" y="721"/>
                  </a:cubicBezTo>
                  <a:cubicBezTo>
                    <a:pt x="251" y="805"/>
                    <a:pt x="358" y="846"/>
                    <a:pt x="465" y="846"/>
                  </a:cubicBezTo>
                  <a:cubicBezTo>
                    <a:pt x="572" y="846"/>
                    <a:pt x="679" y="805"/>
                    <a:pt x="763" y="721"/>
                  </a:cubicBezTo>
                  <a:cubicBezTo>
                    <a:pt x="929" y="555"/>
                    <a:pt x="929" y="293"/>
                    <a:pt x="763" y="126"/>
                  </a:cubicBezTo>
                  <a:cubicBezTo>
                    <a:pt x="679" y="43"/>
                    <a:pt x="572" y="1"/>
                    <a:pt x="4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2"/>
            <p:cNvSpPr/>
            <p:nvPr/>
          </p:nvSpPr>
          <p:spPr>
            <a:xfrm>
              <a:off x="-2477799" y="1283639"/>
              <a:ext cx="97841" cy="89109"/>
            </a:xfrm>
            <a:custGeom>
              <a:avLst/>
              <a:gdLst/>
              <a:ahLst/>
              <a:cxnLst/>
              <a:rect l="l" t="t" r="r" b="b"/>
              <a:pathLst>
                <a:path w="930" h="847" extrusionOk="0">
                  <a:moveTo>
                    <a:pt x="465" y="1"/>
                  </a:moveTo>
                  <a:cubicBezTo>
                    <a:pt x="358" y="1"/>
                    <a:pt x="251" y="43"/>
                    <a:pt x="168" y="126"/>
                  </a:cubicBezTo>
                  <a:cubicBezTo>
                    <a:pt x="1" y="293"/>
                    <a:pt x="1" y="567"/>
                    <a:pt x="168" y="721"/>
                  </a:cubicBezTo>
                  <a:cubicBezTo>
                    <a:pt x="251" y="805"/>
                    <a:pt x="358" y="846"/>
                    <a:pt x="465" y="846"/>
                  </a:cubicBezTo>
                  <a:cubicBezTo>
                    <a:pt x="572" y="846"/>
                    <a:pt x="680" y="805"/>
                    <a:pt x="763" y="721"/>
                  </a:cubicBezTo>
                  <a:cubicBezTo>
                    <a:pt x="930" y="567"/>
                    <a:pt x="930" y="293"/>
                    <a:pt x="763" y="126"/>
                  </a:cubicBezTo>
                  <a:cubicBezTo>
                    <a:pt x="680" y="43"/>
                    <a:pt x="572" y="1"/>
                    <a:pt x="4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2"/>
            <p:cNvSpPr/>
            <p:nvPr/>
          </p:nvSpPr>
          <p:spPr>
            <a:xfrm>
              <a:off x="-2223516" y="1287427"/>
              <a:ext cx="97841" cy="89109"/>
            </a:xfrm>
            <a:custGeom>
              <a:avLst/>
              <a:gdLst/>
              <a:ahLst/>
              <a:cxnLst/>
              <a:rect l="l" t="t" r="r" b="b"/>
              <a:pathLst>
                <a:path w="930" h="847" extrusionOk="0">
                  <a:moveTo>
                    <a:pt x="465" y="1"/>
                  </a:moveTo>
                  <a:cubicBezTo>
                    <a:pt x="358" y="1"/>
                    <a:pt x="251" y="42"/>
                    <a:pt x="168" y="126"/>
                  </a:cubicBezTo>
                  <a:cubicBezTo>
                    <a:pt x="1" y="292"/>
                    <a:pt x="1" y="554"/>
                    <a:pt x="168" y="721"/>
                  </a:cubicBezTo>
                  <a:cubicBezTo>
                    <a:pt x="251" y="804"/>
                    <a:pt x="358" y="846"/>
                    <a:pt x="465" y="846"/>
                  </a:cubicBezTo>
                  <a:cubicBezTo>
                    <a:pt x="572" y="846"/>
                    <a:pt x="679" y="804"/>
                    <a:pt x="763" y="721"/>
                  </a:cubicBezTo>
                  <a:cubicBezTo>
                    <a:pt x="930" y="554"/>
                    <a:pt x="930" y="292"/>
                    <a:pt x="763" y="126"/>
                  </a:cubicBezTo>
                  <a:cubicBezTo>
                    <a:pt x="679" y="42"/>
                    <a:pt x="572" y="1"/>
                    <a:pt x="4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2"/>
            <p:cNvSpPr/>
            <p:nvPr/>
          </p:nvSpPr>
          <p:spPr>
            <a:xfrm>
              <a:off x="-2243505" y="1050397"/>
              <a:ext cx="97735" cy="89319"/>
            </a:xfrm>
            <a:custGeom>
              <a:avLst/>
              <a:gdLst/>
              <a:ahLst/>
              <a:cxnLst/>
              <a:rect l="l" t="t" r="r" b="b"/>
              <a:pathLst>
                <a:path w="929" h="849" extrusionOk="0">
                  <a:moveTo>
                    <a:pt x="460" y="0"/>
                  </a:moveTo>
                  <a:cubicBezTo>
                    <a:pt x="352" y="0"/>
                    <a:pt x="244" y="39"/>
                    <a:pt x="167" y="117"/>
                  </a:cubicBezTo>
                  <a:cubicBezTo>
                    <a:pt x="0" y="283"/>
                    <a:pt x="0" y="557"/>
                    <a:pt x="167" y="724"/>
                  </a:cubicBezTo>
                  <a:cubicBezTo>
                    <a:pt x="244" y="807"/>
                    <a:pt x="352" y="849"/>
                    <a:pt x="460" y="849"/>
                  </a:cubicBezTo>
                  <a:cubicBezTo>
                    <a:pt x="569" y="849"/>
                    <a:pt x="679" y="807"/>
                    <a:pt x="762" y="724"/>
                  </a:cubicBezTo>
                  <a:cubicBezTo>
                    <a:pt x="929" y="557"/>
                    <a:pt x="929" y="283"/>
                    <a:pt x="762" y="117"/>
                  </a:cubicBezTo>
                  <a:cubicBezTo>
                    <a:pt x="679" y="39"/>
                    <a:pt x="569" y="0"/>
                    <a:pt x="4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2"/>
            <p:cNvSpPr/>
            <p:nvPr/>
          </p:nvSpPr>
          <p:spPr>
            <a:xfrm>
              <a:off x="-1990484" y="1053238"/>
              <a:ext cx="98998" cy="89319"/>
            </a:xfrm>
            <a:custGeom>
              <a:avLst/>
              <a:gdLst/>
              <a:ahLst/>
              <a:cxnLst/>
              <a:rect l="l" t="t" r="r" b="b"/>
              <a:pathLst>
                <a:path w="941" h="849" extrusionOk="0">
                  <a:moveTo>
                    <a:pt x="471" y="0"/>
                  </a:moveTo>
                  <a:cubicBezTo>
                    <a:pt x="361" y="0"/>
                    <a:pt x="250" y="42"/>
                    <a:pt x="167" y="125"/>
                  </a:cubicBezTo>
                  <a:cubicBezTo>
                    <a:pt x="0" y="292"/>
                    <a:pt x="0" y="566"/>
                    <a:pt x="167" y="732"/>
                  </a:cubicBezTo>
                  <a:cubicBezTo>
                    <a:pt x="250" y="810"/>
                    <a:pt x="361" y="849"/>
                    <a:pt x="471" y="849"/>
                  </a:cubicBezTo>
                  <a:cubicBezTo>
                    <a:pt x="581" y="849"/>
                    <a:pt x="691" y="810"/>
                    <a:pt x="774" y="732"/>
                  </a:cubicBezTo>
                  <a:cubicBezTo>
                    <a:pt x="941" y="566"/>
                    <a:pt x="941" y="292"/>
                    <a:pt x="774" y="125"/>
                  </a:cubicBezTo>
                  <a:cubicBezTo>
                    <a:pt x="691" y="42"/>
                    <a:pt x="581" y="0"/>
                    <a:pt x="4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2"/>
            <p:cNvSpPr/>
            <p:nvPr/>
          </p:nvSpPr>
          <p:spPr>
            <a:xfrm>
              <a:off x="-1979227" y="785172"/>
              <a:ext cx="97841" cy="90266"/>
            </a:xfrm>
            <a:custGeom>
              <a:avLst/>
              <a:gdLst/>
              <a:ahLst/>
              <a:cxnLst/>
              <a:rect l="l" t="t" r="r" b="b"/>
              <a:pathLst>
                <a:path w="930" h="858" extrusionOk="0">
                  <a:moveTo>
                    <a:pt x="460" y="0"/>
                  </a:moveTo>
                  <a:cubicBezTo>
                    <a:pt x="352" y="0"/>
                    <a:pt x="245" y="42"/>
                    <a:pt x="167" y="125"/>
                  </a:cubicBezTo>
                  <a:cubicBezTo>
                    <a:pt x="1" y="292"/>
                    <a:pt x="1" y="566"/>
                    <a:pt x="167" y="733"/>
                  </a:cubicBezTo>
                  <a:cubicBezTo>
                    <a:pt x="251" y="816"/>
                    <a:pt x="358" y="858"/>
                    <a:pt x="465" y="858"/>
                  </a:cubicBezTo>
                  <a:cubicBezTo>
                    <a:pt x="572" y="858"/>
                    <a:pt x="679" y="816"/>
                    <a:pt x="763" y="733"/>
                  </a:cubicBezTo>
                  <a:cubicBezTo>
                    <a:pt x="929" y="566"/>
                    <a:pt x="929" y="292"/>
                    <a:pt x="763" y="125"/>
                  </a:cubicBezTo>
                  <a:cubicBezTo>
                    <a:pt x="679" y="42"/>
                    <a:pt x="569" y="0"/>
                    <a:pt x="4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2"/>
            <p:cNvSpPr/>
            <p:nvPr/>
          </p:nvSpPr>
          <p:spPr>
            <a:xfrm>
              <a:off x="-1724944" y="788960"/>
              <a:ext cx="97841" cy="89003"/>
            </a:xfrm>
            <a:custGeom>
              <a:avLst/>
              <a:gdLst/>
              <a:ahLst/>
              <a:cxnLst/>
              <a:rect l="l" t="t" r="r" b="b"/>
              <a:pathLst>
                <a:path w="930" h="846" extrusionOk="0">
                  <a:moveTo>
                    <a:pt x="465" y="0"/>
                  </a:moveTo>
                  <a:cubicBezTo>
                    <a:pt x="358" y="0"/>
                    <a:pt x="251" y="42"/>
                    <a:pt x="167" y="125"/>
                  </a:cubicBezTo>
                  <a:cubicBezTo>
                    <a:pt x="1" y="292"/>
                    <a:pt x="1" y="566"/>
                    <a:pt x="167" y="720"/>
                  </a:cubicBezTo>
                  <a:cubicBezTo>
                    <a:pt x="251" y="804"/>
                    <a:pt x="358" y="845"/>
                    <a:pt x="465" y="845"/>
                  </a:cubicBezTo>
                  <a:cubicBezTo>
                    <a:pt x="572" y="845"/>
                    <a:pt x="679" y="804"/>
                    <a:pt x="763" y="720"/>
                  </a:cubicBezTo>
                  <a:cubicBezTo>
                    <a:pt x="929" y="566"/>
                    <a:pt x="929" y="292"/>
                    <a:pt x="763" y="125"/>
                  </a:cubicBezTo>
                  <a:cubicBezTo>
                    <a:pt x="679" y="42"/>
                    <a:pt x="572" y="0"/>
                    <a:pt x="4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2"/>
            <p:cNvSpPr/>
            <p:nvPr/>
          </p:nvSpPr>
          <p:spPr>
            <a:xfrm>
              <a:off x="-2983841" y="2302561"/>
              <a:ext cx="80271" cy="75432"/>
            </a:xfrm>
            <a:custGeom>
              <a:avLst/>
              <a:gdLst/>
              <a:ahLst/>
              <a:cxnLst/>
              <a:rect l="l" t="t" r="r" b="b"/>
              <a:pathLst>
                <a:path w="763" h="717" extrusionOk="0">
                  <a:moveTo>
                    <a:pt x="297" y="0"/>
                  </a:moveTo>
                  <a:cubicBezTo>
                    <a:pt x="193" y="0"/>
                    <a:pt x="88" y="39"/>
                    <a:pt x="1" y="121"/>
                  </a:cubicBezTo>
                  <a:lnTo>
                    <a:pt x="608" y="716"/>
                  </a:lnTo>
                  <a:cubicBezTo>
                    <a:pt x="763" y="549"/>
                    <a:pt x="763" y="287"/>
                    <a:pt x="596" y="121"/>
                  </a:cubicBezTo>
                  <a:cubicBezTo>
                    <a:pt x="511" y="42"/>
                    <a:pt x="405" y="0"/>
                    <a:pt x="2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2"/>
            <p:cNvSpPr/>
            <p:nvPr/>
          </p:nvSpPr>
          <p:spPr>
            <a:xfrm>
              <a:off x="-2743339" y="2306453"/>
              <a:ext cx="89109" cy="89003"/>
            </a:xfrm>
            <a:custGeom>
              <a:avLst/>
              <a:gdLst/>
              <a:ahLst/>
              <a:cxnLst/>
              <a:rect l="l" t="t" r="r" b="b"/>
              <a:pathLst>
                <a:path w="847" h="846" extrusionOk="0">
                  <a:moveTo>
                    <a:pt x="429" y="0"/>
                  </a:moveTo>
                  <a:cubicBezTo>
                    <a:pt x="191" y="0"/>
                    <a:pt x="1" y="179"/>
                    <a:pt x="1" y="417"/>
                  </a:cubicBezTo>
                  <a:cubicBezTo>
                    <a:pt x="1" y="655"/>
                    <a:pt x="191" y="846"/>
                    <a:pt x="429" y="846"/>
                  </a:cubicBezTo>
                  <a:cubicBezTo>
                    <a:pt x="656" y="846"/>
                    <a:pt x="846" y="655"/>
                    <a:pt x="846" y="417"/>
                  </a:cubicBezTo>
                  <a:cubicBezTo>
                    <a:pt x="846" y="179"/>
                    <a:pt x="656" y="0"/>
                    <a:pt x="4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2"/>
            <p:cNvSpPr/>
            <p:nvPr/>
          </p:nvSpPr>
          <p:spPr>
            <a:xfrm>
              <a:off x="-2737027" y="2037757"/>
              <a:ext cx="97735" cy="89319"/>
            </a:xfrm>
            <a:custGeom>
              <a:avLst/>
              <a:gdLst/>
              <a:ahLst/>
              <a:cxnLst/>
              <a:rect l="l" t="t" r="r" b="b"/>
              <a:pathLst>
                <a:path w="929" h="849" extrusionOk="0">
                  <a:moveTo>
                    <a:pt x="465" y="1"/>
                  </a:moveTo>
                  <a:cubicBezTo>
                    <a:pt x="357" y="1"/>
                    <a:pt x="250" y="42"/>
                    <a:pt x="167" y="126"/>
                  </a:cubicBezTo>
                  <a:cubicBezTo>
                    <a:pt x="0" y="292"/>
                    <a:pt x="0" y="566"/>
                    <a:pt x="167" y="733"/>
                  </a:cubicBezTo>
                  <a:cubicBezTo>
                    <a:pt x="250" y="810"/>
                    <a:pt x="357" y="849"/>
                    <a:pt x="465" y="849"/>
                  </a:cubicBezTo>
                  <a:cubicBezTo>
                    <a:pt x="572" y="849"/>
                    <a:pt x="679" y="810"/>
                    <a:pt x="762" y="733"/>
                  </a:cubicBezTo>
                  <a:cubicBezTo>
                    <a:pt x="929" y="566"/>
                    <a:pt x="929" y="292"/>
                    <a:pt x="762" y="126"/>
                  </a:cubicBezTo>
                  <a:cubicBezTo>
                    <a:pt x="679" y="42"/>
                    <a:pt x="572" y="1"/>
                    <a:pt x="4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2"/>
            <p:cNvSpPr/>
            <p:nvPr/>
          </p:nvSpPr>
          <p:spPr>
            <a:xfrm>
              <a:off x="-2482744" y="2041544"/>
              <a:ext cx="97735" cy="89003"/>
            </a:xfrm>
            <a:custGeom>
              <a:avLst/>
              <a:gdLst/>
              <a:ahLst/>
              <a:cxnLst/>
              <a:rect l="l" t="t" r="r" b="b"/>
              <a:pathLst>
                <a:path w="929" h="846" extrusionOk="0">
                  <a:moveTo>
                    <a:pt x="465" y="0"/>
                  </a:moveTo>
                  <a:cubicBezTo>
                    <a:pt x="357" y="0"/>
                    <a:pt x="250" y="42"/>
                    <a:pt x="167" y="125"/>
                  </a:cubicBezTo>
                  <a:cubicBezTo>
                    <a:pt x="0" y="292"/>
                    <a:pt x="0" y="554"/>
                    <a:pt x="167" y="721"/>
                  </a:cubicBezTo>
                  <a:cubicBezTo>
                    <a:pt x="250" y="804"/>
                    <a:pt x="357" y="846"/>
                    <a:pt x="465" y="846"/>
                  </a:cubicBezTo>
                  <a:cubicBezTo>
                    <a:pt x="572" y="846"/>
                    <a:pt x="679" y="804"/>
                    <a:pt x="762" y="721"/>
                  </a:cubicBezTo>
                  <a:cubicBezTo>
                    <a:pt x="929" y="554"/>
                    <a:pt x="929" y="292"/>
                    <a:pt x="762" y="125"/>
                  </a:cubicBezTo>
                  <a:cubicBezTo>
                    <a:pt x="679" y="42"/>
                    <a:pt x="572" y="0"/>
                    <a:pt x="4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2"/>
            <p:cNvSpPr/>
            <p:nvPr/>
          </p:nvSpPr>
          <p:spPr>
            <a:xfrm>
              <a:off x="-2495263" y="1795993"/>
              <a:ext cx="97735" cy="89003"/>
            </a:xfrm>
            <a:custGeom>
              <a:avLst/>
              <a:gdLst/>
              <a:ahLst/>
              <a:cxnLst/>
              <a:rect l="l" t="t" r="r" b="b"/>
              <a:pathLst>
                <a:path w="929" h="846" extrusionOk="0">
                  <a:moveTo>
                    <a:pt x="470" y="1"/>
                  </a:moveTo>
                  <a:cubicBezTo>
                    <a:pt x="360" y="1"/>
                    <a:pt x="250" y="42"/>
                    <a:pt x="167" y="126"/>
                  </a:cubicBezTo>
                  <a:cubicBezTo>
                    <a:pt x="0" y="292"/>
                    <a:pt x="0" y="554"/>
                    <a:pt x="167" y="721"/>
                  </a:cubicBezTo>
                  <a:cubicBezTo>
                    <a:pt x="250" y="804"/>
                    <a:pt x="360" y="846"/>
                    <a:pt x="470" y="846"/>
                  </a:cubicBezTo>
                  <a:cubicBezTo>
                    <a:pt x="581" y="846"/>
                    <a:pt x="691" y="804"/>
                    <a:pt x="774" y="721"/>
                  </a:cubicBezTo>
                  <a:cubicBezTo>
                    <a:pt x="929" y="554"/>
                    <a:pt x="929" y="292"/>
                    <a:pt x="774" y="126"/>
                  </a:cubicBezTo>
                  <a:cubicBezTo>
                    <a:pt x="691" y="42"/>
                    <a:pt x="581" y="1"/>
                    <a:pt x="4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2"/>
            <p:cNvSpPr/>
            <p:nvPr/>
          </p:nvSpPr>
          <p:spPr>
            <a:xfrm>
              <a:off x="-2236035" y="1799149"/>
              <a:ext cx="89109" cy="89003"/>
            </a:xfrm>
            <a:custGeom>
              <a:avLst/>
              <a:gdLst/>
              <a:ahLst/>
              <a:cxnLst/>
              <a:rect l="l" t="t" r="r" b="b"/>
              <a:pathLst>
                <a:path w="847" h="846" extrusionOk="0">
                  <a:moveTo>
                    <a:pt x="417" y="0"/>
                  </a:moveTo>
                  <a:cubicBezTo>
                    <a:pt x="191" y="0"/>
                    <a:pt x="1" y="191"/>
                    <a:pt x="1" y="429"/>
                  </a:cubicBezTo>
                  <a:cubicBezTo>
                    <a:pt x="1" y="655"/>
                    <a:pt x="191" y="846"/>
                    <a:pt x="417" y="846"/>
                  </a:cubicBezTo>
                  <a:cubicBezTo>
                    <a:pt x="656" y="846"/>
                    <a:pt x="846" y="655"/>
                    <a:pt x="846" y="429"/>
                  </a:cubicBezTo>
                  <a:cubicBezTo>
                    <a:pt x="846" y="191"/>
                    <a:pt x="656" y="0"/>
                    <a:pt x="4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2"/>
            <p:cNvSpPr/>
            <p:nvPr/>
          </p:nvSpPr>
          <p:spPr>
            <a:xfrm>
              <a:off x="-2229723" y="1531715"/>
              <a:ext cx="97735" cy="89003"/>
            </a:xfrm>
            <a:custGeom>
              <a:avLst/>
              <a:gdLst/>
              <a:ahLst/>
              <a:cxnLst/>
              <a:rect l="l" t="t" r="r" b="b"/>
              <a:pathLst>
                <a:path w="929" h="846" extrusionOk="0">
                  <a:moveTo>
                    <a:pt x="459" y="0"/>
                  </a:moveTo>
                  <a:cubicBezTo>
                    <a:pt x="349" y="0"/>
                    <a:pt x="238" y="42"/>
                    <a:pt x="155" y="125"/>
                  </a:cubicBezTo>
                  <a:cubicBezTo>
                    <a:pt x="0" y="280"/>
                    <a:pt x="0" y="554"/>
                    <a:pt x="155" y="721"/>
                  </a:cubicBezTo>
                  <a:cubicBezTo>
                    <a:pt x="238" y="804"/>
                    <a:pt x="349" y="846"/>
                    <a:pt x="459" y="846"/>
                  </a:cubicBezTo>
                  <a:cubicBezTo>
                    <a:pt x="569" y="846"/>
                    <a:pt x="679" y="804"/>
                    <a:pt x="762" y="721"/>
                  </a:cubicBezTo>
                  <a:cubicBezTo>
                    <a:pt x="929" y="554"/>
                    <a:pt x="929" y="280"/>
                    <a:pt x="762" y="125"/>
                  </a:cubicBezTo>
                  <a:cubicBezTo>
                    <a:pt x="679" y="42"/>
                    <a:pt x="569" y="0"/>
                    <a:pt x="4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2"/>
            <p:cNvSpPr/>
            <p:nvPr/>
          </p:nvSpPr>
          <p:spPr>
            <a:xfrm>
              <a:off x="-1975440" y="1534240"/>
              <a:ext cx="97735" cy="90266"/>
            </a:xfrm>
            <a:custGeom>
              <a:avLst/>
              <a:gdLst/>
              <a:ahLst/>
              <a:cxnLst/>
              <a:rect l="l" t="t" r="r" b="b"/>
              <a:pathLst>
                <a:path w="929" h="858" extrusionOk="0">
                  <a:moveTo>
                    <a:pt x="459" y="0"/>
                  </a:moveTo>
                  <a:cubicBezTo>
                    <a:pt x="349" y="0"/>
                    <a:pt x="238" y="42"/>
                    <a:pt x="155" y="125"/>
                  </a:cubicBezTo>
                  <a:cubicBezTo>
                    <a:pt x="0" y="292"/>
                    <a:pt x="0" y="566"/>
                    <a:pt x="155" y="732"/>
                  </a:cubicBezTo>
                  <a:cubicBezTo>
                    <a:pt x="238" y="816"/>
                    <a:pt x="349" y="857"/>
                    <a:pt x="459" y="857"/>
                  </a:cubicBezTo>
                  <a:cubicBezTo>
                    <a:pt x="569" y="857"/>
                    <a:pt x="679" y="816"/>
                    <a:pt x="762" y="732"/>
                  </a:cubicBezTo>
                  <a:cubicBezTo>
                    <a:pt x="929" y="566"/>
                    <a:pt x="929" y="292"/>
                    <a:pt x="762" y="125"/>
                  </a:cubicBezTo>
                  <a:cubicBezTo>
                    <a:pt x="679" y="42"/>
                    <a:pt x="569" y="0"/>
                    <a:pt x="4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2"/>
            <p:cNvSpPr/>
            <p:nvPr/>
          </p:nvSpPr>
          <p:spPr>
            <a:xfrm>
              <a:off x="-1996797" y="1297421"/>
              <a:ext cx="97841" cy="89109"/>
            </a:xfrm>
            <a:custGeom>
              <a:avLst/>
              <a:gdLst/>
              <a:ahLst/>
              <a:cxnLst/>
              <a:rect l="l" t="t" r="r" b="b"/>
              <a:pathLst>
                <a:path w="930" h="847" extrusionOk="0">
                  <a:moveTo>
                    <a:pt x="465" y="1"/>
                  </a:moveTo>
                  <a:cubicBezTo>
                    <a:pt x="358" y="1"/>
                    <a:pt x="251" y="43"/>
                    <a:pt x="168" y="126"/>
                  </a:cubicBezTo>
                  <a:cubicBezTo>
                    <a:pt x="1" y="293"/>
                    <a:pt x="1" y="555"/>
                    <a:pt x="168" y="721"/>
                  </a:cubicBezTo>
                  <a:cubicBezTo>
                    <a:pt x="251" y="805"/>
                    <a:pt x="361" y="846"/>
                    <a:pt x="470" y="846"/>
                  </a:cubicBezTo>
                  <a:cubicBezTo>
                    <a:pt x="578" y="846"/>
                    <a:pt x="685" y="805"/>
                    <a:pt x="763" y="721"/>
                  </a:cubicBezTo>
                  <a:cubicBezTo>
                    <a:pt x="930" y="555"/>
                    <a:pt x="930" y="293"/>
                    <a:pt x="763" y="126"/>
                  </a:cubicBezTo>
                  <a:cubicBezTo>
                    <a:pt x="680" y="43"/>
                    <a:pt x="572" y="1"/>
                    <a:pt x="4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2"/>
            <p:cNvSpPr/>
            <p:nvPr/>
          </p:nvSpPr>
          <p:spPr>
            <a:xfrm>
              <a:off x="-1738726" y="1300577"/>
              <a:ext cx="90266" cy="90266"/>
            </a:xfrm>
            <a:custGeom>
              <a:avLst/>
              <a:gdLst/>
              <a:ahLst/>
              <a:cxnLst/>
              <a:rect l="l" t="t" r="r" b="b"/>
              <a:pathLst>
                <a:path w="858" h="858" extrusionOk="0">
                  <a:moveTo>
                    <a:pt x="429" y="1"/>
                  </a:moveTo>
                  <a:cubicBezTo>
                    <a:pt x="191" y="1"/>
                    <a:pt x="1" y="191"/>
                    <a:pt x="1" y="429"/>
                  </a:cubicBezTo>
                  <a:cubicBezTo>
                    <a:pt x="1" y="667"/>
                    <a:pt x="191" y="858"/>
                    <a:pt x="429" y="858"/>
                  </a:cubicBezTo>
                  <a:cubicBezTo>
                    <a:pt x="667" y="858"/>
                    <a:pt x="858" y="667"/>
                    <a:pt x="858" y="429"/>
                  </a:cubicBezTo>
                  <a:cubicBezTo>
                    <a:pt x="858" y="191"/>
                    <a:pt x="667" y="1"/>
                    <a:pt x="4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"/>
            <p:cNvSpPr/>
            <p:nvPr/>
          </p:nvSpPr>
          <p:spPr>
            <a:xfrm>
              <a:off x="-1732414" y="1033143"/>
              <a:ext cx="97735" cy="89109"/>
            </a:xfrm>
            <a:custGeom>
              <a:avLst/>
              <a:gdLst/>
              <a:ahLst/>
              <a:cxnLst/>
              <a:rect l="l" t="t" r="r" b="b"/>
              <a:pathLst>
                <a:path w="929" h="847" extrusionOk="0">
                  <a:moveTo>
                    <a:pt x="470" y="1"/>
                  </a:moveTo>
                  <a:cubicBezTo>
                    <a:pt x="360" y="1"/>
                    <a:pt x="250" y="42"/>
                    <a:pt x="167" y="126"/>
                  </a:cubicBezTo>
                  <a:cubicBezTo>
                    <a:pt x="0" y="292"/>
                    <a:pt x="0" y="554"/>
                    <a:pt x="167" y="721"/>
                  </a:cubicBezTo>
                  <a:cubicBezTo>
                    <a:pt x="250" y="804"/>
                    <a:pt x="360" y="846"/>
                    <a:pt x="470" y="846"/>
                  </a:cubicBezTo>
                  <a:cubicBezTo>
                    <a:pt x="580" y="846"/>
                    <a:pt x="691" y="804"/>
                    <a:pt x="774" y="721"/>
                  </a:cubicBezTo>
                  <a:cubicBezTo>
                    <a:pt x="929" y="554"/>
                    <a:pt x="929" y="292"/>
                    <a:pt x="774" y="126"/>
                  </a:cubicBezTo>
                  <a:cubicBezTo>
                    <a:pt x="691" y="42"/>
                    <a:pt x="580" y="1"/>
                    <a:pt x="4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"/>
            <p:cNvSpPr/>
            <p:nvPr/>
          </p:nvSpPr>
          <p:spPr>
            <a:xfrm>
              <a:off x="-1478130" y="1036615"/>
              <a:ext cx="97735" cy="89319"/>
            </a:xfrm>
            <a:custGeom>
              <a:avLst/>
              <a:gdLst/>
              <a:ahLst/>
              <a:cxnLst/>
              <a:rect l="l" t="t" r="r" b="b"/>
              <a:pathLst>
                <a:path w="929" h="849" extrusionOk="0">
                  <a:moveTo>
                    <a:pt x="470" y="0"/>
                  </a:moveTo>
                  <a:cubicBezTo>
                    <a:pt x="360" y="0"/>
                    <a:pt x="250" y="39"/>
                    <a:pt x="167" y="117"/>
                  </a:cubicBezTo>
                  <a:cubicBezTo>
                    <a:pt x="0" y="283"/>
                    <a:pt x="0" y="557"/>
                    <a:pt x="167" y="724"/>
                  </a:cubicBezTo>
                  <a:cubicBezTo>
                    <a:pt x="250" y="807"/>
                    <a:pt x="360" y="849"/>
                    <a:pt x="470" y="849"/>
                  </a:cubicBezTo>
                  <a:cubicBezTo>
                    <a:pt x="580" y="849"/>
                    <a:pt x="691" y="807"/>
                    <a:pt x="774" y="724"/>
                  </a:cubicBezTo>
                  <a:cubicBezTo>
                    <a:pt x="929" y="557"/>
                    <a:pt x="929" y="283"/>
                    <a:pt x="774" y="117"/>
                  </a:cubicBezTo>
                  <a:cubicBezTo>
                    <a:pt x="691" y="39"/>
                    <a:pt x="580" y="0"/>
                    <a:pt x="4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"/>
            <p:cNvSpPr/>
            <p:nvPr/>
          </p:nvSpPr>
          <p:spPr>
            <a:xfrm>
              <a:off x="-2721982" y="2563682"/>
              <a:ext cx="79009" cy="74801"/>
            </a:xfrm>
            <a:custGeom>
              <a:avLst/>
              <a:gdLst/>
              <a:ahLst/>
              <a:cxnLst/>
              <a:rect l="l" t="t" r="r" b="b"/>
              <a:pathLst>
                <a:path w="751" h="711" extrusionOk="0">
                  <a:moveTo>
                    <a:pt x="290" y="1"/>
                  </a:moveTo>
                  <a:cubicBezTo>
                    <a:pt x="187" y="1"/>
                    <a:pt x="82" y="39"/>
                    <a:pt x="0" y="115"/>
                  </a:cubicBezTo>
                  <a:lnTo>
                    <a:pt x="595" y="711"/>
                  </a:lnTo>
                  <a:cubicBezTo>
                    <a:pt x="750" y="544"/>
                    <a:pt x="750" y="282"/>
                    <a:pt x="584" y="127"/>
                  </a:cubicBezTo>
                  <a:cubicBezTo>
                    <a:pt x="505" y="42"/>
                    <a:pt x="398" y="1"/>
                    <a:pt x="29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2"/>
            <p:cNvSpPr/>
            <p:nvPr/>
          </p:nvSpPr>
          <p:spPr>
            <a:xfrm>
              <a:off x="-2486531" y="2567259"/>
              <a:ext cx="97841" cy="89424"/>
            </a:xfrm>
            <a:custGeom>
              <a:avLst/>
              <a:gdLst/>
              <a:ahLst/>
              <a:cxnLst/>
              <a:rect l="l" t="t" r="r" b="b"/>
              <a:pathLst>
                <a:path w="930" h="850" extrusionOk="0">
                  <a:moveTo>
                    <a:pt x="469" y="1"/>
                  </a:moveTo>
                  <a:cubicBezTo>
                    <a:pt x="361" y="1"/>
                    <a:pt x="251" y="40"/>
                    <a:pt x="167" y="117"/>
                  </a:cubicBezTo>
                  <a:cubicBezTo>
                    <a:pt x="1" y="284"/>
                    <a:pt x="1" y="557"/>
                    <a:pt x="167" y="724"/>
                  </a:cubicBezTo>
                  <a:cubicBezTo>
                    <a:pt x="251" y="808"/>
                    <a:pt x="361" y="849"/>
                    <a:pt x="469" y="849"/>
                  </a:cubicBezTo>
                  <a:cubicBezTo>
                    <a:pt x="578" y="849"/>
                    <a:pt x="685" y="808"/>
                    <a:pt x="763" y="724"/>
                  </a:cubicBezTo>
                  <a:cubicBezTo>
                    <a:pt x="929" y="557"/>
                    <a:pt x="929" y="284"/>
                    <a:pt x="763" y="117"/>
                  </a:cubicBezTo>
                  <a:cubicBezTo>
                    <a:pt x="685" y="40"/>
                    <a:pt x="578" y="1"/>
                    <a:pt x="4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2"/>
            <p:cNvSpPr/>
            <p:nvPr/>
          </p:nvSpPr>
          <p:spPr>
            <a:xfrm>
              <a:off x="-2471487" y="2298878"/>
              <a:ext cx="89003" cy="89109"/>
            </a:xfrm>
            <a:custGeom>
              <a:avLst/>
              <a:gdLst/>
              <a:ahLst/>
              <a:cxnLst/>
              <a:rect l="l" t="t" r="r" b="b"/>
              <a:pathLst>
                <a:path w="846" h="847" extrusionOk="0">
                  <a:moveTo>
                    <a:pt x="417" y="1"/>
                  </a:moveTo>
                  <a:cubicBezTo>
                    <a:pt x="191" y="1"/>
                    <a:pt x="0" y="191"/>
                    <a:pt x="0" y="430"/>
                  </a:cubicBezTo>
                  <a:cubicBezTo>
                    <a:pt x="0" y="656"/>
                    <a:pt x="191" y="846"/>
                    <a:pt x="417" y="846"/>
                  </a:cubicBezTo>
                  <a:cubicBezTo>
                    <a:pt x="655" y="846"/>
                    <a:pt x="846" y="656"/>
                    <a:pt x="846" y="430"/>
                  </a:cubicBezTo>
                  <a:cubicBezTo>
                    <a:pt x="846" y="191"/>
                    <a:pt x="655" y="1"/>
                    <a:pt x="4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2"/>
            <p:cNvSpPr/>
            <p:nvPr/>
          </p:nvSpPr>
          <p:spPr>
            <a:xfrm>
              <a:off x="-2222253" y="2302035"/>
              <a:ext cx="97841" cy="90266"/>
            </a:xfrm>
            <a:custGeom>
              <a:avLst/>
              <a:gdLst/>
              <a:ahLst/>
              <a:cxnLst/>
              <a:rect l="l" t="t" r="r" b="b"/>
              <a:pathLst>
                <a:path w="930" h="858" extrusionOk="0">
                  <a:moveTo>
                    <a:pt x="471" y="1"/>
                  </a:moveTo>
                  <a:cubicBezTo>
                    <a:pt x="361" y="1"/>
                    <a:pt x="251" y="42"/>
                    <a:pt x="167" y="126"/>
                  </a:cubicBezTo>
                  <a:cubicBezTo>
                    <a:pt x="1" y="292"/>
                    <a:pt x="1" y="566"/>
                    <a:pt x="167" y="733"/>
                  </a:cubicBezTo>
                  <a:cubicBezTo>
                    <a:pt x="251" y="816"/>
                    <a:pt x="361" y="858"/>
                    <a:pt x="471" y="858"/>
                  </a:cubicBezTo>
                  <a:cubicBezTo>
                    <a:pt x="581" y="858"/>
                    <a:pt x="691" y="816"/>
                    <a:pt x="775" y="733"/>
                  </a:cubicBezTo>
                  <a:cubicBezTo>
                    <a:pt x="929" y="566"/>
                    <a:pt x="929" y="292"/>
                    <a:pt x="775" y="126"/>
                  </a:cubicBezTo>
                  <a:cubicBezTo>
                    <a:pt x="691" y="42"/>
                    <a:pt x="581" y="1"/>
                    <a:pt x="4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2"/>
            <p:cNvSpPr/>
            <p:nvPr/>
          </p:nvSpPr>
          <p:spPr>
            <a:xfrm>
              <a:off x="-2229723" y="2057220"/>
              <a:ext cx="89003" cy="89003"/>
            </a:xfrm>
            <a:custGeom>
              <a:avLst/>
              <a:gdLst/>
              <a:ahLst/>
              <a:cxnLst/>
              <a:rect l="l" t="t" r="r" b="b"/>
              <a:pathLst>
                <a:path w="846" h="846" extrusionOk="0">
                  <a:moveTo>
                    <a:pt x="429" y="0"/>
                  </a:moveTo>
                  <a:cubicBezTo>
                    <a:pt x="191" y="0"/>
                    <a:pt x="0" y="191"/>
                    <a:pt x="0" y="417"/>
                  </a:cubicBezTo>
                  <a:cubicBezTo>
                    <a:pt x="0" y="655"/>
                    <a:pt x="191" y="845"/>
                    <a:pt x="429" y="845"/>
                  </a:cubicBezTo>
                  <a:cubicBezTo>
                    <a:pt x="655" y="845"/>
                    <a:pt x="846" y="655"/>
                    <a:pt x="846" y="417"/>
                  </a:cubicBezTo>
                  <a:cubicBezTo>
                    <a:pt x="846" y="191"/>
                    <a:pt x="655" y="0"/>
                    <a:pt x="4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2"/>
            <p:cNvSpPr/>
            <p:nvPr/>
          </p:nvSpPr>
          <p:spPr>
            <a:xfrm>
              <a:off x="-1979227" y="2060271"/>
              <a:ext cx="97841" cy="89109"/>
            </a:xfrm>
            <a:custGeom>
              <a:avLst/>
              <a:gdLst/>
              <a:ahLst/>
              <a:cxnLst/>
              <a:rect l="l" t="t" r="r" b="b"/>
              <a:pathLst>
                <a:path w="930" h="847" extrusionOk="0">
                  <a:moveTo>
                    <a:pt x="460" y="1"/>
                  </a:moveTo>
                  <a:cubicBezTo>
                    <a:pt x="352" y="1"/>
                    <a:pt x="245" y="42"/>
                    <a:pt x="167" y="126"/>
                  </a:cubicBezTo>
                  <a:cubicBezTo>
                    <a:pt x="1" y="293"/>
                    <a:pt x="1" y="554"/>
                    <a:pt x="167" y="721"/>
                  </a:cubicBezTo>
                  <a:cubicBezTo>
                    <a:pt x="251" y="804"/>
                    <a:pt x="358" y="846"/>
                    <a:pt x="465" y="846"/>
                  </a:cubicBezTo>
                  <a:cubicBezTo>
                    <a:pt x="572" y="846"/>
                    <a:pt x="679" y="804"/>
                    <a:pt x="763" y="721"/>
                  </a:cubicBezTo>
                  <a:cubicBezTo>
                    <a:pt x="929" y="554"/>
                    <a:pt x="929" y="293"/>
                    <a:pt x="763" y="126"/>
                  </a:cubicBezTo>
                  <a:cubicBezTo>
                    <a:pt x="679" y="42"/>
                    <a:pt x="569" y="1"/>
                    <a:pt x="4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2"/>
            <p:cNvSpPr/>
            <p:nvPr/>
          </p:nvSpPr>
          <p:spPr>
            <a:xfrm>
              <a:off x="-1965445" y="1791574"/>
              <a:ext cx="90266" cy="90371"/>
            </a:xfrm>
            <a:custGeom>
              <a:avLst/>
              <a:gdLst/>
              <a:ahLst/>
              <a:cxnLst/>
              <a:rect l="l" t="t" r="r" b="b"/>
              <a:pathLst>
                <a:path w="858" h="859" extrusionOk="0">
                  <a:moveTo>
                    <a:pt x="429" y="1"/>
                  </a:moveTo>
                  <a:cubicBezTo>
                    <a:pt x="191" y="1"/>
                    <a:pt x="1" y="191"/>
                    <a:pt x="1" y="430"/>
                  </a:cubicBezTo>
                  <a:cubicBezTo>
                    <a:pt x="1" y="668"/>
                    <a:pt x="191" y="858"/>
                    <a:pt x="429" y="858"/>
                  </a:cubicBezTo>
                  <a:cubicBezTo>
                    <a:pt x="667" y="858"/>
                    <a:pt x="858" y="668"/>
                    <a:pt x="858" y="430"/>
                  </a:cubicBezTo>
                  <a:cubicBezTo>
                    <a:pt x="858" y="191"/>
                    <a:pt x="667" y="1"/>
                    <a:pt x="4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2"/>
            <p:cNvSpPr/>
            <p:nvPr/>
          </p:nvSpPr>
          <p:spPr>
            <a:xfrm>
              <a:off x="-1714949" y="1795993"/>
              <a:ext cx="97841" cy="89003"/>
            </a:xfrm>
            <a:custGeom>
              <a:avLst/>
              <a:gdLst/>
              <a:ahLst/>
              <a:cxnLst/>
              <a:rect l="l" t="t" r="r" b="b"/>
              <a:pathLst>
                <a:path w="930" h="846" extrusionOk="0">
                  <a:moveTo>
                    <a:pt x="465" y="1"/>
                  </a:moveTo>
                  <a:cubicBezTo>
                    <a:pt x="358" y="1"/>
                    <a:pt x="251" y="42"/>
                    <a:pt x="167" y="126"/>
                  </a:cubicBezTo>
                  <a:cubicBezTo>
                    <a:pt x="1" y="292"/>
                    <a:pt x="1" y="554"/>
                    <a:pt x="167" y="721"/>
                  </a:cubicBezTo>
                  <a:cubicBezTo>
                    <a:pt x="251" y="804"/>
                    <a:pt x="358" y="846"/>
                    <a:pt x="465" y="846"/>
                  </a:cubicBezTo>
                  <a:cubicBezTo>
                    <a:pt x="572" y="846"/>
                    <a:pt x="679" y="804"/>
                    <a:pt x="763" y="721"/>
                  </a:cubicBezTo>
                  <a:cubicBezTo>
                    <a:pt x="929" y="554"/>
                    <a:pt x="929" y="292"/>
                    <a:pt x="763" y="126"/>
                  </a:cubicBezTo>
                  <a:cubicBezTo>
                    <a:pt x="679" y="42"/>
                    <a:pt x="572" y="1"/>
                    <a:pt x="4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2"/>
            <p:cNvSpPr/>
            <p:nvPr/>
          </p:nvSpPr>
          <p:spPr>
            <a:xfrm>
              <a:off x="-1734939" y="1558017"/>
              <a:ext cx="97735" cy="90266"/>
            </a:xfrm>
            <a:custGeom>
              <a:avLst/>
              <a:gdLst/>
              <a:ahLst/>
              <a:cxnLst/>
              <a:rect l="l" t="t" r="r" b="b"/>
              <a:pathLst>
                <a:path w="929" h="858" extrusionOk="0">
                  <a:moveTo>
                    <a:pt x="459" y="0"/>
                  </a:moveTo>
                  <a:cubicBezTo>
                    <a:pt x="349" y="0"/>
                    <a:pt x="238" y="42"/>
                    <a:pt x="155" y="125"/>
                  </a:cubicBezTo>
                  <a:cubicBezTo>
                    <a:pt x="0" y="292"/>
                    <a:pt x="0" y="566"/>
                    <a:pt x="155" y="733"/>
                  </a:cubicBezTo>
                  <a:cubicBezTo>
                    <a:pt x="238" y="816"/>
                    <a:pt x="349" y="858"/>
                    <a:pt x="459" y="858"/>
                  </a:cubicBezTo>
                  <a:cubicBezTo>
                    <a:pt x="569" y="858"/>
                    <a:pt x="679" y="816"/>
                    <a:pt x="762" y="733"/>
                  </a:cubicBezTo>
                  <a:cubicBezTo>
                    <a:pt x="929" y="566"/>
                    <a:pt x="929" y="292"/>
                    <a:pt x="762" y="125"/>
                  </a:cubicBezTo>
                  <a:cubicBezTo>
                    <a:pt x="679" y="42"/>
                    <a:pt x="569" y="0"/>
                    <a:pt x="4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2"/>
            <p:cNvSpPr/>
            <p:nvPr/>
          </p:nvSpPr>
          <p:spPr>
            <a:xfrm>
              <a:off x="-1476973" y="1562435"/>
              <a:ext cx="89109" cy="89003"/>
            </a:xfrm>
            <a:custGeom>
              <a:avLst/>
              <a:gdLst/>
              <a:ahLst/>
              <a:cxnLst/>
              <a:rect l="l" t="t" r="r" b="b"/>
              <a:pathLst>
                <a:path w="847" h="846" extrusionOk="0">
                  <a:moveTo>
                    <a:pt x="430" y="0"/>
                  </a:moveTo>
                  <a:cubicBezTo>
                    <a:pt x="191" y="0"/>
                    <a:pt x="1" y="191"/>
                    <a:pt x="1" y="417"/>
                  </a:cubicBezTo>
                  <a:cubicBezTo>
                    <a:pt x="1" y="655"/>
                    <a:pt x="191" y="845"/>
                    <a:pt x="430" y="845"/>
                  </a:cubicBezTo>
                  <a:cubicBezTo>
                    <a:pt x="656" y="845"/>
                    <a:pt x="846" y="655"/>
                    <a:pt x="846" y="417"/>
                  </a:cubicBezTo>
                  <a:cubicBezTo>
                    <a:pt x="846" y="191"/>
                    <a:pt x="656" y="0"/>
                    <a:pt x="4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2"/>
            <p:cNvSpPr/>
            <p:nvPr/>
          </p:nvSpPr>
          <p:spPr>
            <a:xfrm>
              <a:off x="-1470661" y="1293739"/>
              <a:ext cx="97841" cy="89319"/>
            </a:xfrm>
            <a:custGeom>
              <a:avLst/>
              <a:gdLst/>
              <a:ahLst/>
              <a:cxnLst/>
              <a:rect l="l" t="t" r="r" b="b"/>
              <a:pathLst>
                <a:path w="930" h="849" extrusionOk="0">
                  <a:moveTo>
                    <a:pt x="460" y="0"/>
                  </a:moveTo>
                  <a:cubicBezTo>
                    <a:pt x="352" y="0"/>
                    <a:pt x="245" y="42"/>
                    <a:pt x="167" y="125"/>
                  </a:cubicBezTo>
                  <a:cubicBezTo>
                    <a:pt x="0" y="292"/>
                    <a:pt x="0" y="566"/>
                    <a:pt x="167" y="732"/>
                  </a:cubicBezTo>
                  <a:cubicBezTo>
                    <a:pt x="245" y="810"/>
                    <a:pt x="352" y="849"/>
                    <a:pt x="460" y="849"/>
                  </a:cubicBezTo>
                  <a:cubicBezTo>
                    <a:pt x="569" y="849"/>
                    <a:pt x="679" y="810"/>
                    <a:pt x="762" y="732"/>
                  </a:cubicBezTo>
                  <a:cubicBezTo>
                    <a:pt x="929" y="566"/>
                    <a:pt x="929" y="292"/>
                    <a:pt x="762" y="125"/>
                  </a:cubicBezTo>
                  <a:cubicBezTo>
                    <a:pt x="679" y="42"/>
                    <a:pt x="569" y="0"/>
                    <a:pt x="4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2"/>
            <p:cNvSpPr/>
            <p:nvPr/>
          </p:nvSpPr>
          <p:spPr>
            <a:xfrm>
              <a:off x="-1216378" y="1297421"/>
              <a:ext cx="97841" cy="89109"/>
            </a:xfrm>
            <a:custGeom>
              <a:avLst/>
              <a:gdLst/>
              <a:ahLst/>
              <a:cxnLst/>
              <a:rect l="l" t="t" r="r" b="b"/>
              <a:pathLst>
                <a:path w="930" h="847" extrusionOk="0">
                  <a:moveTo>
                    <a:pt x="460" y="1"/>
                  </a:moveTo>
                  <a:cubicBezTo>
                    <a:pt x="352" y="1"/>
                    <a:pt x="245" y="43"/>
                    <a:pt x="167" y="126"/>
                  </a:cubicBezTo>
                  <a:cubicBezTo>
                    <a:pt x="0" y="293"/>
                    <a:pt x="0" y="555"/>
                    <a:pt x="167" y="721"/>
                  </a:cubicBezTo>
                  <a:cubicBezTo>
                    <a:pt x="245" y="805"/>
                    <a:pt x="352" y="846"/>
                    <a:pt x="460" y="846"/>
                  </a:cubicBezTo>
                  <a:cubicBezTo>
                    <a:pt x="569" y="846"/>
                    <a:pt x="679" y="805"/>
                    <a:pt x="762" y="721"/>
                  </a:cubicBezTo>
                  <a:cubicBezTo>
                    <a:pt x="929" y="555"/>
                    <a:pt x="929" y="293"/>
                    <a:pt x="762" y="126"/>
                  </a:cubicBezTo>
                  <a:cubicBezTo>
                    <a:pt x="679" y="43"/>
                    <a:pt x="569" y="1"/>
                    <a:pt x="4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2"/>
            <p:cNvSpPr/>
            <p:nvPr/>
          </p:nvSpPr>
          <p:spPr>
            <a:xfrm>
              <a:off x="-2471487" y="2814178"/>
              <a:ext cx="80271" cy="76063"/>
            </a:xfrm>
            <a:custGeom>
              <a:avLst/>
              <a:gdLst/>
              <a:ahLst/>
              <a:cxnLst/>
              <a:rect l="l" t="t" r="r" b="b"/>
              <a:pathLst>
                <a:path w="763" h="723" extrusionOk="0">
                  <a:moveTo>
                    <a:pt x="292" y="1"/>
                  </a:moveTo>
                  <a:cubicBezTo>
                    <a:pt x="187" y="1"/>
                    <a:pt x="82" y="40"/>
                    <a:pt x="0" y="115"/>
                  </a:cubicBezTo>
                  <a:lnTo>
                    <a:pt x="596" y="723"/>
                  </a:lnTo>
                  <a:cubicBezTo>
                    <a:pt x="762" y="544"/>
                    <a:pt x="750" y="294"/>
                    <a:pt x="596" y="127"/>
                  </a:cubicBezTo>
                  <a:cubicBezTo>
                    <a:pt x="511" y="42"/>
                    <a:pt x="401" y="1"/>
                    <a:pt x="2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2"/>
            <p:cNvSpPr/>
            <p:nvPr/>
          </p:nvSpPr>
          <p:spPr>
            <a:xfrm>
              <a:off x="-2224778" y="2550111"/>
              <a:ext cx="97841" cy="89003"/>
            </a:xfrm>
            <a:custGeom>
              <a:avLst/>
              <a:gdLst/>
              <a:ahLst/>
              <a:cxnLst/>
              <a:rect l="l" t="t" r="r" b="b"/>
              <a:pathLst>
                <a:path w="930" h="846" extrusionOk="0">
                  <a:moveTo>
                    <a:pt x="459" y="0"/>
                  </a:moveTo>
                  <a:cubicBezTo>
                    <a:pt x="349" y="0"/>
                    <a:pt x="239" y="42"/>
                    <a:pt x="156" y="125"/>
                  </a:cubicBezTo>
                  <a:cubicBezTo>
                    <a:pt x="1" y="292"/>
                    <a:pt x="1" y="554"/>
                    <a:pt x="156" y="720"/>
                  </a:cubicBezTo>
                  <a:cubicBezTo>
                    <a:pt x="239" y="804"/>
                    <a:pt x="349" y="845"/>
                    <a:pt x="459" y="845"/>
                  </a:cubicBezTo>
                  <a:cubicBezTo>
                    <a:pt x="569" y="845"/>
                    <a:pt x="680" y="804"/>
                    <a:pt x="763" y="720"/>
                  </a:cubicBezTo>
                  <a:cubicBezTo>
                    <a:pt x="930" y="554"/>
                    <a:pt x="930" y="292"/>
                    <a:pt x="763" y="125"/>
                  </a:cubicBezTo>
                  <a:cubicBezTo>
                    <a:pt x="680" y="42"/>
                    <a:pt x="569" y="0"/>
                    <a:pt x="4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2"/>
            <p:cNvSpPr/>
            <p:nvPr/>
          </p:nvSpPr>
          <p:spPr>
            <a:xfrm>
              <a:off x="-1983015" y="2307084"/>
              <a:ext cx="97841" cy="90266"/>
            </a:xfrm>
            <a:custGeom>
              <a:avLst/>
              <a:gdLst/>
              <a:ahLst/>
              <a:cxnLst/>
              <a:rect l="l" t="t" r="r" b="b"/>
              <a:pathLst>
                <a:path w="930" h="858" extrusionOk="0">
                  <a:moveTo>
                    <a:pt x="465" y="0"/>
                  </a:moveTo>
                  <a:cubicBezTo>
                    <a:pt x="358" y="0"/>
                    <a:pt x="251" y="42"/>
                    <a:pt x="168" y="125"/>
                  </a:cubicBezTo>
                  <a:cubicBezTo>
                    <a:pt x="1" y="292"/>
                    <a:pt x="1" y="566"/>
                    <a:pt x="168" y="733"/>
                  </a:cubicBezTo>
                  <a:cubicBezTo>
                    <a:pt x="251" y="816"/>
                    <a:pt x="358" y="858"/>
                    <a:pt x="465" y="858"/>
                  </a:cubicBezTo>
                  <a:cubicBezTo>
                    <a:pt x="572" y="858"/>
                    <a:pt x="679" y="816"/>
                    <a:pt x="763" y="733"/>
                  </a:cubicBezTo>
                  <a:cubicBezTo>
                    <a:pt x="930" y="566"/>
                    <a:pt x="930" y="292"/>
                    <a:pt x="763" y="125"/>
                  </a:cubicBezTo>
                  <a:cubicBezTo>
                    <a:pt x="679" y="42"/>
                    <a:pt x="572" y="0"/>
                    <a:pt x="4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2"/>
            <p:cNvSpPr/>
            <p:nvPr/>
          </p:nvSpPr>
          <p:spPr>
            <a:xfrm>
              <a:off x="-1718632" y="2042807"/>
              <a:ext cx="97735" cy="89319"/>
            </a:xfrm>
            <a:custGeom>
              <a:avLst/>
              <a:gdLst/>
              <a:ahLst/>
              <a:cxnLst/>
              <a:rect l="l" t="t" r="r" b="b"/>
              <a:pathLst>
                <a:path w="929" h="849" extrusionOk="0">
                  <a:moveTo>
                    <a:pt x="469" y="0"/>
                  </a:moveTo>
                  <a:cubicBezTo>
                    <a:pt x="360" y="0"/>
                    <a:pt x="250" y="42"/>
                    <a:pt x="167" y="125"/>
                  </a:cubicBezTo>
                  <a:cubicBezTo>
                    <a:pt x="0" y="292"/>
                    <a:pt x="0" y="566"/>
                    <a:pt x="167" y="732"/>
                  </a:cubicBezTo>
                  <a:cubicBezTo>
                    <a:pt x="250" y="810"/>
                    <a:pt x="360" y="848"/>
                    <a:pt x="469" y="848"/>
                  </a:cubicBezTo>
                  <a:cubicBezTo>
                    <a:pt x="577" y="848"/>
                    <a:pt x="685" y="810"/>
                    <a:pt x="762" y="732"/>
                  </a:cubicBezTo>
                  <a:cubicBezTo>
                    <a:pt x="929" y="566"/>
                    <a:pt x="929" y="292"/>
                    <a:pt x="762" y="125"/>
                  </a:cubicBezTo>
                  <a:cubicBezTo>
                    <a:pt x="685" y="42"/>
                    <a:pt x="577" y="0"/>
                    <a:pt x="4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2"/>
            <p:cNvSpPr/>
            <p:nvPr/>
          </p:nvSpPr>
          <p:spPr>
            <a:xfrm>
              <a:off x="-1484443" y="1809775"/>
              <a:ext cx="97841" cy="89003"/>
            </a:xfrm>
            <a:custGeom>
              <a:avLst/>
              <a:gdLst/>
              <a:ahLst/>
              <a:cxnLst/>
              <a:rect l="l" t="t" r="r" b="b"/>
              <a:pathLst>
                <a:path w="930" h="846" extrusionOk="0">
                  <a:moveTo>
                    <a:pt x="465" y="1"/>
                  </a:moveTo>
                  <a:cubicBezTo>
                    <a:pt x="358" y="1"/>
                    <a:pt x="251" y="42"/>
                    <a:pt x="167" y="126"/>
                  </a:cubicBezTo>
                  <a:cubicBezTo>
                    <a:pt x="1" y="280"/>
                    <a:pt x="1" y="554"/>
                    <a:pt x="167" y="721"/>
                  </a:cubicBezTo>
                  <a:cubicBezTo>
                    <a:pt x="251" y="804"/>
                    <a:pt x="358" y="846"/>
                    <a:pt x="465" y="846"/>
                  </a:cubicBezTo>
                  <a:cubicBezTo>
                    <a:pt x="572" y="846"/>
                    <a:pt x="679" y="804"/>
                    <a:pt x="763" y="721"/>
                  </a:cubicBezTo>
                  <a:cubicBezTo>
                    <a:pt x="929" y="554"/>
                    <a:pt x="929" y="280"/>
                    <a:pt x="763" y="126"/>
                  </a:cubicBezTo>
                  <a:cubicBezTo>
                    <a:pt x="679" y="42"/>
                    <a:pt x="572" y="1"/>
                    <a:pt x="4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2"/>
            <p:cNvSpPr/>
            <p:nvPr/>
          </p:nvSpPr>
          <p:spPr>
            <a:xfrm>
              <a:off x="-1220165" y="1545182"/>
              <a:ext cx="97841" cy="89319"/>
            </a:xfrm>
            <a:custGeom>
              <a:avLst/>
              <a:gdLst/>
              <a:ahLst/>
              <a:cxnLst/>
              <a:rect l="l" t="t" r="r" b="b"/>
              <a:pathLst>
                <a:path w="930" h="849" extrusionOk="0">
                  <a:moveTo>
                    <a:pt x="465" y="0"/>
                  </a:moveTo>
                  <a:cubicBezTo>
                    <a:pt x="358" y="0"/>
                    <a:pt x="251" y="39"/>
                    <a:pt x="167" y="116"/>
                  </a:cubicBezTo>
                  <a:cubicBezTo>
                    <a:pt x="1" y="283"/>
                    <a:pt x="1" y="557"/>
                    <a:pt x="167" y="724"/>
                  </a:cubicBezTo>
                  <a:cubicBezTo>
                    <a:pt x="251" y="807"/>
                    <a:pt x="358" y="849"/>
                    <a:pt x="465" y="849"/>
                  </a:cubicBezTo>
                  <a:cubicBezTo>
                    <a:pt x="572" y="849"/>
                    <a:pt x="679" y="807"/>
                    <a:pt x="763" y="724"/>
                  </a:cubicBezTo>
                  <a:cubicBezTo>
                    <a:pt x="929" y="557"/>
                    <a:pt x="929" y="283"/>
                    <a:pt x="763" y="116"/>
                  </a:cubicBezTo>
                  <a:cubicBezTo>
                    <a:pt x="679" y="39"/>
                    <a:pt x="572" y="0"/>
                    <a:pt x="4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2"/>
            <p:cNvSpPr/>
            <p:nvPr/>
          </p:nvSpPr>
          <p:spPr>
            <a:xfrm>
              <a:off x="-2762487" y="1051660"/>
              <a:ext cx="1149785" cy="1154730"/>
            </a:xfrm>
            <a:custGeom>
              <a:avLst/>
              <a:gdLst/>
              <a:ahLst/>
              <a:cxnLst/>
              <a:rect l="l" t="t" r="r" b="b"/>
              <a:pathLst>
                <a:path w="10929" h="10976" extrusionOk="0">
                  <a:moveTo>
                    <a:pt x="191" y="1"/>
                  </a:moveTo>
                  <a:cubicBezTo>
                    <a:pt x="90" y="1"/>
                    <a:pt x="1" y="147"/>
                    <a:pt x="99" y="235"/>
                  </a:cubicBezTo>
                  <a:cubicBezTo>
                    <a:pt x="969" y="1021"/>
                    <a:pt x="1635" y="1962"/>
                    <a:pt x="2457" y="2783"/>
                  </a:cubicBezTo>
                  <a:cubicBezTo>
                    <a:pt x="3290" y="3617"/>
                    <a:pt x="4183" y="4367"/>
                    <a:pt x="4993" y="5236"/>
                  </a:cubicBezTo>
                  <a:cubicBezTo>
                    <a:pt x="6767" y="7165"/>
                    <a:pt x="8505" y="9094"/>
                    <a:pt x="10386" y="10903"/>
                  </a:cubicBezTo>
                  <a:cubicBezTo>
                    <a:pt x="10440" y="10954"/>
                    <a:pt x="10499" y="10976"/>
                    <a:pt x="10557" y="10976"/>
                  </a:cubicBezTo>
                  <a:cubicBezTo>
                    <a:pt x="10755" y="10976"/>
                    <a:pt x="10928" y="10722"/>
                    <a:pt x="10744" y="10546"/>
                  </a:cubicBezTo>
                  <a:cubicBezTo>
                    <a:pt x="8803" y="8677"/>
                    <a:pt x="7041" y="6665"/>
                    <a:pt x="5183" y="4712"/>
                  </a:cubicBezTo>
                  <a:cubicBezTo>
                    <a:pt x="4374" y="3855"/>
                    <a:pt x="3409" y="3176"/>
                    <a:pt x="2564" y="2367"/>
                  </a:cubicBezTo>
                  <a:cubicBezTo>
                    <a:pt x="1766" y="1593"/>
                    <a:pt x="1207" y="628"/>
                    <a:pt x="254" y="21"/>
                  </a:cubicBezTo>
                  <a:cubicBezTo>
                    <a:pt x="234" y="7"/>
                    <a:pt x="212" y="1"/>
                    <a:pt x="19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2"/>
            <p:cNvSpPr/>
            <p:nvPr/>
          </p:nvSpPr>
          <p:spPr>
            <a:xfrm>
              <a:off x="-2833080" y="1029777"/>
              <a:ext cx="1528629" cy="1502327"/>
            </a:xfrm>
            <a:custGeom>
              <a:avLst/>
              <a:gdLst/>
              <a:ahLst/>
              <a:cxnLst/>
              <a:rect l="l" t="t" r="r" b="b"/>
              <a:pathLst>
                <a:path w="14530" h="14280" extrusionOk="0">
                  <a:moveTo>
                    <a:pt x="14177" y="1"/>
                  </a:moveTo>
                  <a:cubicBezTo>
                    <a:pt x="14120" y="1"/>
                    <a:pt x="14062" y="22"/>
                    <a:pt x="14010" y="74"/>
                  </a:cubicBezTo>
                  <a:cubicBezTo>
                    <a:pt x="11843" y="2277"/>
                    <a:pt x="9224" y="4099"/>
                    <a:pt x="7224" y="6444"/>
                  </a:cubicBezTo>
                  <a:cubicBezTo>
                    <a:pt x="4997" y="9052"/>
                    <a:pt x="2366" y="11290"/>
                    <a:pt x="139" y="13898"/>
                  </a:cubicBezTo>
                  <a:cubicBezTo>
                    <a:pt x="1" y="14064"/>
                    <a:pt x="142" y="14280"/>
                    <a:pt x="317" y="14280"/>
                  </a:cubicBezTo>
                  <a:cubicBezTo>
                    <a:pt x="368" y="14280"/>
                    <a:pt x="422" y="14262"/>
                    <a:pt x="473" y="14219"/>
                  </a:cubicBezTo>
                  <a:cubicBezTo>
                    <a:pt x="2985" y="11969"/>
                    <a:pt x="5473" y="9445"/>
                    <a:pt x="7652" y="6861"/>
                  </a:cubicBezTo>
                  <a:cubicBezTo>
                    <a:pt x="9629" y="4504"/>
                    <a:pt x="12177" y="2599"/>
                    <a:pt x="14355" y="420"/>
                  </a:cubicBezTo>
                  <a:cubicBezTo>
                    <a:pt x="14530" y="245"/>
                    <a:pt x="14365" y="1"/>
                    <a:pt x="141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2"/>
            <p:cNvSpPr/>
            <p:nvPr/>
          </p:nvSpPr>
          <p:spPr>
            <a:xfrm>
              <a:off x="-2120414" y="1753490"/>
              <a:ext cx="4734" cy="3156"/>
            </a:xfrm>
            <a:custGeom>
              <a:avLst/>
              <a:gdLst/>
              <a:ahLst/>
              <a:cxnLst/>
              <a:rect l="l" t="t" r="r" b="b"/>
              <a:pathLst>
                <a:path w="45" h="30" extrusionOk="0">
                  <a:moveTo>
                    <a:pt x="11" y="1"/>
                  </a:moveTo>
                  <a:cubicBezTo>
                    <a:pt x="4" y="1"/>
                    <a:pt x="1" y="9"/>
                    <a:pt x="9" y="18"/>
                  </a:cubicBezTo>
                  <a:lnTo>
                    <a:pt x="21" y="30"/>
                  </a:lnTo>
                  <a:cubicBezTo>
                    <a:pt x="33" y="30"/>
                    <a:pt x="45" y="30"/>
                    <a:pt x="33" y="18"/>
                  </a:cubicBezTo>
                  <a:lnTo>
                    <a:pt x="21" y="6"/>
                  </a:lnTo>
                  <a:cubicBezTo>
                    <a:pt x="17" y="2"/>
                    <a:pt x="14" y="1"/>
                    <a:pt x="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2"/>
            <p:cNvSpPr/>
            <p:nvPr/>
          </p:nvSpPr>
          <p:spPr>
            <a:xfrm>
              <a:off x="-2436453" y="1648389"/>
              <a:ext cx="389890" cy="174746"/>
            </a:xfrm>
            <a:custGeom>
              <a:avLst/>
              <a:gdLst/>
              <a:ahLst/>
              <a:cxnLst/>
              <a:rect l="l" t="t" r="r" b="b"/>
              <a:pathLst>
                <a:path w="3706" h="1661" extrusionOk="0">
                  <a:moveTo>
                    <a:pt x="1134" y="322"/>
                  </a:moveTo>
                  <a:cubicBezTo>
                    <a:pt x="1202" y="322"/>
                    <a:pt x="1289" y="337"/>
                    <a:pt x="1418" y="350"/>
                  </a:cubicBezTo>
                  <a:cubicBezTo>
                    <a:pt x="1656" y="374"/>
                    <a:pt x="1894" y="421"/>
                    <a:pt x="2132" y="481"/>
                  </a:cubicBezTo>
                  <a:cubicBezTo>
                    <a:pt x="2523" y="574"/>
                    <a:pt x="2888" y="720"/>
                    <a:pt x="3241" y="911"/>
                  </a:cubicBezTo>
                  <a:lnTo>
                    <a:pt x="3241" y="911"/>
                  </a:lnTo>
                  <a:cubicBezTo>
                    <a:pt x="2901" y="1180"/>
                    <a:pt x="2358" y="1255"/>
                    <a:pt x="1953" y="1267"/>
                  </a:cubicBezTo>
                  <a:cubicBezTo>
                    <a:pt x="1911" y="1269"/>
                    <a:pt x="1868" y="1270"/>
                    <a:pt x="1826" y="1270"/>
                  </a:cubicBezTo>
                  <a:cubicBezTo>
                    <a:pt x="1607" y="1270"/>
                    <a:pt x="1391" y="1243"/>
                    <a:pt x="1191" y="1183"/>
                  </a:cubicBezTo>
                  <a:cubicBezTo>
                    <a:pt x="1096" y="1148"/>
                    <a:pt x="989" y="1100"/>
                    <a:pt x="894" y="1064"/>
                  </a:cubicBezTo>
                  <a:cubicBezTo>
                    <a:pt x="560" y="969"/>
                    <a:pt x="537" y="814"/>
                    <a:pt x="798" y="600"/>
                  </a:cubicBezTo>
                  <a:cubicBezTo>
                    <a:pt x="946" y="375"/>
                    <a:pt x="1007" y="322"/>
                    <a:pt x="1134" y="322"/>
                  </a:cubicBezTo>
                  <a:close/>
                  <a:moveTo>
                    <a:pt x="866" y="0"/>
                  </a:moveTo>
                  <a:cubicBezTo>
                    <a:pt x="349" y="0"/>
                    <a:pt x="0" y="182"/>
                    <a:pt x="120" y="719"/>
                  </a:cubicBezTo>
                  <a:cubicBezTo>
                    <a:pt x="256" y="1381"/>
                    <a:pt x="1001" y="1661"/>
                    <a:pt x="1770" y="1661"/>
                  </a:cubicBezTo>
                  <a:cubicBezTo>
                    <a:pt x="2479" y="1661"/>
                    <a:pt x="3210" y="1423"/>
                    <a:pt x="3501" y="1029"/>
                  </a:cubicBezTo>
                  <a:cubicBezTo>
                    <a:pt x="3501" y="1028"/>
                    <a:pt x="3502" y="1028"/>
                    <a:pt x="3502" y="1027"/>
                  </a:cubicBezTo>
                  <a:lnTo>
                    <a:pt x="3502" y="1027"/>
                  </a:lnTo>
                  <a:cubicBezTo>
                    <a:pt x="3631" y="1012"/>
                    <a:pt x="3706" y="811"/>
                    <a:pt x="3561" y="743"/>
                  </a:cubicBezTo>
                  <a:cubicBezTo>
                    <a:pt x="3263" y="582"/>
                    <a:pt x="1793" y="0"/>
                    <a:pt x="8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2"/>
            <p:cNvSpPr/>
            <p:nvPr/>
          </p:nvSpPr>
          <p:spPr>
            <a:xfrm>
              <a:off x="-2200897" y="1715300"/>
              <a:ext cx="213040" cy="407143"/>
            </a:xfrm>
            <a:custGeom>
              <a:avLst/>
              <a:gdLst/>
              <a:ahLst/>
              <a:cxnLst/>
              <a:rect l="l" t="t" r="r" b="b"/>
              <a:pathLst>
                <a:path w="2025" h="3870" extrusionOk="0">
                  <a:moveTo>
                    <a:pt x="1127" y="491"/>
                  </a:moveTo>
                  <a:cubicBezTo>
                    <a:pt x="1130" y="520"/>
                    <a:pt x="1138" y="551"/>
                    <a:pt x="1155" y="583"/>
                  </a:cubicBezTo>
                  <a:cubicBezTo>
                    <a:pt x="1429" y="1071"/>
                    <a:pt x="1548" y="1571"/>
                    <a:pt x="1441" y="2119"/>
                  </a:cubicBezTo>
                  <a:cubicBezTo>
                    <a:pt x="1393" y="2357"/>
                    <a:pt x="1286" y="2714"/>
                    <a:pt x="1155" y="2893"/>
                  </a:cubicBezTo>
                  <a:cubicBezTo>
                    <a:pt x="1107" y="2964"/>
                    <a:pt x="1072" y="3024"/>
                    <a:pt x="1036" y="3095"/>
                  </a:cubicBezTo>
                  <a:cubicBezTo>
                    <a:pt x="869" y="3189"/>
                    <a:pt x="740" y="3235"/>
                    <a:pt x="650" y="3235"/>
                  </a:cubicBezTo>
                  <a:cubicBezTo>
                    <a:pt x="522" y="3235"/>
                    <a:pt x="472" y="3141"/>
                    <a:pt x="500" y="2952"/>
                  </a:cubicBezTo>
                  <a:cubicBezTo>
                    <a:pt x="369" y="2524"/>
                    <a:pt x="619" y="1857"/>
                    <a:pt x="762" y="1452"/>
                  </a:cubicBezTo>
                  <a:cubicBezTo>
                    <a:pt x="860" y="1122"/>
                    <a:pt x="992" y="805"/>
                    <a:pt x="1127" y="491"/>
                  </a:cubicBezTo>
                  <a:close/>
                  <a:moveTo>
                    <a:pt x="1121" y="0"/>
                  </a:moveTo>
                  <a:cubicBezTo>
                    <a:pt x="1072" y="0"/>
                    <a:pt x="1021" y="19"/>
                    <a:pt x="988" y="59"/>
                  </a:cubicBezTo>
                  <a:cubicBezTo>
                    <a:pt x="476" y="750"/>
                    <a:pt x="143" y="1631"/>
                    <a:pt x="48" y="2488"/>
                  </a:cubicBezTo>
                  <a:cubicBezTo>
                    <a:pt x="0" y="2952"/>
                    <a:pt x="48" y="3857"/>
                    <a:pt x="715" y="3869"/>
                  </a:cubicBezTo>
                  <a:cubicBezTo>
                    <a:pt x="718" y="3869"/>
                    <a:pt x="722" y="3869"/>
                    <a:pt x="726" y="3869"/>
                  </a:cubicBezTo>
                  <a:cubicBezTo>
                    <a:pt x="1302" y="3869"/>
                    <a:pt x="1620" y="2997"/>
                    <a:pt x="1774" y="2559"/>
                  </a:cubicBezTo>
                  <a:cubicBezTo>
                    <a:pt x="2024" y="1821"/>
                    <a:pt x="1988" y="1012"/>
                    <a:pt x="1536" y="369"/>
                  </a:cubicBezTo>
                  <a:cubicBezTo>
                    <a:pt x="1488" y="298"/>
                    <a:pt x="1419" y="268"/>
                    <a:pt x="1352" y="268"/>
                  </a:cubicBezTo>
                  <a:cubicBezTo>
                    <a:pt x="1296" y="268"/>
                    <a:pt x="1241" y="289"/>
                    <a:pt x="1199" y="324"/>
                  </a:cubicBezTo>
                  <a:lnTo>
                    <a:pt x="1199" y="324"/>
                  </a:lnTo>
                  <a:cubicBezTo>
                    <a:pt x="1220" y="276"/>
                    <a:pt x="1241" y="227"/>
                    <a:pt x="1262" y="178"/>
                  </a:cubicBezTo>
                  <a:cubicBezTo>
                    <a:pt x="1309" y="69"/>
                    <a:pt x="1217" y="0"/>
                    <a:pt x="112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2"/>
            <p:cNvSpPr/>
            <p:nvPr/>
          </p:nvSpPr>
          <p:spPr>
            <a:xfrm>
              <a:off x="-2202159" y="1367699"/>
              <a:ext cx="200521" cy="379264"/>
            </a:xfrm>
            <a:custGeom>
              <a:avLst/>
              <a:gdLst/>
              <a:ahLst/>
              <a:cxnLst/>
              <a:rect l="l" t="t" r="r" b="b"/>
              <a:pathLst>
                <a:path w="1906" h="3605" extrusionOk="0">
                  <a:moveTo>
                    <a:pt x="906" y="598"/>
                  </a:moveTo>
                  <a:cubicBezTo>
                    <a:pt x="1287" y="598"/>
                    <a:pt x="1376" y="1800"/>
                    <a:pt x="1346" y="2042"/>
                  </a:cubicBezTo>
                  <a:cubicBezTo>
                    <a:pt x="1291" y="2362"/>
                    <a:pt x="1152" y="2675"/>
                    <a:pt x="1090" y="2991"/>
                  </a:cubicBezTo>
                  <a:lnTo>
                    <a:pt x="1090" y="2991"/>
                  </a:lnTo>
                  <a:cubicBezTo>
                    <a:pt x="962" y="2790"/>
                    <a:pt x="806" y="2605"/>
                    <a:pt x="679" y="2387"/>
                  </a:cubicBezTo>
                  <a:cubicBezTo>
                    <a:pt x="429" y="1958"/>
                    <a:pt x="274" y="1149"/>
                    <a:pt x="667" y="732"/>
                  </a:cubicBezTo>
                  <a:cubicBezTo>
                    <a:pt x="757" y="638"/>
                    <a:pt x="837" y="598"/>
                    <a:pt x="906" y="598"/>
                  </a:cubicBezTo>
                  <a:close/>
                  <a:moveTo>
                    <a:pt x="874" y="0"/>
                  </a:moveTo>
                  <a:cubicBezTo>
                    <a:pt x="853" y="0"/>
                    <a:pt x="831" y="2"/>
                    <a:pt x="810" y="6"/>
                  </a:cubicBezTo>
                  <a:cubicBezTo>
                    <a:pt x="238" y="101"/>
                    <a:pt x="0" y="1149"/>
                    <a:pt x="12" y="1601"/>
                  </a:cubicBezTo>
                  <a:cubicBezTo>
                    <a:pt x="36" y="2387"/>
                    <a:pt x="596" y="3018"/>
                    <a:pt x="1084" y="3566"/>
                  </a:cubicBezTo>
                  <a:cubicBezTo>
                    <a:pt x="1111" y="3593"/>
                    <a:pt x="1143" y="3604"/>
                    <a:pt x="1174" y="3604"/>
                  </a:cubicBezTo>
                  <a:cubicBezTo>
                    <a:pt x="1252" y="3604"/>
                    <a:pt x="1324" y="3532"/>
                    <a:pt x="1298" y="3447"/>
                  </a:cubicBezTo>
                  <a:cubicBezTo>
                    <a:pt x="1295" y="3436"/>
                    <a:pt x="1292" y="3425"/>
                    <a:pt x="1289" y="3415"/>
                  </a:cubicBezTo>
                  <a:lnTo>
                    <a:pt x="1289" y="3415"/>
                  </a:lnTo>
                  <a:cubicBezTo>
                    <a:pt x="1301" y="3408"/>
                    <a:pt x="1312" y="3398"/>
                    <a:pt x="1322" y="3387"/>
                  </a:cubicBezTo>
                  <a:cubicBezTo>
                    <a:pt x="1750" y="2887"/>
                    <a:pt x="1905" y="1839"/>
                    <a:pt x="1739" y="1196"/>
                  </a:cubicBezTo>
                  <a:cubicBezTo>
                    <a:pt x="1647" y="832"/>
                    <a:pt x="1328" y="0"/>
                    <a:pt x="8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2"/>
            <p:cNvSpPr/>
            <p:nvPr/>
          </p:nvSpPr>
          <p:spPr>
            <a:xfrm>
              <a:off x="-2061393" y="1543393"/>
              <a:ext cx="360327" cy="228295"/>
            </a:xfrm>
            <a:custGeom>
              <a:avLst/>
              <a:gdLst/>
              <a:ahLst/>
              <a:cxnLst/>
              <a:rect l="l" t="t" r="r" b="b"/>
              <a:pathLst>
                <a:path w="3425" h="2170" extrusionOk="0">
                  <a:moveTo>
                    <a:pt x="2598" y="399"/>
                  </a:moveTo>
                  <a:cubicBezTo>
                    <a:pt x="2706" y="399"/>
                    <a:pt x="2786" y="442"/>
                    <a:pt x="2818" y="550"/>
                  </a:cubicBezTo>
                  <a:cubicBezTo>
                    <a:pt x="2913" y="860"/>
                    <a:pt x="2151" y="1300"/>
                    <a:pt x="1877" y="1455"/>
                  </a:cubicBezTo>
                  <a:cubicBezTo>
                    <a:pt x="1389" y="1716"/>
                    <a:pt x="955" y="1674"/>
                    <a:pt x="430" y="1701"/>
                  </a:cubicBezTo>
                  <a:lnTo>
                    <a:pt x="430" y="1701"/>
                  </a:lnTo>
                  <a:cubicBezTo>
                    <a:pt x="753" y="1530"/>
                    <a:pt x="1041" y="1285"/>
                    <a:pt x="1329" y="1062"/>
                  </a:cubicBezTo>
                  <a:cubicBezTo>
                    <a:pt x="1496" y="932"/>
                    <a:pt x="2218" y="399"/>
                    <a:pt x="2598" y="399"/>
                  </a:cubicBezTo>
                  <a:close/>
                  <a:moveTo>
                    <a:pt x="2778" y="1"/>
                  </a:moveTo>
                  <a:cubicBezTo>
                    <a:pt x="2525" y="1"/>
                    <a:pt x="2253" y="62"/>
                    <a:pt x="2079" y="110"/>
                  </a:cubicBezTo>
                  <a:cubicBezTo>
                    <a:pt x="1698" y="217"/>
                    <a:pt x="1389" y="479"/>
                    <a:pt x="1067" y="729"/>
                  </a:cubicBezTo>
                  <a:cubicBezTo>
                    <a:pt x="710" y="1015"/>
                    <a:pt x="305" y="1288"/>
                    <a:pt x="43" y="1681"/>
                  </a:cubicBezTo>
                  <a:cubicBezTo>
                    <a:pt x="1" y="1745"/>
                    <a:pt x="63" y="1828"/>
                    <a:pt x="127" y="1828"/>
                  </a:cubicBezTo>
                  <a:cubicBezTo>
                    <a:pt x="135" y="1828"/>
                    <a:pt x="143" y="1827"/>
                    <a:pt x="151" y="1824"/>
                  </a:cubicBezTo>
                  <a:cubicBezTo>
                    <a:pt x="170" y="1817"/>
                    <a:pt x="190" y="1810"/>
                    <a:pt x="210" y="1802"/>
                  </a:cubicBezTo>
                  <a:lnTo>
                    <a:pt x="210" y="1802"/>
                  </a:lnTo>
                  <a:cubicBezTo>
                    <a:pt x="176" y="1870"/>
                    <a:pt x="188" y="1955"/>
                    <a:pt x="270" y="2003"/>
                  </a:cubicBezTo>
                  <a:cubicBezTo>
                    <a:pt x="460" y="2121"/>
                    <a:pt x="677" y="2170"/>
                    <a:pt x="901" y="2170"/>
                  </a:cubicBezTo>
                  <a:cubicBezTo>
                    <a:pt x="1376" y="2170"/>
                    <a:pt x="1886" y="1952"/>
                    <a:pt x="2258" y="1717"/>
                  </a:cubicBezTo>
                  <a:cubicBezTo>
                    <a:pt x="2639" y="1479"/>
                    <a:pt x="3425" y="967"/>
                    <a:pt x="3401" y="443"/>
                  </a:cubicBezTo>
                  <a:cubicBezTo>
                    <a:pt x="3381" y="98"/>
                    <a:pt x="3095" y="1"/>
                    <a:pt x="277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2"/>
            <p:cNvSpPr/>
            <p:nvPr/>
          </p:nvSpPr>
          <p:spPr>
            <a:xfrm>
              <a:off x="-2079489" y="1752017"/>
              <a:ext cx="425765" cy="223666"/>
            </a:xfrm>
            <a:custGeom>
              <a:avLst/>
              <a:gdLst/>
              <a:ahLst/>
              <a:cxnLst/>
              <a:rect l="l" t="t" r="r" b="b"/>
              <a:pathLst>
                <a:path w="4047" h="2126" extrusionOk="0">
                  <a:moveTo>
                    <a:pt x="786" y="497"/>
                  </a:moveTo>
                  <a:cubicBezTo>
                    <a:pt x="1139" y="579"/>
                    <a:pt x="1493" y="648"/>
                    <a:pt x="1835" y="782"/>
                  </a:cubicBezTo>
                  <a:cubicBezTo>
                    <a:pt x="2073" y="877"/>
                    <a:pt x="2323" y="960"/>
                    <a:pt x="2549" y="1079"/>
                  </a:cubicBezTo>
                  <a:cubicBezTo>
                    <a:pt x="2692" y="1151"/>
                    <a:pt x="2835" y="1246"/>
                    <a:pt x="2954" y="1365"/>
                  </a:cubicBezTo>
                  <a:cubicBezTo>
                    <a:pt x="2838" y="1563"/>
                    <a:pt x="2717" y="1664"/>
                    <a:pt x="2579" y="1664"/>
                  </a:cubicBezTo>
                  <a:cubicBezTo>
                    <a:pt x="2517" y="1664"/>
                    <a:pt x="2452" y="1644"/>
                    <a:pt x="2382" y="1603"/>
                  </a:cubicBezTo>
                  <a:cubicBezTo>
                    <a:pt x="1771" y="1483"/>
                    <a:pt x="1272" y="958"/>
                    <a:pt x="786" y="497"/>
                  </a:cubicBezTo>
                  <a:close/>
                  <a:moveTo>
                    <a:pt x="166" y="1"/>
                  </a:moveTo>
                  <a:cubicBezTo>
                    <a:pt x="78" y="1"/>
                    <a:pt x="0" y="111"/>
                    <a:pt x="49" y="198"/>
                  </a:cubicBezTo>
                  <a:cubicBezTo>
                    <a:pt x="489" y="853"/>
                    <a:pt x="1156" y="1437"/>
                    <a:pt x="1858" y="1806"/>
                  </a:cubicBezTo>
                  <a:cubicBezTo>
                    <a:pt x="2109" y="1938"/>
                    <a:pt x="2500" y="2125"/>
                    <a:pt x="2843" y="2125"/>
                  </a:cubicBezTo>
                  <a:cubicBezTo>
                    <a:pt x="3056" y="2125"/>
                    <a:pt x="3250" y="2054"/>
                    <a:pt x="3382" y="1853"/>
                  </a:cubicBezTo>
                  <a:cubicBezTo>
                    <a:pt x="4047" y="868"/>
                    <a:pt x="1376" y="17"/>
                    <a:pt x="500" y="17"/>
                  </a:cubicBezTo>
                  <a:cubicBezTo>
                    <a:pt x="434" y="17"/>
                    <a:pt x="378" y="22"/>
                    <a:pt x="334" y="32"/>
                  </a:cubicBezTo>
                  <a:cubicBezTo>
                    <a:pt x="312" y="36"/>
                    <a:pt x="292" y="44"/>
                    <a:pt x="276" y="55"/>
                  </a:cubicBezTo>
                  <a:lnTo>
                    <a:pt x="276" y="55"/>
                  </a:lnTo>
                  <a:cubicBezTo>
                    <a:pt x="260" y="43"/>
                    <a:pt x="244" y="31"/>
                    <a:pt x="227" y="20"/>
                  </a:cubicBezTo>
                  <a:cubicBezTo>
                    <a:pt x="207" y="6"/>
                    <a:pt x="186" y="1"/>
                    <a:pt x="1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2"/>
            <p:cNvSpPr/>
            <p:nvPr/>
          </p:nvSpPr>
          <p:spPr>
            <a:xfrm>
              <a:off x="-2733345" y="1793994"/>
              <a:ext cx="596092" cy="130770"/>
            </a:xfrm>
            <a:custGeom>
              <a:avLst/>
              <a:gdLst/>
              <a:ahLst/>
              <a:cxnLst/>
              <a:rect l="l" t="t" r="r" b="b"/>
              <a:pathLst>
                <a:path w="5666" h="1243" extrusionOk="0">
                  <a:moveTo>
                    <a:pt x="5532" y="1"/>
                  </a:moveTo>
                  <a:cubicBezTo>
                    <a:pt x="5509" y="1"/>
                    <a:pt x="5486" y="8"/>
                    <a:pt x="5466" y="26"/>
                  </a:cubicBezTo>
                  <a:cubicBezTo>
                    <a:pt x="5064" y="428"/>
                    <a:pt x="4648" y="541"/>
                    <a:pt x="4220" y="541"/>
                  </a:cubicBezTo>
                  <a:cubicBezTo>
                    <a:pt x="3667" y="541"/>
                    <a:pt x="3095" y="352"/>
                    <a:pt x="2510" y="352"/>
                  </a:cubicBezTo>
                  <a:cubicBezTo>
                    <a:pt x="2447" y="352"/>
                    <a:pt x="2385" y="354"/>
                    <a:pt x="2323" y="359"/>
                  </a:cubicBezTo>
                  <a:cubicBezTo>
                    <a:pt x="1561" y="418"/>
                    <a:pt x="918" y="823"/>
                    <a:pt x="180" y="954"/>
                  </a:cubicBezTo>
                  <a:cubicBezTo>
                    <a:pt x="1" y="978"/>
                    <a:pt x="72" y="1216"/>
                    <a:pt x="215" y="1228"/>
                  </a:cubicBezTo>
                  <a:cubicBezTo>
                    <a:pt x="292" y="1238"/>
                    <a:pt x="365" y="1243"/>
                    <a:pt x="436" y="1243"/>
                  </a:cubicBezTo>
                  <a:cubicBezTo>
                    <a:pt x="787" y="1243"/>
                    <a:pt x="1085" y="1131"/>
                    <a:pt x="1442" y="1002"/>
                  </a:cubicBezTo>
                  <a:cubicBezTo>
                    <a:pt x="1829" y="859"/>
                    <a:pt x="2171" y="812"/>
                    <a:pt x="2509" y="812"/>
                  </a:cubicBezTo>
                  <a:cubicBezTo>
                    <a:pt x="2931" y="812"/>
                    <a:pt x="3346" y="884"/>
                    <a:pt x="3835" y="930"/>
                  </a:cubicBezTo>
                  <a:cubicBezTo>
                    <a:pt x="3905" y="938"/>
                    <a:pt x="3976" y="942"/>
                    <a:pt x="4048" y="942"/>
                  </a:cubicBezTo>
                  <a:cubicBezTo>
                    <a:pt x="4661" y="942"/>
                    <a:pt x="5279" y="667"/>
                    <a:pt x="5621" y="145"/>
                  </a:cubicBezTo>
                  <a:cubicBezTo>
                    <a:pt x="5666" y="73"/>
                    <a:pt x="5602" y="1"/>
                    <a:pt x="553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2"/>
            <p:cNvSpPr/>
            <p:nvPr/>
          </p:nvSpPr>
          <p:spPr>
            <a:xfrm>
              <a:off x="-2048137" y="1699729"/>
              <a:ext cx="643013" cy="129823"/>
            </a:xfrm>
            <a:custGeom>
              <a:avLst/>
              <a:gdLst/>
              <a:ahLst/>
              <a:cxnLst/>
              <a:rect l="l" t="t" r="r" b="b"/>
              <a:pathLst>
                <a:path w="6112" h="1234" extrusionOk="0">
                  <a:moveTo>
                    <a:pt x="5983" y="1"/>
                  </a:moveTo>
                  <a:cubicBezTo>
                    <a:pt x="5966" y="1"/>
                    <a:pt x="5948" y="6"/>
                    <a:pt x="5930" y="17"/>
                  </a:cubicBezTo>
                  <a:cubicBezTo>
                    <a:pt x="5513" y="326"/>
                    <a:pt x="5132" y="683"/>
                    <a:pt x="4608" y="779"/>
                  </a:cubicBezTo>
                  <a:cubicBezTo>
                    <a:pt x="4500" y="801"/>
                    <a:pt x="4395" y="810"/>
                    <a:pt x="4292" y="810"/>
                  </a:cubicBezTo>
                  <a:cubicBezTo>
                    <a:pt x="3725" y="810"/>
                    <a:pt x="3222" y="520"/>
                    <a:pt x="2668" y="410"/>
                  </a:cubicBezTo>
                  <a:cubicBezTo>
                    <a:pt x="2358" y="350"/>
                    <a:pt x="2045" y="321"/>
                    <a:pt x="1733" y="321"/>
                  </a:cubicBezTo>
                  <a:cubicBezTo>
                    <a:pt x="1170" y="321"/>
                    <a:pt x="609" y="416"/>
                    <a:pt x="72" y="600"/>
                  </a:cubicBezTo>
                  <a:cubicBezTo>
                    <a:pt x="1" y="624"/>
                    <a:pt x="13" y="743"/>
                    <a:pt x="96" y="743"/>
                  </a:cubicBezTo>
                  <a:cubicBezTo>
                    <a:pt x="534" y="737"/>
                    <a:pt x="976" y="710"/>
                    <a:pt x="1416" y="710"/>
                  </a:cubicBezTo>
                  <a:cubicBezTo>
                    <a:pt x="1800" y="710"/>
                    <a:pt x="2183" y="730"/>
                    <a:pt x="2561" y="802"/>
                  </a:cubicBezTo>
                  <a:cubicBezTo>
                    <a:pt x="3108" y="922"/>
                    <a:pt x="3620" y="1207"/>
                    <a:pt x="4180" y="1231"/>
                  </a:cubicBezTo>
                  <a:cubicBezTo>
                    <a:pt x="4211" y="1233"/>
                    <a:pt x="4242" y="1233"/>
                    <a:pt x="4273" y="1233"/>
                  </a:cubicBezTo>
                  <a:cubicBezTo>
                    <a:pt x="5025" y="1233"/>
                    <a:pt x="5730" y="823"/>
                    <a:pt x="6073" y="160"/>
                  </a:cubicBezTo>
                  <a:cubicBezTo>
                    <a:pt x="6112" y="92"/>
                    <a:pt x="6056" y="1"/>
                    <a:pt x="59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2"/>
            <p:cNvSpPr/>
            <p:nvPr/>
          </p:nvSpPr>
          <p:spPr>
            <a:xfrm>
              <a:off x="-3206478" y="1666959"/>
              <a:ext cx="97841" cy="89109"/>
            </a:xfrm>
            <a:custGeom>
              <a:avLst/>
              <a:gdLst/>
              <a:ahLst/>
              <a:cxnLst/>
              <a:rect l="l" t="t" r="r" b="b"/>
              <a:pathLst>
                <a:path w="930" h="847" extrusionOk="0">
                  <a:moveTo>
                    <a:pt x="460" y="1"/>
                  </a:moveTo>
                  <a:cubicBezTo>
                    <a:pt x="352" y="1"/>
                    <a:pt x="245" y="43"/>
                    <a:pt x="167" y="126"/>
                  </a:cubicBezTo>
                  <a:cubicBezTo>
                    <a:pt x="0" y="293"/>
                    <a:pt x="0" y="555"/>
                    <a:pt x="167" y="721"/>
                  </a:cubicBezTo>
                  <a:cubicBezTo>
                    <a:pt x="245" y="805"/>
                    <a:pt x="352" y="846"/>
                    <a:pt x="460" y="846"/>
                  </a:cubicBezTo>
                  <a:cubicBezTo>
                    <a:pt x="569" y="846"/>
                    <a:pt x="679" y="805"/>
                    <a:pt x="762" y="721"/>
                  </a:cubicBezTo>
                  <a:cubicBezTo>
                    <a:pt x="929" y="555"/>
                    <a:pt x="929" y="293"/>
                    <a:pt x="762" y="126"/>
                  </a:cubicBezTo>
                  <a:cubicBezTo>
                    <a:pt x="679" y="43"/>
                    <a:pt x="569" y="1"/>
                    <a:pt x="4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2"/>
            <p:cNvSpPr/>
            <p:nvPr/>
          </p:nvSpPr>
          <p:spPr>
            <a:xfrm>
              <a:off x="-3210265" y="1914719"/>
              <a:ext cx="97841" cy="89319"/>
            </a:xfrm>
            <a:custGeom>
              <a:avLst/>
              <a:gdLst/>
              <a:ahLst/>
              <a:cxnLst/>
              <a:rect l="l" t="t" r="r" b="b"/>
              <a:pathLst>
                <a:path w="930" h="849" extrusionOk="0">
                  <a:moveTo>
                    <a:pt x="465" y="0"/>
                  </a:moveTo>
                  <a:cubicBezTo>
                    <a:pt x="358" y="0"/>
                    <a:pt x="251" y="39"/>
                    <a:pt x="167" y="116"/>
                  </a:cubicBezTo>
                  <a:cubicBezTo>
                    <a:pt x="1" y="283"/>
                    <a:pt x="1" y="557"/>
                    <a:pt x="167" y="724"/>
                  </a:cubicBezTo>
                  <a:cubicBezTo>
                    <a:pt x="251" y="807"/>
                    <a:pt x="358" y="849"/>
                    <a:pt x="465" y="849"/>
                  </a:cubicBezTo>
                  <a:cubicBezTo>
                    <a:pt x="572" y="849"/>
                    <a:pt x="679" y="807"/>
                    <a:pt x="763" y="724"/>
                  </a:cubicBezTo>
                  <a:cubicBezTo>
                    <a:pt x="929" y="557"/>
                    <a:pt x="929" y="283"/>
                    <a:pt x="763" y="116"/>
                  </a:cubicBezTo>
                  <a:cubicBezTo>
                    <a:pt x="679" y="39"/>
                    <a:pt x="572" y="0"/>
                    <a:pt x="4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8" name="Google Shape;208;p2"/>
          <p:cNvGrpSpPr/>
          <p:nvPr/>
        </p:nvGrpSpPr>
        <p:grpSpPr>
          <a:xfrm rot="1988033" flipH="1">
            <a:off x="6877234" y="3506919"/>
            <a:ext cx="2539136" cy="2539136"/>
            <a:chOff x="-3478625" y="372449"/>
            <a:chExt cx="2539123" cy="2539123"/>
          </a:xfrm>
        </p:grpSpPr>
        <p:sp>
          <p:nvSpPr>
            <p:cNvPr id="209" name="Google Shape;209;p2"/>
            <p:cNvSpPr/>
            <p:nvPr/>
          </p:nvSpPr>
          <p:spPr>
            <a:xfrm>
              <a:off x="-3478625" y="372449"/>
              <a:ext cx="2539123" cy="2539123"/>
            </a:xfrm>
            <a:custGeom>
              <a:avLst/>
              <a:gdLst/>
              <a:ahLst/>
              <a:cxnLst/>
              <a:rect l="l" t="t" r="r" b="b"/>
              <a:pathLst>
                <a:path w="24135" h="24135" extrusionOk="0">
                  <a:moveTo>
                    <a:pt x="13752" y="0"/>
                  </a:moveTo>
                  <a:lnTo>
                    <a:pt x="1" y="13752"/>
                  </a:lnTo>
                  <a:lnTo>
                    <a:pt x="10383" y="24134"/>
                  </a:lnTo>
                  <a:lnTo>
                    <a:pt x="24135" y="10382"/>
                  </a:lnTo>
                  <a:lnTo>
                    <a:pt x="1375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2"/>
            <p:cNvSpPr/>
            <p:nvPr/>
          </p:nvSpPr>
          <p:spPr>
            <a:xfrm>
              <a:off x="-2991310" y="1532978"/>
              <a:ext cx="97735" cy="89003"/>
            </a:xfrm>
            <a:custGeom>
              <a:avLst/>
              <a:gdLst/>
              <a:ahLst/>
              <a:cxnLst/>
              <a:rect l="l" t="t" r="r" b="b"/>
              <a:pathLst>
                <a:path w="929" h="846" extrusionOk="0">
                  <a:moveTo>
                    <a:pt x="465" y="0"/>
                  </a:moveTo>
                  <a:cubicBezTo>
                    <a:pt x="357" y="0"/>
                    <a:pt x="250" y="42"/>
                    <a:pt x="167" y="125"/>
                  </a:cubicBezTo>
                  <a:cubicBezTo>
                    <a:pt x="0" y="292"/>
                    <a:pt x="0" y="554"/>
                    <a:pt x="167" y="721"/>
                  </a:cubicBezTo>
                  <a:cubicBezTo>
                    <a:pt x="250" y="804"/>
                    <a:pt x="357" y="846"/>
                    <a:pt x="465" y="846"/>
                  </a:cubicBezTo>
                  <a:cubicBezTo>
                    <a:pt x="572" y="846"/>
                    <a:pt x="679" y="804"/>
                    <a:pt x="762" y="721"/>
                  </a:cubicBezTo>
                  <a:cubicBezTo>
                    <a:pt x="929" y="554"/>
                    <a:pt x="929" y="292"/>
                    <a:pt x="762" y="125"/>
                  </a:cubicBezTo>
                  <a:cubicBezTo>
                    <a:pt x="679" y="42"/>
                    <a:pt x="572" y="0"/>
                    <a:pt x="4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2"/>
            <p:cNvSpPr/>
            <p:nvPr/>
          </p:nvSpPr>
          <p:spPr>
            <a:xfrm>
              <a:off x="-2998885" y="1288058"/>
              <a:ext cx="94053" cy="88477"/>
            </a:xfrm>
            <a:custGeom>
              <a:avLst/>
              <a:gdLst/>
              <a:ahLst/>
              <a:cxnLst/>
              <a:rect l="l" t="t" r="r" b="b"/>
              <a:pathLst>
                <a:path w="894" h="841" extrusionOk="0">
                  <a:moveTo>
                    <a:pt x="501" y="1"/>
                  </a:moveTo>
                  <a:lnTo>
                    <a:pt x="1" y="489"/>
                  </a:lnTo>
                  <a:cubicBezTo>
                    <a:pt x="25" y="572"/>
                    <a:pt x="60" y="655"/>
                    <a:pt x="120" y="715"/>
                  </a:cubicBezTo>
                  <a:cubicBezTo>
                    <a:pt x="203" y="798"/>
                    <a:pt x="313" y="840"/>
                    <a:pt x="424" y="840"/>
                  </a:cubicBezTo>
                  <a:cubicBezTo>
                    <a:pt x="534" y="840"/>
                    <a:pt x="644" y="798"/>
                    <a:pt x="727" y="715"/>
                  </a:cubicBezTo>
                  <a:cubicBezTo>
                    <a:pt x="894" y="548"/>
                    <a:pt x="894" y="286"/>
                    <a:pt x="727" y="120"/>
                  </a:cubicBezTo>
                  <a:cubicBezTo>
                    <a:pt x="656" y="48"/>
                    <a:pt x="572" y="13"/>
                    <a:pt x="5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2"/>
            <p:cNvSpPr/>
            <p:nvPr/>
          </p:nvSpPr>
          <p:spPr>
            <a:xfrm>
              <a:off x="-2749547" y="1291214"/>
              <a:ext cx="98998" cy="89003"/>
            </a:xfrm>
            <a:custGeom>
              <a:avLst/>
              <a:gdLst/>
              <a:ahLst/>
              <a:cxnLst/>
              <a:rect l="l" t="t" r="r" b="b"/>
              <a:pathLst>
                <a:path w="941" h="846" extrusionOk="0">
                  <a:moveTo>
                    <a:pt x="470" y="0"/>
                  </a:moveTo>
                  <a:cubicBezTo>
                    <a:pt x="360" y="0"/>
                    <a:pt x="250" y="42"/>
                    <a:pt x="167" y="125"/>
                  </a:cubicBezTo>
                  <a:cubicBezTo>
                    <a:pt x="0" y="280"/>
                    <a:pt x="0" y="554"/>
                    <a:pt x="167" y="721"/>
                  </a:cubicBezTo>
                  <a:cubicBezTo>
                    <a:pt x="250" y="804"/>
                    <a:pt x="360" y="846"/>
                    <a:pt x="470" y="846"/>
                  </a:cubicBezTo>
                  <a:cubicBezTo>
                    <a:pt x="581" y="846"/>
                    <a:pt x="691" y="804"/>
                    <a:pt x="774" y="721"/>
                  </a:cubicBezTo>
                  <a:cubicBezTo>
                    <a:pt x="941" y="554"/>
                    <a:pt x="941" y="280"/>
                    <a:pt x="774" y="125"/>
                  </a:cubicBezTo>
                  <a:cubicBezTo>
                    <a:pt x="691" y="42"/>
                    <a:pt x="581" y="0"/>
                    <a:pt x="4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2"/>
            <p:cNvSpPr/>
            <p:nvPr/>
          </p:nvSpPr>
          <p:spPr>
            <a:xfrm>
              <a:off x="-2734502" y="1023780"/>
              <a:ext cx="94053" cy="88372"/>
            </a:xfrm>
            <a:custGeom>
              <a:avLst/>
              <a:gdLst/>
              <a:ahLst/>
              <a:cxnLst/>
              <a:rect l="l" t="t" r="r" b="b"/>
              <a:pathLst>
                <a:path w="894" h="840" extrusionOk="0">
                  <a:moveTo>
                    <a:pt x="500" y="0"/>
                  </a:moveTo>
                  <a:lnTo>
                    <a:pt x="0" y="489"/>
                  </a:lnTo>
                  <a:cubicBezTo>
                    <a:pt x="24" y="572"/>
                    <a:pt x="60" y="655"/>
                    <a:pt x="119" y="715"/>
                  </a:cubicBezTo>
                  <a:cubicBezTo>
                    <a:pt x="202" y="798"/>
                    <a:pt x="313" y="840"/>
                    <a:pt x="423" y="840"/>
                  </a:cubicBezTo>
                  <a:cubicBezTo>
                    <a:pt x="533" y="840"/>
                    <a:pt x="643" y="798"/>
                    <a:pt x="726" y="715"/>
                  </a:cubicBezTo>
                  <a:cubicBezTo>
                    <a:pt x="893" y="548"/>
                    <a:pt x="893" y="286"/>
                    <a:pt x="726" y="119"/>
                  </a:cubicBezTo>
                  <a:cubicBezTo>
                    <a:pt x="655" y="48"/>
                    <a:pt x="583" y="12"/>
                    <a:pt x="5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2"/>
            <p:cNvSpPr/>
            <p:nvPr/>
          </p:nvSpPr>
          <p:spPr>
            <a:xfrm>
              <a:off x="-2484006" y="1025674"/>
              <a:ext cx="97735" cy="90266"/>
            </a:xfrm>
            <a:custGeom>
              <a:avLst/>
              <a:gdLst/>
              <a:ahLst/>
              <a:cxnLst/>
              <a:rect l="l" t="t" r="r" b="b"/>
              <a:pathLst>
                <a:path w="929" h="858" extrusionOk="0">
                  <a:moveTo>
                    <a:pt x="459" y="0"/>
                  </a:moveTo>
                  <a:cubicBezTo>
                    <a:pt x="349" y="0"/>
                    <a:pt x="238" y="42"/>
                    <a:pt x="155" y="125"/>
                  </a:cubicBezTo>
                  <a:cubicBezTo>
                    <a:pt x="0" y="292"/>
                    <a:pt x="0" y="566"/>
                    <a:pt x="155" y="733"/>
                  </a:cubicBezTo>
                  <a:cubicBezTo>
                    <a:pt x="238" y="816"/>
                    <a:pt x="349" y="858"/>
                    <a:pt x="459" y="858"/>
                  </a:cubicBezTo>
                  <a:cubicBezTo>
                    <a:pt x="569" y="858"/>
                    <a:pt x="679" y="816"/>
                    <a:pt x="762" y="733"/>
                  </a:cubicBezTo>
                  <a:cubicBezTo>
                    <a:pt x="929" y="566"/>
                    <a:pt x="929" y="292"/>
                    <a:pt x="762" y="125"/>
                  </a:cubicBezTo>
                  <a:cubicBezTo>
                    <a:pt x="679" y="42"/>
                    <a:pt x="569" y="0"/>
                    <a:pt x="4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2"/>
            <p:cNvSpPr/>
            <p:nvPr/>
          </p:nvSpPr>
          <p:spPr>
            <a:xfrm>
              <a:off x="-2500313" y="789486"/>
              <a:ext cx="92791" cy="88477"/>
            </a:xfrm>
            <a:custGeom>
              <a:avLst/>
              <a:gdLst/>
              <a:ahLst/>
              <a:cxnLst/>
              <a:rect l="l" t="t" r="r" b="b"/>
              <a:pathLst>
                <a:path w="882" h="841" extrusionOk="0">
                  <a:moveTo>
                    <a:pt x="489" y="1"/>
                  </a:moveTo>
                  <a:lnTo>
                    <a:pt x="1" y="489"/>
                  </a:lnTo>
                  <a:cubicBezTo>
                    <a:pt x="12" y="572"/>
                    <a:pt x="60" y="656"/>
                    <a:pt x="120" y="715"/>
                  </a:cubicBezTo>
                  <a:cubicBezTo>
                    <a:pt x="203" y="799"/>
                    <a:pt x="313" y="840"/>
                    <a:pt x="422" y="840"/>
                  </a:cubicBezTo>
                  <a:cubicBezTo>
                    <a:pt x="530" y="840"/>
                    <a:pt x="638" y="799"/>
                    <a:pt x="715" y="715"/>
                  </a:cubicBezTo>
                  <a:cubicBezTo>
                    <a:pt x="882" y="549"/>
                    <a:pt x="882" y="287"/>
                    <a:pt x="715" y="120"/>
                  </a:cubicBezTo>
                  <a:cubicBezTo>
                    <a:pt x="655" y="60"/>
                    <a:pt x="572" y="13"/>
                    <a:pt x="4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2"/>
            <p:cNvSpPr/>
            <p:nvPr/>
          </p:nvSpPr>
          <p:spPr>
            <a:xfrm>
              <a:off x="-2247292" y="792011"/>
              <a:ext cx="90266" cy="89109"/>
            </a:xfrm>
            <a:custGeom>
              <a:avLst/>
              <a:gdLst/>
              <a:ahLst/>
              <a:cxnLst/>
              <a:rect l="l" t="t" r="r" b="b"/>
              <a:pathLst>
                <a:path w="858" h="847" extrusionOk="0">
                  <a:moveTo>
                    <a:pt x="429" y="1"/>
                  </a:moveTo>
                  <a:cubicBezTo>
                    <a:pt x="191" y="1"/>
                    <a:pt x="1" y="191"/>
                    <a:pt x="1" y="429"/>
                  </a:cubicBezTo>
                  <a:cubicBezTo>
                    <a:pt x="1" y="668"/>
                    <a:pt x="191" y="846"/>
                    <a:pt x="429" y="846"/>
                  </a:cubicBezTo>
                  <a:cubicBezTo>
                    <a:pt x="667" y="846"/>
                    <a:pt x="858" y="668"/>
                    <a:pt x="858" y="429"/>
                  </a:cubicBezTo>
                  <a:cubicBezTo>
                    <a:pt x="858" y="191"/>
                    <a:pt x="667" y="1"/>
                    <a:pt x="4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2"/>
            <p:cNvSpPr/>
            <p:nvPr/>
          </p:nvSpPr>
          <p:spPr>
            <a:xfrm>
              <a:off x="-2236035" y="525208"/>
              <a:ext cx="94053" cy="88477"/>
            </a:xfrm>
            <a:custGeom>
              <a:avLst/>
              <a:gdLst/>
              <a:ahLst/>
              <a:cxnLst/>
              <a:rect l="l" t="t" r="r" b="b"/>
              <a:pathLst>
                <a:path w="894" h="841" extrusionOk="0">
                  <a:moveTo>
                    <a:pt x="501" y="1"/>
                  </a:moveTo>
                  <a:lnTo>
                    <a:pt x="1" y="489"/>
                  </a:lnTo>
                  <a:cubicBezTo>
                    <a:pt x="13" y="572"/>
                    <a:pt x="60" y="656"/>
                    <a:pt x="120" y="715"/>
                  </a:cubicBezTo>
                  <a:cubicBezTo>
                    <a:pt x="203" y="798"/>
                    <a:pt x="313" y="840"/>
                    <a:pt x="423" y="840"/>
                  </a:cubicBezTo>
                  <a:cubicBezTo>
                    <a:pt x="534" y="840"/>
                    <a:pt x="644" y="798"/>
                    <a:pt x="727" y="715"/>
                  </a:cubicBezTo>
                  <a:cubicBezTo>
                    <a:pt x="894" y="548"/>
                    <a:pt x="894" y="286"/>
                    <a:pt x="727" y="120"/>
                  </a:cubicBezTo>
                  <a:cubicBezTo>
                    <a:pt x="656" y="48"/>
                    <a:pt x="572" y="13"/>
                    <a:pt x="5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2"/>
            <p:cNvSpPr/>
            <p:nvPr/>
          </p:nvSpPr>
          <p:spPr>
            <a:xfrm>
              <a:off x="-1986697" y="528364"/>
              <a:ext cx="97735" cy="89003"/>
            </a:xfrm>
            <a:custGeom>
              <a:avLst/>
              <a:gdLst/>
              <a:ahLst/>
              <a:cxnLst/>
              <a:rect l="l" t="t" r="r" b="b"/>
              <a:pathLst>
                <a:path w="929" h="846" extrusionOk="0">
                  <a:moveTo>
                    <a:pt x="470" y="1"/>
                  </a:moveTo>
                  <a:cubicBezTo>
                    <a:pt x="360" y="1"/>
                    <a:pt x="250" y="42"/>
                    <a:pt x="167" y="126"/>
                  </a:cubicBezTo>
                  <a:cubicBezTo>
                    <a:pt x="0" y="280"/>
                    <a:pt x="0" y="554"/>
                    <a:pt x="167" y="721"/>
                  </a:cubicBezTo>
                  <a:cubicBezTo>
                    <a:pt x="250" y="804"/>
                    <a:pt x="360" y="846"/>
                    <a:pt x="470" y="846"/>
                  </a:cubicBezTo>
                  <a:cubicBezTo>
                    <a:pt x="581" y="846"/>
                    <a:pt x="691" y="804"/>
                    <a:pt x="774" y="721"/>
                  </a:cubicBezTo>
                  <a:cubicBezTo>
                    <a:pt x="929" y="554"/>
                    <a:pt x="929" y="280"/>
                    <a:pt x="774" y="126"/>
                  </a:cubicBezTo>
                  <a:cubicBezTo>
                    <a:pt x="691" y="42"/>
                    <a:pt x="581" y="1"/>
                    <a:pt x="4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2"/>
            <p:cNvSpPr/>
            <p:nvPr/>
          </p:nvSpPr>
          <p:spPr>
            <a:xfrm>
              <a:off x="-2995098" y="2059008"/>
              <a:ext cx="97841" cy="89109"/>
            </a:xfrm>
            <a:custGeom>
              <a:avLst/>
              <a:gdLst/>
              <a:ahLst/>
              <a:cxnLst/>
              <a:rect l="l" t="t" r="r" b="b"/>
              <a:pathLst>
                <a:path w="930" h="847" extrusionOk="0">
                  <a:moveTo>
                    <a:pt x="471" y="1"/>
                  </a:moveTo>
                  <a:cubicBezTo>
                    <a:pt x="361" y="1"/>
                    <a:pt x="251" y="43"/>
                    <a:pt x="167" y="126"/>
                  </a:cubicBezTo>
                  <a:cubicBezTo>
                    <a:pt x="1" y="281"/>
                    <a:pt x="1" y="555"/>
                    <a:pt x="167" y="721"/>
                  </a:cubicBezTo>
                  <a:cubicBezTo>
                    <a:pt x="251" y="805"/>
                    <a:pt x="361" y="846"/>
                    <a:pt x="471" y="846"/>
                  </a:cubicBezTo>
                  <a:cubicBezTo>
                    <a:pt x="581" y="846"/>
                    <a:pt x="691" y="805"/>
                    <a:pt x="774" y="721"/>
                  </a:cubicBezTo>
                  <a:cubicBezTo>
                    <a:pt x="929" y="555"/>
                    <a:pt x="929" y="281"/>
                    <a:pt x="774" y="126"/>
                  </a:cubicBezTo>
                  <a:cubicBezTo>
                    <a:pt x="691" y="43"/>
                    <a:pt x="581" y="1"/>
                    <a:pt x="4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2"/>
            <p:cNvSpPr/>
            <p:nvPr/>
          </p:nvSpPr>
          <p:spPr>
            <a:xfrm>
              <a:off x="-2985103" y="1790943"/>
              <a:ext cx="99103" cy="89109"/>
            </a:xfrm>
            <a:custGeom>
              <a:avLst/>
              <a:gdLst/>
              <a:ahLst/>
              <a:cxnLst/>
              <a:rect l="l" t="t" r="r" b="b"/>
              <a:pathLst>
                <a:path w="942" h="847" extrusionOk="0">
                  <a:moveTo>
                    <a:pt x="471" y="1"/>
                  </a:moveTo>
                  <a:cubicBezTo>
                    <a:pt x="361" y="1"/>
                    <a:pt x="251" y="43"/>
                    <a:pt x="168" y="126"/>
                  </a:cubicBezTo>
                  <a:cubicBezTo>
                    <a:pt x="1" y="293"/>
                    <a:pt x="1" y="555"/>
                    <a:pt x="168" y="721"/>
                  </a:cubicBezTo>
                  <a:cubicBezTo>
                    <a:pt x="251" y="805"/>
                    <a:pt x="361" y="846"/>
                    <a:pt x="471" y="846"/>
                  </a:cubicBezTo>
                  <a:cubicBezTo>
                    <a:pt x="581" y="846"/>
                    <a:pt x="691" y="805"/>
                    <a:pt x="775" y="721"/>
                  </a:cubicBezTo>
                  <a:cubicBezTo>
                    <a:pt x="941" y="555"/>
                    <a:pt x="941" y="293"/>
                    <a:pt x="775" y="126"/>
                  </a:cubicBezTo>
                  <a:cubicBezTo>
                    <a:pt x="691" y="43"/>
                    <a:pt x="581" y="1"/>
                    <a:pt x="4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2"/>
            <p:cNvSpPr/>
            <p:nvPr/>
          </p:nvSpPr>
          <p:spPr>
            <a:xfrm>
              <a:off x="-2730820" y="1793468"/>
              <a:ext cx="99103" cy="90371"/>
            </a:xfrm>
            <a:custGeom>
              <a:avLst/>
              <a:gdLst/>
              <a:ahLst/>
              <a:cxnLst/>
              <a:rect l="l" t="t" r="r" b="b"/>
              <a:pathLst>
                <a:path w="942" h="859" extrusionOk="0">
                  <a:moveTo>
                    <a:pt x="471" y="1"/>
                  </a:moveTo>
                  <a:cubicBezTo>
                    <a:pt x="361" y="1"/>
                    <a:pt x="251" y="42"/>
                    <a:pt x="167" y="126"/>
                  </a:cubicBezTo>
                  <a:cubicBezTo>
                    <a:pt x="1" y="292"/>
                    <a:pt x="1" y="566"/>
                    <a:pt x="167" y="733"/>
                  </a:cubicBezTo>
                  <a:cubicBezTo>
                    <a:pt x="251" y="816"/>
                    <a:pt x="361" y="858"/>
                    <a:pt x="471" y="858"/>
                  </a:cubicBezTo>
                  <a:cubicBezTo>
                    <a:pt x="581" y="858"/>
                    <a:pt x="691" y="816"/>
                    <a:pt x="775" y="733"/>
                  </a:cubicBezTo>
                  <a:cubicBezTo>
                    <a:pt x="941" y="566"/>
                    <a:pt x="941" y="292"/>
                    <a:pt x="775" y="126"/>
                  </a:cubicBezTo>
                  <a:cubicBezTo>
                    <a:pt x="691" y="42"/>
                    <a:pt x="581" y="1"/>
                    <a:pt x="4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2"/>
            <p:cNvSpPr/>
            <p:nvPr/>
          </p:nvSpPr>
          <p:spPr>
            <a:xfrm>
              <a:off x="-2742077" y="1548022"/>
              <a:ext cx="97841" cy="89319"/>
            </a:xfrm>
            <a:custGeom>
              <a:avLst/>
              <a:gdLst/>
              <a:ahLst/>
              <a:cxnLst/>
              <a:rect l="l" t="t" r="r" b="b"/>
              <a:pathLst>
                <a:path w="930" h="849" extrusionOk="0">
                  <a:moveTo>
                    <a:pt x="465" y="0"/>
                  </a:moveTo>
                  <a:cubicBezTo>
                    <a:pt x="358" y="0"/>
                    <a:pt x="251" y="42"/>
                    <a:pt x="167" y="125"/>
                  </a:cubicBezTo>
                  <a:cubicBezTo>
                    <a:pt x="1" y="292"/>
                    <a:pt x="1" y="566"/>
                    <a:pt x="167" y="732"/>
                  </a:cubicBezTo>
                  <a:cubicBezTo>
                    <a:pt x="251" y="810"/>
                    <a:pt x="358" y="848"/>
                    <a:pt x="465" y="848"/>
                  </a:cubicBezTo>
                  <a:cubicBezTo>
                    <a:pt x="572" y="848"/>
                    <a:pt x="679" y="810"/>
                    <a:pt x="763" y="732"/>
                  </a:cubicBezTo>
                  <a:cubicBezTo>
                    <a:pt x="929" y="566"/>
                    <a:pt x="929" y="292"/>
                    <a:pt x="763" y="125"/>
                  </a:cubicBezTo>
                  <a:cubicBezTo>
                    <a:pt x="679" y="42"/>
                    <a:pt x="572" y="0"/>
                    <a:pt x="4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2"/>
            <p:cNvSpPr/>
            <p:nvPr/>
          </p:nvSpPr>
          <p:spPr>
            <a:xfrm>
              <a:off x="-2487794" y="1551704"/>
              <a:ext cx="97841" cy="89109"/>
            </a:xfrm>
            <a:custGeom>
              <a:avLst/>
              <a:gdLst/>
              <a:ahLst/>
              <a:cxnLst/>
              <a:rect l="l" t="t" r="r" b="b"/>
              <a:pathLst>
                <a:path w="930" h="847" extrusionOk="0">
                  <a:moveTo>
                    <a:pt x="465" y="1"/>
                  </a:moveTo>
                  <a:cubicBezTo>
                    <a:pt x="358" y="1"/>
                    <a:pt x="251" y="43"/>
                    <a:pt x="167" y="126"/>
                  </a:cubicBezTo>
                  <a:cubicBezTo>
                    <a:pt x="1" y="293"/>
                    <a:pt x="1" y="555"/>
                    <a:pt x="167" y="721"/>
                  </a:cubicBezTo>
                  <a:cubicBezTo>
                    <a:pt x="251" y="805"/>
                    <a:pt x="358" y="846"/>
                    <a:pt x="465" y="846"/>
                  </a:cubicBezTo>
                  <a:cubicBezTo>
                    <a:pt x="572" y="846"/>
                    <a:pt x="679" y="805"/>
                    <a:pt x="763" y="721"/>
                  </a:cubicBezTo>
                  <a:cubicBezTo>
                    <a:pt x="929" y="555"/>
                    <a:pt x="929" y="293"/>
                    <a:pt x="763" y="126"/>
                  </a:cubicBezTo>
                  <a:cubicBezTo>
                    <a:pt x="679" y="43"/>
                    <a:pt x="572" y="1"/>
                    <a:pt x="4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2"/>
            <p:cNvSpPr/>
            <p:nvPr/>
          </p:nvSpPr>
          <p:spPr>
            <a:xfrm>
              <a:off x="-2477799" y="1283639"/>
              <a:ext cx="97841" cy="89109"/>
            </a:xfrm>
            <a:custGeom>
              <a:avLst/>
              <a:gdLst/>
              <a:ahLst/>
              <a:cxnLst/>
              <a:rect l="l" t="t" r="r" b="b"/>
              <a:pathLst>
                <a:path w="930" h="847" extrusionOk="0">
                  <a:moveTo>
                    <a:pt x="465" y="1"/>
                  </a:moveTo>
                  <a:cubicBezTo>
                    <a:pt x="358" y="1"/>
                    <a:pt x="251" y="43"/>
                    <a:pt x="168" y="126"/>
                  </a:cubicBezTo>
                  <a:cubicBezTo>
                    <a:pt x="1" y="293"/>
                    <a:pt x="1" y="567"/>
                    <a:pt x="168" y="721"/>
                  </a:cubicBezTo>
                  <a:cubicBezTo>
                    <a:pt x="251" y="805"/>
                    <a:pt x="358" y="846"/>
                    <a:pt x="465" y="846"/>
                  </a:cubicBezTo>
                  <a:cubicBezTo>
                    <a:pt x="572" y="846"/>
                    <a:pt x="680" y="805"/>
                    <a:pt x="763" y="721"/>
                  </a:cubicBezTo>
                  <a:cubicBezTo>
                    <a:pt x="930" y="567"/>
                    <a:pt x="930" y="293"/>
                    <a:pt x="763" y="126"/>
                  </a:cubicBezTo>
                  <a:cubicBezTo>
                    <a:pt x="680" y="43"/>
                    <a:pt x="572" y="1"/>
                    <a:pt x="4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2"/>
            <p:cNvSpPr/>
            <p:nvPr/>
          </p:nvSpPr>
          <p:spPr>
            <a:xfrm>
              <a:off x="-2223516" y="1287427"/>
              <a:ext cx="97841" cy="89109"/>
            </a:xfrm>
            <a:custGeom>
              <a:avLst/>
              <a:gdLst/>
              <a:ahLst/>
              <a:cxnLst/>
              <a:rect l="l" t="t" r="r" b="b"/>
              <a:pathLst>
                <a:path w="930" h="847" extrusionOk="0">
                  <a:moveTo>
                    <a:pt x="465" y="1"/>
                  </a:moveTo>
                  <a:cubicBezTo>
                    <a:pt x="358" y="1"/>
                    <a:pt x="251" y="42"/>
                    <a:pt x="168" y="126"/>
                  </a:cubicBezTo>
                  <a:cubicBezTo>
                    <a:pt x="1" y="292"/>
                    <a:pt x="1" y="554"/>
                    <a:pt x="168" y="721"/>
                  </a:cubicBezTo>
                  <a:cubicBezTo>
                    <a:pt x="251" y="804"/>
                    <a:pt x="358" y="846"/>
                    <a:pt x="465" y="846"/>
                  </a:cubicBezTo>
                  <a:cubicBezTo>
                    <a:pt x="572" y="846"/>
                    <a:pt x="679" y="804"/>
                    <a:pt x="763" y="721"/>
                  </a:cubicBezTo>
                  <a:cubicBezTo>
                    <a:pt x="930" y="554"/>
                    <a:pt x="930" y="292"/>
                    <a:pt x="763" y="126"/>
                  </a:cubicBezTo>
                  <a:cubicBezTo>
                    <a:pt x="679" y="42"/>
                    <a:pt x="572" y="1"/>
                    <a:pt x="4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2"/>
            <p:cNvSpPr/>
            <p:nvPr/>
          </p:nvSpPr>
          <p:spPr>
            <a:xfrm>
              <a:off x="-2243505" y="1050397"/>
              <a:ext cx="97735" cy="89319"/>
            </a:xfrm>
            <a:custGeom>
              <a:avLst/>
              <a:gdLst/>
              <a:ahLst/>
              <a:cxnLst/>
              <a:rect l="l" t="t" r="r" b="b"/>
              <a:pathLst>
                <a:path w="929" h="849" extrusionOk="0">
                  <a:moveTo>
                    <a:pt x="460" y="0"/>
                  </a:moveTo>
                  <a:cubicBezTo>
                    <a:pt x="352" y="0"/>
                    <a:pt x="244" y="39"/>
                    <a:pt x="167" y="117"/>
                  </a:cubicBezTo>
                  <a:cubicBezTo>
                    <a:pt x="0" y="283"/>
                    <a:pt x="0" y="557"/>
                    <a:pt x="167" y="724"/>
                  </a:cubicBezTo>
                  <a:cubicBezTo>
                    <a:pt x="244" y="807"/>
                    <a:pt x="352" y="849"/>
                    <a:pt x="460" y="849"/>
                  </a:cubicBezTo>
                  <a:cubicBezTo>
                    <a:pt x="569" y="849"/>
                    <a:pt x="679" y="807"/>
                    <a:pt x="762" y="724"/>
                  </a:cubicBezTo>
                  <a:cubicBezTo>
                    <a:pt x="929" y="557"/>
                    <a:pt x="929" y="283"/>
                    <a:pt x="762" y="117"/>
                  </a:cubicBezTo>
                  <a:cubicBezTo>
                    <a:pt x="679" y="39"/>
                    <a:pt x="569" y="0"/>
                    <a:pt x="4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2"/>
            <p:cNvSpPr/>
            <p:nvPr/>
          </p:nvSpPr>
          <p:spPr>
            <a:xfrm>
              <a:off x="-1990484" y="1053238"/>
              <a:ext cx="98998" cy="89319"/>
            </a:xfrm>
            <a:custGeom>
              <a:avLst/>
              <a:gdLst/>
              <a:ahLst/>
              <a:cxnLst/>
              <a:rect l="l" t="t" r="r" b="b"/>
              <a:pathLst>
                <a:path w="941" h="849" extrusionOk="0">
                  <a:moveTo>
                    <a:pt x="471" y="0"/>
                  </a:moveTo>
                  <a:cubicBezTo>
                    <a:pt x="361" y="0"/>
                    <a:pt x="250" y="42"/>
                    <a:pt x="167" y="125"/>
                  </a:cubicBezTo>
                  <a:cubicBezTo>
                    <a:pt x="0" y="292"/>
                    <a:pt x="0" y="566"/>
                    <a:pt x="167" y="732"/>
                  </a:cubicBezTo>
                  <a:cubicBezTo>
                    <a:pt x="250" y="810"/>
                    <a:pt x="361" y="849"/>
                    <a:pt x="471" y="849"/>
                  </a:cubicBezTo>
                  <a:cubicBezTo>
                    <a:pt x="581" y="849"/>
                    <a:pt x="691" y="810"/>
                    <a:pt x="774" y="732"/>
                  </a:cubicBezTo>
                  <a:cubicBezTo>
                    <a:pt x="941" y="566"/>
                    <a:pt x="941" y="292"/>
                    <a:pt x="774" y="125"/>
                  </a:cubicBezTo>
                  <a:cubicBezTo>
                    <a:pt x="691" y="42"/>
                    <a:pt x="581" y="0"/>
                    <a:pt x="4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2"/>
            <p:cNvSpPr/>
            <p:nvPr/>
          </p:nvSpPr>
          <p:spPr>
            <a:xfrm>
              <a:off x="-1979227" y="785172"/>
              <a:ext cx="97841" cy="90266"/>
            </a:xfrm>
            <a:custGeom>
              <a:avLst/>
              <a:gdLst/>
              <a:ahLst/>
              <a:cxnLst/>
              <a:rect l="l" t="t" r="r" b="b"/>
              <a:pathLst>
                <a:path w="930" h="858" extrusionOk="0">
                  <a:moveTo>
                    <a:pt x="460" y="0"/>
                  </a:moveTo>
                  <a:cubicBezTo>
                    <a:pt x="352" y="0"/>
                    <a:pt x="245" y="42"/>
                    <a:pt x="167" y="125"/>
                  </a:cubicBezTo>
                  <a:cubicBezTo>
                    <a:pt x="1" y="292"/>
                    <a:pt x="1" y="566"/>
                    <a:pt x="167" y="733"/>
                  </a:cubicBezTo>
                  <a:cubicBezTo>
                    <a:pt x="251" y="816"/>
                    <a:pt x="358" y="858"/>
                    <a:pt x="465" y="858"/>
                  </a:cubicBezTo>
                  <a:cubicBezTo>
                    <a:pt x="572" y="858"/>
                    <a:pt x="679" y="816"/>
                    <a:pt x="763" y="733"/>
                  </a:cubicBezTo>
                  <a:cubicBezTo>
                    <a:pt x="929" y="566"/>
                    <a:pt x="929" y="292"/>
                    <a:pt x="763" y="125"/>
                  </a:cubicBezTo>
                  <a:cubicBezTo>
                    <a:pt x="679" y="42"/>
                    <a:pt x="569" y="0"/>
                    <a:pt x="4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2"/>
            <p:cNvSpPr/>
            <p:nvPr/>
          </p:nvSpPr>
          <p:spPr>
            <a:xfrm>
              <a:off x="-1724944" y="788960"/>
              <a:ext cx="97841" cy="89003"/>
            </a:xfrm>
            <a:custGeom>
              <a:avLst/>
              <a:gdLst/>
              <a:ahLst/>
              <a:cxnLst/>
              <a:rect l="l" t="t" r="r" b="b"/>
              <a:pathLst>
                <a:path w="930" h="846" extrusionOk="0">
                  <a:moveTo>
                    <a:pt x="465" y="0"/>
                  </a:moveTo>
                  <a:cubicBezTo>
                    <a:pt x="358" y="0"/>
                    <a:pt x="251" y="42"/>
                    <a:pt x="167" y="125"/>
                  </a:cubicBezTo>
                  <a:cubicBezTo>
                    <a:pt x="1" y="292"/>
                    <a:pt x="1" y="566"/>
                    <a:pt x="167" y="720"/>
                  </a:cubicBezTo>
                  <a:cubicBezTo>
                    <a:pt x="251" y="804"/>
                    <a:pt x="358" y="845"/>
                    <a:pt x="465" y="845"/>
                  </a:cubicBezTo>
                  <a:cubicBezTo>
                    <a:pt x="572" y="845"/>
                    <a:pt x="679" y="804"/>
                    <a:pt x="763" y="720"/>
                  </a:cubicBezTo>
                  <a:cubicBezTo>
                    <a:pt x="929" y="566"/>
                    <a:pt x="929" y="292"/>
                    <a:pt x="763" y="125"/>
                  </a:cubicBezTo>
                  <a:cubicBezTo>
                    <a:pt x="679" y="42"/>
                    <a:pt x="572" y="0"/>
                    <a:pt x="4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2"/>
            <p:cNvSpPr/>
            <p:nvPr/>
          </p:nvSpPr>
          <p:spPr>
            <a:xfrm>
              <a:off x="-2983841" y="2302561"/>
              <a:ext cx="80271" cy="75432"/>
            </a:xfrm>
            <a:custGeom>
              <a:avLst/>
              <a:gdLst/>
              <a:ahLst/>
              <a:cxnLst/>
              <a:rect l="l" t="t" r="r" b="b"/>
              <a:pathLst>
                <a:path w="763" h="717" extrusionOk="0">
                  <a:moveTo>
                    <a:pt x="297" y="0"/>
                  </a:moveTo>
                  <a:cubicBezTo>
                    <a:pt x="193" y="0"/>
                    <a:pt x="88" y="39"/>
                    <a:pt x="1" y="121"/>
                  </a:cubicBezTo>
                  <a:lnTo>
                    <a:pt x="608" y="716"/>
                  </a:lnTo>
                  <a:cubicBezTo>
                    <a:pt x="763" y="549"/>
                    <a:pt x="763" y="287"/>
                    <a:pt x="596" y="121"/>
                  </a:cubicBezTo>
                  <a:cubicBezTo>
                    <a:pt x="511" y="42"/>
                    <a:pt x="405" y="0"/>
                    <a:pt x="2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2"/>
            <p:cNvSpPr/>
            <p:nvPr/>
          </p:nvSpPr>
          <p:spPr>
            <a:xfrm>
              <a:off x="-2743339" y="2306453"/>
              <a:ext cx="89109" cy="89003"/>
            </a:xfrm>
            <a:custGeom>
              <a:avLst/>
              <a:gdLst/>
              <a:ahLst/>
              <a:cxnLst/>
              <a:rect l="l" t="t" r="r" b="b"/>
              <a:pathLst>
                <a:path w="847" h="846" extrusionOk="0">
                  <a:moveTo>
                    <a:pt x="429" y="0"/>
                  </a:moveTo>
                  <a:cubicBezTo>
                    <a:pt x="191" y="0"/>
                    <a:pt x="1" y="179"/>
                    <a:pt x="1" y="417"/>
                  </a:cubicBezTo>
                  <a:cubicBezTo>
                    <a:pt x="1" y="655"/>
                    <a:pt x="191" y="846"/>
                    <a:pt x="429" y="846"/>
                  </a:cubicBezTo>
                  <a:cubicBezTo>
                    <a:pt x="656" y="846"/>
                    <a:pt x="846" y="655"/>
                    <a:pt x="846" y="417"/>
                  </a:cubicBezTo>
                  <a:cubicBezTo>
                    <a:pt x="846" y="179"/>
                    <a:pt x="656" y="0"/>
                    <a:pt x="4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2"/>
            <p:cNvSpPr/>
            <p:nvPr/>
          </p:nvSpPr>
          <p:spPr>
            <a:xfrm>
              <a:off x="-2737027" y="2037757"/>
              <a:ext cx="97735" cy="89319"/>
            </a:xfrm>
            <a:custGeom>
              <a:avLst/>
              <a:gdLst/>
              <a:ahLst/>
              <a:cxnLst/>
              <a:rect l="l" t="t" r="r" b="b"/>
              <a:pathLst>
                <a:path w="929" h="849" extrusionOk="0">
                  <a:moveTo>
                    <a:pt x="465" y="1"/>
                  </a:moveTo>
                  <a:cubicBezTo>
                    <a:pt x="357" y="1"/>
                    <a:pt x="250" y="42"/>
                    <a:pt x="167" y="126"/>
                  </a:cubicBezTo>
                  <a:cubicBezTo>
                    <a:pt x="0" y="292"/>
                    <a:pt x="0" y="566"/>
                    <a:pt x="167" y="733"/>
                  </a:cubicBezTo>
                  <a:cubicBezTo>
                    <a:pt x="250" y="810"/>
                    <a:pt x="357" y="849"/>
                    <a:pt x="465" y="849"/>
                  </a:cubicBezTo>
                  <a:cubicBezTo>
                    <a:pt x="572" y="849"/>
                    <a:pt x="679" y="810"/>
                    <a:pt x="762" y="733"/>
                  </a:cubicBezTo>
                  <a:cubicBezTo>
                    <a:pt x="929" y="566"/>
                    <a:pt x="929" y="292"/>
                    <a:pt x="762" y="126"/>
                  </a:cubicBezTo>
                  <a:cubicBezTo>
                    <a:pt x="679" y="42"/>
                    <a:pt x="572" y="1"/>
                    <a:pt x="4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2"/>
            <p:cNvSpPr/>
            <p:nvPr/>
          </p:nvSpPr>
          <p:spPr>
            <a:xfrm>
              <a:off x="-2482744" y="2041544"/>
              <a:ext cx="97735" cy="89003"/>
            </a:xfrm>
            <a:custGeom>
              <a:avLst/>
              <a:gdLst/>
              <a:ahLst/>
              <a:cxnLst/>
              <a:rect l="l" t="t" r="r" b="b"/>
              <a:pathLst>
                <a:path w="929" h="846" extrusionOk="0">
                  <a:moveTo>
                    <a:pt x="465" y="0"/>
                  </a:moveTo>
                  <a:cubicBezTo>
                    <a:pt x="357" y="0"/>
                    <a:pt x="250" y="42"/>
                    <a:pt x="167" y="125"/>
                  </a:cubicBezTo>
                  <a:cubicBezTo>
                    <a:pt x="0" y="292"/>
                    <a:pt x="0" y="554"/>
                    <a:pt x="167" y="721"/>
                  </a:cubicBezTo>
                  <a:cubicBezTo>
                    <a:pt x="250" y="804"/>
                    <a:pt x="357" y="846"/>
                    <a:pt x="465" y="846"/>
                  </a:cubicBezTo>
                  <a:cubicBezTo>
                    <a:pt x="572" y="846"/>
                    <a:pt x="679" y="804"/>
                    <a:pt x="762" y="721"/>
                  </a:cubicBezTo>
                  <a:cubicBezTo>
                    <a:pt x="929" y="554"/>
                    <a:pt x="929" y="292"/>
                    <a:pt x="762" y="125"/>
                  </a:cubicBezTo>
                  <a:cubicBezTo>
                    <a:pt x="679" y="42"/>
                    <a:pt x="572" y="0"/>
                    <a:pt x="4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2"/>
            <p:cNvSpPr/>
            <p:nvPr/>
          </p:nvSpPr>
          <p:spPr>
            <a:xfrm>
              <a:off x="-2495263" y="1795993"/>
              <a:ext cx="97735" cy="89003"/>
            </a:xfrm>
            <a:custGeom>
              <a:avLst/>
              <a:gdLst/>
              <a:ahLst/>
              <a:cxnLst/>
              <a:rect l="l" t="t" r="r" b="b"/>
              <a:pathLst>
                <a:path w="929" h="846" extrusionOk="0">
                  <a:moveTo>
                    <a:pt x="470" y="1"/>
                  </a:moveTo>
                  <a:cubicBezTo>
                    <a:pt x="360" y="1"/>
                    <a:pt x="250" y="42"/>
                    <a:pt x="167" y="126"/>
                  </a:cubicBezTo>
                  <a:cubicBezTo>
                    <a:pt x="0" y="292"/>
                    <a:pt x="0" y="554"/>
                    <a:pt x="167" y="721"/>
                  </a:cubicBezTo>
                  <a:cubicBezTo>
                    <a:pt x="250" y="804"/>
                    <a:pt x="360" y="846"/>
                    <a:pt x="470" y="846"/>
                  </a:cubicBezTo>
                  <a:cubicBezTo>
                    <a:pt x="581" y="846"/>
                    <a:pt x="691" y="804"/>
                    <a:pt x="774" y="721"/>
                  </a:cubicBezTo>
                  <a:cubicBezTo>
                    <a:pt x="929" y="554"/>
                    <a:pt x="929" y="292"/>
                    <a:pt x="774" y="126"/>
                  </a:cubicBezTo>
                  <a:cubicBezTo>
                    <a:pt x="691" y="42"/>
                    <a:pt x="581" y="1"/>
                    <a:pt x="4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2"/>
            <p:cNvSpPr/>
            <p:nvPr/>
          </p:nvSpPr>
          <p:spPr>
            <a:xfrm>
              <a:off x="-2236035" y="1799149"/>
              <a:ext cx="89109" cy="89003"/>
            </a:xfrm>
            <a:custGeom>
              <a:avLst/>
              <a:gdLst/>
              <a:ahLst/>
              <a:cxnLst/>
              <a:rect l="l" t="t" r="r" b="b"/>
              <a:pathLst>
                <a:path w="847" h="846" extrusionOk="0">
                  <a:moveTo>
                    <a:pt x="417" y="0"/>
                  </a:moveTo>
                  <a:cubicBezTo>
                    <a:pt x="191" y="0"/>
                    <a:pt x="1" y="191"/>
                    <a:pt x="1" y="429"/>
                  </a:cubicBezTo>
                  <a:cubicBezTo>
                    <a:pt x="1" y="655"/>
                    <a:pt x="191" y="846"/>
                    <a:pt x="417" y="846"/>
                  </a:cubicBezTo>
                  <a:cubicBezTo>
                    <a:pt x="656" y="846"/>
                    <a:pt x="846" y="655"/>
                    <a:pt x="846" y="429"/>
                  </a:cubicBezTo>
                  <a:cubicBezTo>
                    <a:pt x="846" y="191"/>
                    <a:pt x="656" y="0"/>
                    <a:pt x="4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2"/>
            <p:cNvSpPr/>
            <p:nvPr/>
          </p:nvSpPr>
          <p:spPr>
            <a:xfrm>
              <a:off x="-2229723" y="1531715"/>
              <a:ext cx="97735" cy="89003"/>
            </a:xfrm>
            <a:custGeom>
              <a:avLst/>
              <a:gdLst/>
              <a:ahLst/>
              <a:cxnLst/>
              <a:rect l="l" t="t" r="r" b="b"/>
              <a:pathLst>
                <a:path w="929" h="846" extrusionOk="0">
                  <a:moveTo>
                    <a:pt x="459" y="0"/>
                  </a:moveTo>
                  <a:cubicBezTo>
                    <a:pt x="349" y="0"/>
                    <a:pt x="238" y="42"/>
                    <a:pt x="155" y="125"/>
                  </a:cubicBezTo>
                  <a:cubicBezTo>
                    <a:pt x="0" y="280"/>
                    <a:pt x="0" y="554"/>
                    <a:pt x="155" y="721"/>
                  </a:cubicBezTo>
                  <a:cubicBezTo>
                    <a:pt x="238" y="804"/>
                    <a:pt x="349" y="846"/>
                    <a:pt x="459" y="846"/>
                  </a:cubicBezTo>
                  <a:cubicBezTo>
                    <a:pt x="569" y="846"/>
                    <a:pt x="679" y="804"/>
                    <a:pt x="762" y="721"/>
                  </a:cubicBezTo>
                  <a:cubicBezTo>
                    <a:pt x="929" y="554"/>
                    <a:pt x="929" y="280"/>
                    <a:pt x="762" y="125"/>
                  </a:cubicBezTo>
                  <a:cubicBezTo>
                    <a:pt x="679" y="42"/>
                    <a:pt x="569" y="0"/>
                    <a:pt x="4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2"/>
            <p:cNvSpPr/>
            <p:nvPr/>
          </p:nvSpPr>
          <p:spPr>
            <a:xfrm>
              <a:off x="-1975440" y="1534240"/>
              <a:ext cx="97735" cy="90266"/>
            </a:xfrm>
            <a:custGeom>
              <a:avLst/>
              <a:gdLst/>
              <a:ahLst/>
              <a:cxnLst/>
              <a:rect l="l" t="t" r="r" b="b"/>
              <a:pathLst>
                <a:path w="929" h="858" extrusionOk="0">
                  <a:moveTo>
                    <a:pt x="459" y="0"/>
                  </a:moveTo>
                  <a:cubicBezTo>
                    <a:pt x="349" y="0"/>
                    <a:pt x="238" y="42"/>
                    <a:pt x="155" y="125"/>
                  </a:cubicBezTo>
                  <a:cubicBezTo>
                    <a:pt x="0" y="292"/>
                    <a:pt x="0" y="566"/>
                    <a:pt x="155" y="732"/>
                  </a:cubicBezTo>
                  <a:cubicBezTo>
                    <a:pt x="238" y="816"/>
                    <a:pt x="349" y="857"/>
                    <a:pt x="459" y="857"/>
                  </a:cubicBezTo>
                  <a:cubicBezTo>
                    <a:pt x="569" y="857"/>
                    <a:pt x="679" y="816"/>
                    <a:pt x="762" y="732"/>
                  </a:cubicBezTo>
                  <a:cubicBezTo>
                    <a:pt x="929" y="566"/>
                    <a:pt x="929" y="292"/>
                    <a:pt x="762" y="125"/>
                  </a:cubicBezTo>
                  <a:cubicBezTo>
                    <a:pt x="679" y="42"/>
                    <a:pt x="569" y="0"/>
                    <a:pt x="4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2"/>
            <p:cNvSpPr/>
            <p:nvPr/>
          </p:nvSpPr>
          <p:spPr>
            <a:xfrm>
              <a:off x="-1996797" y="1297421"/>
              <a:ext cx="97841" cy="89109"/>
            </a:xfrm>
            <a:custGeom>
              <a:avLst/>
              <a:gdLst/>
              <a:ahLst/>
              <a:cxnLst/>
              <a:rect l="l" t="t" r="r" b="b"/>
              <a:pathLst>
                <a:path w="930" h="847" extrusionOk="0">
                  <a:moveTo>
                    <a:pt x="465" y="1"/>
                  </a:moveTo>
                  <a:cubicBezTo>
                    <a:pt x="358" y="1"/>
                    <a:pt x="251" y="43"/>
                    <a:pt x="168" y="126"/>
                  </a:cubicBezTo>
                  <a:cubicBezTo>
                    <a:pt x="1" y="293"/>
                    <a:pt x="1" y="555"/>
                    <a:pt x="168" y="721"/>
                  </a:cubicBezTo>
                  <a:cubicBezTo>
                    <a:pt x="251" y="805"/>
                    <a:pt x="361" y="846"/>
                    <a:pt x="470" y="846"/>
                  </a:cubicBezTo>
                  <a:cubicBezTo>
                    <a:pt x="578" y="846"/>
                    <a:pt x="685" y="805"/>
                    <a:pt x="763" y="721"/>
                  </a:cubicBezTo>
                  <a:cubicBezTo>
                    <a:pt x="930" y="555"/>
                    <a:pt x="930" y="293"/>
                    <a:pt x="763" y="126"/>
                  </a:cubicBezTo>
                  <a:cubicBezTo>
                    <a:pt x="680" y="43"/>
                    <a:pt x="572" y="1"/>
                    <a:pt x="4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2"/>
            <p:cNvSpPr/>
            <p:nvPr/>
          </p:nvSpPr>
          <p:spPr>
            <a:xfrm>
              <a:off x="-1738726" y="1300577"/>
              <a:ext cx="90266" cy="90266"/>
            </a:xfrm>
            <a:custGeom>
              <a:avLst/>
              <a:gdLst/>
              <a:ahLst/>
              <a:cxnLst/>
              <a:rect l="l" t="t" r="r" b="b"/>
              <a:pathLst>
                <a:path w="858" h="858" extrusionOk="0">
                  <a:moveTo>
                    <a:pt x="429" y="1"/>
                  </a:moveTo>
                  <a:cubicBezTo>
                    <a:pt x="191" y="1"/>
                    <a:pt x="1" y="191"/>
                    <a:pt x="1" y="429"/>
                  </a:cubicBezTo>
                  <a:cubicBezTo>
                    <a:pt x="1" y="667"/>
                    <a:pt x="191" y="858"/>
                    <a:pt x="429" y="858"/>
                  </a:cubicBezTo>
                  <a:cubicBezTo>
                    <a:pt x="667" y="858"/>
                    <a:pt x="858" y="667"/>
                    <a:pt x="858" y="429"/>
                  </a:cubicBezTo>
                  <a:cubicBezTo>
                    <a:pt x="858" y="191"/>
                    <a:pt x="667" y="1"/>
                    <a:pt x="4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2"/>
            <p:cNvSpPr/>
            <p:nvPr/>
          </p:nvSpPr>
          <p:spPr>
            <a:xfrm>
              <a:off x="-1732414" y="1033143"/>
              <a:ext cx="97735" cy="89109"/>
            </a:xfrm>
            <a:custGeom>
              <a:avLst/>
              <a:gdLst/>
              <a:ahLst/>
              <a:cxnLst/>
              <a:rect l="l" t="t" r="r" b="b"/>
              <a:pathLst>
                <a:path w="929" h="847" extrusionOk="0">
                  <a:moveTo>
                    <a:pt x="470" y="1"/>
                  </a:moveTo>
                  <a:cubicBezTo>
                    <a:pt x="360" y="1"/>
                    <a:pt x="250" y="42"/>
                    <a:pt x="167" y="126"/>
                  </a:cubicBezTo>
                  <a:cubicBezTo>
                    <a:pt x="0" y="292"/>
                    <a:pt x="0" y="554"/>
                    <a:pt x="167" y="721"/>
                  </a:cubicBezTo>
                  <a:cubicBezTo>
                    <a:pt x="250" y="804"/>
                    <a:pt x="360" y="846"/>
                    <a:pt x="470" y="846"/>
                  </a:cubicBezTo>
                  <a:cubicBezTo>
                    <a:pt x="580" y="846"/>
                    <a:pt x="691" y="804"/>
                    <a:pt x="774" y="721"/>
                  </a:cubicBezTo>
                  <a:cubicBezTo>
                    <a:pt x="929" y="554"/>
                    <a:pt x="929" y="292"/>
                    <a:pt x="774" y="126"/>
                  </a:cubicBezTo>
                  <a:cubicBezTo>
                    <a:pt x="691" y="42"/>
                    <a:pt x="580" y="1"/>
                    <a:pt x="4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2"/>
            <p:cNvSpPr/>
            <p:nvPr/>
          </p:nvSpPr>
          <p:spPr>
            <a:xfrm>
              <a:off x="-1478130" y="1036615"/>
              <a:ext cx="97735" cy="89319"/>
            </a:xfrm>
            <a:custGeom>
              <a:avLst/>
              <a:gdLst/>
              <a:ahLst/>
              <a:cxnLst/>
              <a:rect l="l" t="t" r="r" b="b"/>
              <a:pathLst>
                <a:path w="929" h="849" extrusionOk="0">
                  <a:moveTo>
                    <a:pt x="470" y="0"/>
                  </a:moveTo>
                  <a:cubicBezTo>
                    <a:pt x="360" y="0"/>
                    <a:pt x="250" y="39"/>
                    <a:pt x="167" y="117"/>
                  </a:cubicBezTo>
                  <a:cubicBezTo>
                    <a:pt x="0" y="283"/>
                    <a:pt x="0" y="557"/>
                    <a:pt x="167" y="724"/>
                  </a:cubicBezTo>
                  <a:cubicBezTo>
                    <a:pt x="250" y="807"/>
                    <a:pt x="360" y="849"/>
                    <a:pt x="470" y="849"/>
                  </a:cubicBezTo>
                  <a:cubicBezTo>
                    <a:pt x="580" y="849"/>
                    <a:pt x="691" y="807"/>
                    <a:pt x="774" y="724"/>
                  </a:cubicBezTo>
                  <a:cubicBezTo>
                    <a:pt x="929" y="557"/>
                    <a:pt x="929" y="283"/>
                    <a:pt x="774" y="117"/>
                  </a:cubicBezTo>
                  <a:cubicBezTo>
                    <a:pt x="691" y="39"/>
                    <a:pt x="580" y="0"/>
                    <a:pt x="4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2"/>
            <p:cNvSpPr/>
            <p:nvPr/>
          </p:nvSpPr>
          <p:spPr>
            <a:xfrm>
              <a:off x="-2721982" y="2563682"/>
              <a:ext cx="79009" cy="74801"/>
            </a:xfrm>
            <a:custGeom>
              <a:avLst/>
              <a:gdLst/>
              <a:ahLst/>
              <a:cxnLst/>
              <a:rect l="l" t="t" r="r" b="b"/>
              <a:pathLst>
                <a:path w="751" h="711" extrusionOk="0">
                  <a:moveTo>
                    <a:pt x="290" y="1"/>
                  </a:moveTo>
                  <a:cubicBezTo>
                    <a:pt x="187" y="1"/>
                    <a:pt x="82" y="39"/>
                    <a:pt x="0" y="115"/>
                  </a:cubicBezTo>
                  <a:lnTo>
                    <a:pt x="595" y="711"/>
                  </a:lnTo>
                  <a:cubicBezTo>
                    <a:pt x="750" y="544"/>
                    <a:pt x="750" y="282"/>
                    <a:pt x="584" y="127"/>
                  </a:cubicBezTo>
                  <a:cubicBezTo>
                    <a:pt x="505" y="42"/>
                    <a:pt x="398" y="1"/>
                    <a:pt x="29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2"/>
            <p:cNvSpPr/>
            <p:nvPr/>
          </p:nvSpPr>
          <p:spPr>
            <a:xfrm>
              <a:off x="-2486531" y="2567259"/>
              <a:ext cx="97841" cy="89424"/>
            </a:xfrm>
            <a:custGeom>
              <a:avLst/>
              <a:gdLst/>
              <a:ahLst/>
              <a:cxnLst/>
              <a:rect l="l" t="t" r="r" b="b"/>
              <a:pathLst>
                <a:path w="930" h="850" extrusionOk="0">
                  <a:moveTo>
                    <a:pt x="469" y="1"/>
                  </a:moveTo>
                  <a:cubicBezTo>
                    <a:pt x="361" y="1"/>
                    <a:pt x="251" y="40"/>
                    <a:pt x="167" y="117"/>
                  </a:cubicBezTo>
                  <a:cubicBezTo>
                    <a:pt x="1" y="284"/>
                    <a:pt x="1" y="557"/>
                    <a:pt x="167" y="724"/>
                  </a:cubicBezTo>
                  <a:cubicBezTo>
                    <a:pt x="251" y="808"/>
                    <a:pt x="361" y="849"/>
                    <a:pt x="469" y="849"/>
                  </a:cubicBezTo>
                  <a:cubicBezTo>
                    <a:pt x="578" y="849"/>
                    <a:pt x="685" y="808"/>
                    <a:pt x="763" y="724"/>
                  </a:cubicBezTo>
                  <a:cubicBezTo>
                    <a:pt x="929" y="557"/>
                    <a:pt x="929" y="284"/>
                    <a:pt x="763" y="117"/>
                  </a:cubicBezTo>
                  <a:cubicBezTo>
                    <a:pt x="685" y="40"/>
                    <a:pt x="578" y="1"/>
                    <a:pt x="4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2"/>
            <p:cNvSpPr/>
            <p:nvPr/>
          </p:nvSpPr>
          <p:spPr>
            <a:xfrm>
              <a:off x="-2471487" y="2298878"/>
              <a:ext cx="89003" cy="89109"/>
            </a:xfrm>
            <a:custGeom>
              <a:avLst/>
              <a:gdLst/>
              <a:ahLst/>
              <a:cxnLst/>
              <a:rect l="l" t="t" r="r" b="b"/>
              <a:pathLst>
                <a:path w="846" h="847" extrusionOk="0">
                  <a:moveTo>
                    <a:pt x="417" y="1"/>
                  </a:moveTo>
                  <a:cubicBezTo>
                    <a:pt x="191" y="1"/>
                    <a:pt x="0" y="191"/>
                    <a:pt x="0" y="430"/>
                  </a:cubicBezTo>
                  <a:cubicBezTo>
                    <a:pt x="0" y="656"/>
                    <a:pt x="191" y="846"/>
                    <a:pt x="417" y="846"/>
                  </a:cubicBezTo>
                  <a:cubicBezTo>
                    <a:pt x="655" y="846"/>
                    <a:pt x="846" y="656"/>
                    <a:pt x="846" y="430"/>
                  </a:cubicBezTo>
                  <a:cubicBezTo>
                    <a:pt x="846" y="191"/>
                    <a:pt x="655" y="1"/>
                    <a:pt x="4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2"/>
            <p:cNvSpPr/>
            <p:nvPr/>
          </p:nvSpPr>
          <p:spPr>
            <a:xfrm>
              <a:off x="-2222253" y="2302035"/>
              <a:ext cx="97841" cy="90266"/>
            </a:xfrm>
            <a:custGeom>
              <a:avLst/>
              <a:gdLst/>
              <a:ahLst/>
              <a:cxnLst/>
              <a:rect l="l" t="t" r="r" b="b"/>
              <a:pathLst>
                <a:path w="930" h="858" extrusionOk="0">
                  <a:moveTo>
                    <a:pt x="471" y="1"/>
                  </a:moveTo>
                  <a:cubicBezTo>
                    <a:pt x="361" y="1"/>
                    <a:pt x="251" y="42"/>
                    <a:pt x="167" y="126"/>
                  </a:cubicBezTo>
                  <a:cubicBezTo>
                    <a:pt x="1" y="292"/>
                    <a:pt x="1" y="566"/>
                    <a:pt x="167" y="733"/>
                  </a:cubicBezTo>
                  <a:cubicBezTo>
                    <a:pt x="251" y="816"/>
                    <a:pt x="361" y="858"/>
                    <a:pt x="471" y="858"/>
                  </a:cubicBezTo>
                  <a:cubicBezTo>
                    <a:pt x="581" y="858"/>
                    <a:pt x="691" y="816"/>
                    <a:pt x="775" y="733"/>
                  </a:cubicBezTo>
                  <a:cubicBezTo>
                    <a:pt x="929" y="566"/>
                    <a:pt x="929" y="292"/>
                    <a:pt x="775" y="126"/>
                  </a:cubicBezTo>
                  <a:cubicBezTo>
                    <a:pt x="691" y="42"/>
                    <a:pt x="581" y="1"/>
                    <a:pt x="4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2"/>
            <p:cNvSpPr/>
            <p:nvPr/>
          </p:nvSpPr>
          <p:spPr>
            <a:xfrm>
              <a:off x="-2229723" y="2057220"/>
              <a:ext cx="89003" cy="89003"/>
            </a:xfrm>
            <a:custGeom>
              <a:avLst/>
              <a:gdLst/>
              <a:ahLst/>
              <a:cxnLst/>
              <a:rect l="l" t="t" r="r" b="b"/>
              <a:pathLst>
                <a:path w="846" h="846" extrusionOk="0">
                  <a:moveTo>
                    <a:pt x="429" y="0"/>
                  </a:moveTo>
                  <a:cubicBezTo>
                    <a:pt x="191" y="0"/>
                    <a:pt x="0" y="191"/>
                    <a:pt x="0" y="417"/>
                  </a:cubicBezTo>
                  <a:cubicBezTo>
                    <a:pt x="0" y="655"/>
                    <a:pt x="191" y="845"/>
                    <a:pt x="429" y="845"/>
                  </a:cubicBezTo>
                  <a:cubicBezTo>
                    <a:pt x="655" y="845"/>
                    <a:pt x="846" y="655"/>
                    <a:pt x="846" y="417"/>
                  </a:cubicBezTo>
                  <a:cubicBezTo>
                    <a:pt x="846" y="191"/>
                    <a:pt x="655" y="0"/>
                    <a:pt x="4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2"/>
            <p:cNvSpPr/>
            <p:nvPr/>
          </p:nvSpPr>
          <p:spPr>
            <a:xfrm>
              <a:off x="-1979227" y="2060271"/>
              <a:ext cx="97841" cy="89109"/>
            </a:xfrm>
            <a:custGeom>
              <a:avLst/>
              <a:gdLst/>
              <a:ahLst/>
              <a:cxnLst/>
              <a:rect l="l" t="t" r="r" b="b"/>
              <a:pathLst>
                <a:path w="930" h="847" extrusionOk="0">
                  <a:moveTo>
                    <a:pt x="460" y="1"/>
                  </a:moveTo>
                  <a:cubicBezTo>
                    <a:pt x="352" y="1"/>
                    <a:pt x="245" y="42"/>
                    <a:pt x="167" y="126"/>
                  </a:cubicBezTo>
                  <a:cubicBezTo>
                    <a:pt x="1" y="293"/>
                    <a:pt x="1" y="554"/>
                    <a:pt x="167" y="721"/>
                  </a:cubicBezTo>
                  <a:cubicBezTo>
                    <a:pt x="251" y="804"/>
                    <a:pt x="358" y="846"/>
                    <a:pt x="465" y="846"/>
                  </a:cubicBezTo>
                  <a:cubicBezTo>
                    <a:pt x="572" y="846"/>
                    <a:pt x="679" y="804"/>
                    <a:pt x="763" y="721"/>
                  </a:cubicBezTo>
                  <a:cubicBezTo>
                    <a:pt x="929" y="554"/>
                    <a:pt x="929" y="293"/>
                    <a:pt x="763" y="126"/>
                  </a:cubicBezTo>
                  <a:cubicBezTo>
                    <a:pt x="679" y="42"/>
                    <a:pt x="569" y="1"/>
                    <a:pt x="4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2"/>
            <p:cNvSpPr/>
            <p:nvPr/>
          </p:nvSpPr>
          <p:spPr>
            <a:xfrm>
              <a:off x="-1965445" y="1791574"/>
              <a:ext cx="90266" cy="90371"/>
            </a:xfrm>
            <a:custGeom>
              <a:avLst/>
              <a:gdLst/>
              <a:ahLst/>
              <a:cxnLst/>
              <a:rect l="l" t="t" r="r" b="b"/>
              <a:pathLst>
                <a:path w="858" h="859" extrusionOk="0">
                  <a:moveTo>
                    <a:pt x="429" y="1"/>
                  </a:moveTo>
                  <a:cubicBezTo>
                    <a:pt x="191" y="1"/>
                    <a:pt x="1" y="191"/>
                    <a:pt x="1" y="430"/>
                  </a:cubicBezTo>
                  <a:cubicBezTo>
                    <a:pt x="1" y="668"/>
                    <a:pt x="191" y="858"/>
                    <a:pt x="429" y="858"/>
                  </a:cubicBezTo>
                  <a:cubicBezTo>
                    <a:pt x="667" y="858"/>
                    <a:pt x="858" y="668"/>
                    <a:pt x="858" y="430"/>
                  </a:cubicBezTo>
                  <a:cubicBezTo>
                    <a:pt x="858" y="191"/>
                    <a:pt x="667" y="1"/>
                    <a:pt x="4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2"/>
            <p:cNvSpPr/>
            <p:nvPr/>
          </p:nvSpPr>
          <p:spPr>
            <a:xfrm>
              <a:off x="-1714949" y="1795993"/>
              <a:ext cx="97841" cy="89003"/>
            </a:xfrm>
            <a:custGeom>
              <a:avLst/>
              <a:gdLst/>
              <a:ahLst/>
              <a:cxnLst/>
              <a:rect l="l" t="t" r="r" b="b"/>
              <a:pathLst>
                <a:path w="930" h="846" extrusionOk="0">
                  <a:moveTo>
                    <a:pt x="465" y="1"/>
                  </a:moveTo>
                  <a:cubicBezTo>
                    <a:pt x="358" y="1"/>
                    <a:pt x="251" y="42"/>
                    <a:pt x="167" y="126"/>
                  </a:cubicBezTo>
                  <a:cubicBezTo>
                    <a:pt x="1" y="292"/>
                    <a:pt x="1" y="554"/>
                    <a:pt x="167" y="721"/>
                  </a:cubicBezTo>
                  <a:cubicBezTo>
                    <a:pt x="251" y="804"/>
                    <a:pt x="358" y="846"/>
                    <a:pt x="465" y="846"/>
                  </a:cubicBezTo>
                  <a:cubicBezTo>
                    <a:pt x="572" y="846"/>
                    <a:pt x="679" y="804"/>
                    <a:pt x="763" y="721"/>
                  </a:cubicBezTo>
                  <a:cubicBezTo>
                    <a:pt x="929" y="554"/>
                    <a:pt x="929" y="292"/>
                    <a:pt x="763" y="126"/>
                  </a:cubicBezTo>
                  <a:cubicBezTo>
                    <a:pt x="679" y="42"/>
                    <a:pt x="572" y="1"/>
                    <a:pt x="4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2"/>
            <p:cNvSpPr/>
            <p:nvPr/>
          </p:nvSpPr>
          <p:spPr>
            <a:xfrm>
              <a:off x="-1734939" y="1558017"/>
              <a:ext cx="97735" cy="90266"/>
            </a:xfrm>
            <a:custGeom>
              <a:avLst/>
              <a:gdLst/>
              <a:ahLst/>
              <a:cxnLst/>
              <a:rect l="l" t="t" r="r" b="b"/>
              <a:pathLst>
                <a:path w="929" h="858" extrusionOk="0">
                  <a:moveTo>
                    <a:pt x="459" y="0"/>
                  </a:moveTo>
                  <a:cubicBezTo>
                    <a:pt x="349" y="0"/>
                    <a:pt x="238" y="42"/>
                    <a:pt x="155" y="125"/>
                  </a:cubicBezTo>
                  <a:cubicBezTo>
                    <a:pt x="0" y="292"/>
                    <a:pt x="0" y="566"/>
                    <a:pt x="155" y="733"/>
                  </a:cubicBezTo>
                  <a:cubicBezTo>
                    <a:pt x="238" y="816"/>
                    <a:pt x="349" y="858"/>
                    <a:pt x="459" y="858"/>
                  </a:cubicBezTo>
                  <a:cubicBezTo>
                    <a:pt x="569" y="858"/>
                    <a:pt x="679" y="816"/>
                    <a:pt x="762" y="733"/>
                  </a:cubicBezTo>
                  <a:cubicBezTo>
                    <a:pt x="929" y="566"/>
                    <a:pt x="929" y="292"/>
                    <a:pt x="762" y="125"/>
                  </a:cubicBezTo>
                  <a:cubicBezTo>
                    <a:pt x="679" y="42"/>
                    <a:pt x="569" y="0"/>
                    <a:pt x="4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2"/>
            <p:cNvSpPr/>
            <p:nvPr/>
          </p:nvSpPr>
          <p:spPr>
            <a:xfrm>
              <a:off x="-1476973" y="1562435"/>
              <a:ext cx="89109" cy="89003"/>
            </a:xfrm>
            <a:custGeom>
              <a:avLst/>
              <a:gdLst/>
              <a:ahLst/>
              <a:cxnLst/>
              <a:rect l="l" t="t" r="r" b="b"/>
              <a:pathLst>
                <a:path w="847" h="846" extrusionOk="0">
                  <a:moveTo>
                    <a:pt x="430" y="0"/>
                  </a:moveTo>
                  <a:cubicBezTo>
                    <a:pt x="191" y="0"/>
                    <a:pt x="1" y="191"/>
                    <a:pt x="1" y="417"/>
                  </a:cubicBezTo>
                  <a:cubicBezTo>
                    <a:pt x="1" y="655"/>
                    <a:pt x="191" y="845"/>
                    <a:pt x="430" y="845"/>
                  </a:cubicBezTo>
                  <a:cubicBezTo>
                    <a:pt x="656" y="845"/>
                    <a:pt x="846" y="655"/>
                    <a:pt x="846" y="417"/>
                  </a:cubicBezTo>
                  <a:cubicBezTo>
                    <a:pt x="846" y="191"/>
                    <a:pt x="656" y="0"/>
                    <a:pt x="4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2"/>
            <p:cNvSpPr/>
            <p:nvPr/>
          </p:nvSpPr>
          <p:spPr>
            <a:xfrm>
              <a:off x="-1470661" y="1293739"/>
              <a:ext cx="97841" cy="89319"/>
            </a:xfrm>
            <a:custGeom>
              <a:avLst/>
              <a:gdLst/>
              <a:ahLst/>
              <a:cxnLst/>
              <a:rect l="l" t="t" r="r" b="b"/>
              <a:pathLst>
                <a:path w="930" h="849" extrusionOk="0">
                  <a:moveTo>
                    <a:pt x="460" y="0"/>
                  </a:moveTo>
                  <a:cubicBezTo>
                    <a:pt x="352" y="0"/>
                    <a:pt x="245" y="42"/>
                    <a:pt x="167" y="125"/>
                  </a:cubicBezTo>
                  <a:cubicBezTo>
                    <a:pt x="0" y="292"/>
                    <a:pt x="0" y="566"/>
                    <a:pt x="167" y="732"/>
                  </a:cubicBezTo>
                  <a:cubicBezTo>
                    <a:pt x="245" y="810"/>
                    <a:pt x="352" y="849"/>
                    <a:pt x="460" y="849"/>
                  </a:cubicBezTo>
                  <a:cubicBezTo>
                    <a:pt x="569" y="849"/>
                    <a:pt x="679" y="810"/>
                    <a:pt x="762" y="732"/>
                  </a:cubicBezTo>
                  <a:cubicBezTo>
                    <a:pt x="929" y="566"/>
                    <a:pt x="929" y="292"/>
                    <a:pt x="762" y="125"/>
                  </a:cubicBezTo>
                  <a:cubicBezTo>
                    <a:pt x="679" y="42"/>
                    <a:pt x="569" y="0"/>
                    <a:pt x="4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2"/>
            <p:cNvSpPr/>
            <p:nvPr/>
          </p:nvSpPr>
          <p:spPr>
            <a:xfrm>
              <a:off x="-1216378" y="1297421"/>
              <a:ext cx="97841" cy="89109"/>
            </a:xfrm>
            <a:custGeom>
              <a:avLst/>
              <a:gdLst/>
              <a:ahLst/>
              <a:cxnLst/>
              <a:rect l="l" t="t" r="r" b="b"/>
              <a:pathLst>
                <a:path w="930" h="847" extrusionOk="0">
                  <a:moveTo>
                    <a:pt x="460" y="1"/>
                  </a:moveTo>
                  <a:cubicBezTo>
                    <a:pt x="352" y="1"/>
                    <a:pt x="245" y="43"/>
                    <a:pt x="167" y="126"/>
                  </a:cubicBezTo>
                  <a:cubicBezTo>
                    <a:pt x="0" y="293"/>
                    <a:pt x="0" y="555"/>
                    <a:pt x="167" y="721"/>
                  </a:cubicBezTo>
                  <a:cubicBezTo>
                    <a:pt x="245" y="805"/>
                    <a:pt x="352" y="846"/>
                    <a:pt x="460" y="846"/>
                  </a:cubicBezTo>
                  <a:cubicBezTo>
                    <a:pt x="569" y="846"/>
                    <a:pt x="679" y="805"/>
                    <a:pt x="762" y="721"/>
                  </a:cubicBezTo>
                  <a:cubicBezTo>
                    <a:pt x="929" y="555"/>
                    <a:pt x="929" y="293"/>
                    <a:pt x="762" y="126"/>
                  </a:cubicBezTo>
                  <a:cubicBezTo>
                    <a:pt x="679" y="43"/>
                    <a:pt x="569" y="1"/>
                    <a:pt x="4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2"/>
            <p:cNvSpPr/>
            <p:nvPr/>
          </p:nvSpPr>
          <p:spPr>
            <a:xfrm>
              <a:off x="-2471487" y="2814178"/>
              <a:ext cx="80271" cy="76063"/>
            </a:xfrm>
            <a:custGeom>
              <a:avLst/>
              <a:gdLst/>
              <a:ahLst/>
              <a:cxnLst/>
              <a:rect l="l" t="t" r="r" b="b"/>
              <a:pathLst>
                <a:path w="763" h="723" extrusionOk="0">
                  <a:moveTo>
                    <a:pt x="292" y="1"/>
                  </a:moveTo>
                  <a:cubicBezTo>
                    <a:pt x="187" y="1"/>
                    <a:pt x="82" y="40"/>
                    <a:pt x="0" y="115"/>
                  </a:cubicBezTo>
                  <a:lnTo>
                    <a:pt x="596" y="723"/>
                  </a:lnTo>
                  <a:cubicBezTo>
                    <a:pt x="762" y="544"/>
                    <a:pt x="750" y="294"/>
                    <a:pt x="596" y="127"/>
                  </a:cubicBezTo>
                  <a:cubicBezTo>
                    <a:pt x="511" y="42"/>
                    <a:pt x="401" y="1"/>
                    <a:pt x="2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2"/>
            <p:cNvSpPr/>
            <p:nvPr/>
          </p:nvSpPr>
          <p:spPr>
            <a:xfrm>
              <a:off x="-2224778" y="2550111"/>
              <a:ext cx="97841" cy="89003"/>
            </a:xfrm>
            <a:custGeom>
              <a:avLst/>
              <a:gdLst/>
              <a:ahLst/>
              <a:cxnLst/>
              <a:rect l="l" t="t" r="r" b="b"/>
              <a:pathLst>
                <a:path w="930" h="846" extrusionOk="0">
                  <a:moveTo>
                    <a:pt x="459" y="0"/>
                  </a:moveTo>
                  <a:cubicBezTo>
                    <a:pt x="349" y="0"/>
                    <a:pt x="239" y="42"/>
                    <a:pt x="156" y="125"/>
                  </a:cubicBezTo>
                  <a:cubicBezTo>
                    <a:pt x="1" y="292"/>
                    <a:pt x="1" y="554"/>
                    <a:pt x="156" y="720"/>
                  </a:cubicBezTo>
                  <a:cubicBezTo>
                    <a:pt x="239" y="804"/>
                    <a:pt x="349" y="845"/>
                    <a:pt x="459" y="845"/>
                  </a:cubicBezTo>
                  <a:cubicBezTo>
                    <a:pt x="569" y="845"/>
                    <a:pt x="680" y="804"/>
                    <a:pt x="763" y="720"/>
                  </a:cubicBezTo>
                  <a:cubicBezTo>
                    <a:pt x="930" y="554"/>
                    <a:pt x="930" y="292"/>
                    <a:pt x="763" y="125"/>
                  </a:cubicBezTo>
                  <a:cubicBezTo>
                    <a:pt x="680" y="42"/>
                    <a:pt x="569" y="0"/>
                    <a:pt x="4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2"/>
            <p:cNvSpPr/>
            <p:nvPr/>
          </p:nvSpPr>
          <p:spPr>
            <a:xfrm>
              <a:off x="-1983015" y="2307084"/>
              <a:ext cx="97841" cy="90266"/>
            </a:xfrm>
            <a:custGeom>
              <a:avLst/>
              <a:gdLst/>
              <a:ahLst/>
              <a:cxnLst/>
              <a:rect l="l" t="t" r="r" b="b"/>
              <a:pathLst>
                <a:path w="930" h="858" extrusionOk="0">
                  <a:moveTo>
                    <a:pt x="465" y="0"/>
                  </a:moveTo>
                  <a:cubicBezTo>
                    <a:pt x="358" y="0"/>
                    <a:pt x="251" y="42"/>
                    <a:pt x="168" y="125"/>
                  </a:cubicBezTo>
                  <a:cubicBezTo>
                    <a:pt x="1" y="292"/>
                    <a:pt x="1" y="566"/>
                    <a:pt x="168" y="733"/>
                  </a:cubicBezTo>
                  <a:cubicBezTo>
                    <a:pt x="251" y="816"/>
                    <a:pt x="358" y="858"/>
                    <a:pt x="465" y="858"/>
                  </a:cubicBezTo>
                  <a:cubicBezTo>
                    <a:pt x="572" y="858"/>
                    <a:pt x="679" y="816"/>
                    <a:pt x="763" y="733"/>
                  </a:cubicBezTo>
                  <a:cubicBezTo>
                    <a:pt x="930" y="566"/>
                    <a:pt x="930" y="292"/>
                    <a:pt x="763" y="125"/>
                  </a:cubicBezTo>
                  <a:cubicBezTo>
                    <a:pt x="679" y="42"/>
                    <a:pt x="572" y="0"/>
                    <a:pt x="4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2"/>
            <p:cNvSpPr/>
            <p:nvPr/>
          </p:nvSpPr>
          <p:spPr>
            <a:xfrm>
              <a:off x="-1718632" y="2042807"/>
              <a:ext cx="97735" cy="89319"/>
            </a:xfrm>
            <a:custGeom>
              <a:avLst/>
              <a:gdLst/>
              <a:ahLst/>
              <a:cxnLst/>
              <a:rect l="l" t="t" r="r" b="b"/>
              <a:pathLst>
                <a:path w="929" h="849" extrusionOk="0">
                  <a:moveTo>
                    <a:pt x="469" y="0"/>
                  </a:moveTo>
                  <a:cubicBezTo>
                    <a:pt x="360" y="0"/>
                    <a:pt x="250" y="42"/>
                    <a:pt x="167" y="125"/>
                  </a:cubicBezTo>
                  <a:cubicBezTo>
                    <a:pt x="0" y="292"/>
                    <a:pt x="0" y="566"/>
                    <a:pt x="167" y="732"/>
                  </a:cubicBezTo>
                  <a:cubicBezTo>
                    <a:pt x="250" y="810"/>
                    <a:pt x="360" y="848"/>
                    <a:pt x="469" y="848"/>
                  </a:cubicBezTo>
                  <a:cubicBezTo>
                    <a:pt x="577" y="848"/>
                    <a:pt x="685" y="810"/>
                    <a:pt x="762" y="732"/>
                  </a:cubicBezTo>
                  <a:cubicBezTo>
                    <a:pt x="929" y="566"/>
                    <a:pt x="929" y="292"/>
                    <a:pt x="762" y="125"/>
                  </a:cubicBezTo>
                  <a:cubicBezTo>
                    <a:pt x="685" y="42"/>
                    <a:pt x="577" y="0"/>
                    <a:pt x="4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2"/>
            <p:cNvSpPr/>
            <p:nvPr/>
          </p:nvSpPr>
          <p:spPr>
            <a:xfrm>
              <a:off x="-1484443" y="1809775"/>
              <a:ext cx="97841" cy="89003"/>
            </a:xfrm>
            <a:custGeom>
              <a:avLst/>
              <a:gdLst/>
              <a:ahLst/>
              <a:cxnLst/>
              <a:rect l="l" t="t" r="r" b="b"/>
              <a:pathLst>
                <a:path w="930" h="846" extrusionOk="0">
                  <a:moveTo>
                    <a:pt x="465" y="1"/>
                  </a:moveTo>
                  <a:cubicBezTo>
                    <a:pt x="358" y="1"/>
                    <a:pt x="251" y="42"/>
                    <a:pt x="167" y="126"/>
                  </a:cubicBezTo>
                  <a:cubicBezTo>
                    <a:pt x="1" y="280"/>
                    <a:pt x="1" y="554"/>
                    <a:pt x="167" y="721"/>
                  </a:cubicBezTo>
                  <a:cubicBezTo>
                    <a:pt x="251" y="804"/>
                    <a:pt x="358" y="846"/>
                    <a:pt x="465" y="846"/>
                  </a:cubicBezTo>
                  <a:cubicBezTo>
                    <a:pt x="572" y="846"/>
                    <a:pt x="679" y="804"/>
                    <a:pt x="763" y="721"/>
                  </a:cubicBezTo>
                  <a:cubicBezTo>
                    <a:pt x="929" y="554"/>
                    <a:pt x="929" y="280"/>
                    <a:pt x="763" y="126"/>
                  </a:cubicBezTo>
                  <a:cubicBezTo>
                    <a:pt x="679" y="42"/>
                    <a:pt x="572" y="1"/>
                    <a:pt x="4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2"/>
            <p:cNvSpPr/>
            <p:nvPr/>
          </p:nvSpPr>
          <p:spPr>
            <a:xfrm>
              <a:off x="-1220165" y="1545182"/>
              <a:ext cx="97841" cy="89319"/>
            </a:xfrm>
            <a:custGeom>
              <a:avLst/>
              <a:gdLst/>
              <a:ahLst/>
              <a:cxnLst/>
              <a:rect l="l" t="t" r="r" b="b"/>
              <a:pathLst>
                <a:path w="930" h="849" extrusionOk="0">
                  <a:moveTo>
                    <a:pt x="465" y="0"/>
                  </a:moveTo>
                  <a:cubicBezTo>
                    <a:pt x="358" y="0"/>
                    <a:pt x="251" y="39"/>
                    <a:pt x="167" y="116"/>
                  </a:cubicBezTo>
                  <a:cubicBezTo>
                    <a:pt x="1" y="283"/>
                    <a:pt x="1" y="557"/>
                    <a:pt x="167" y="724"/>
                  </a:cubicBezTo>
                  <a:cubicBezTo>
                    <a:pt x="251" y="807"/>
                    <a:pt x="358" y="849"/>
                    <a:pt x="465" y="849"/>
                  </a:cubicBezTo>
                  <a:cubicBezTo>
                    <a:pt x="572" y="849"/>
                    <a:pt x="679" y="807"/>
                    <a:pt x="763" y="724"/>
                  </a:cubicBezTo>
                  <a:cubicBezTo>
                    <a:pt x="929" y="557"/>
                    <a:pt x="929" y="283"/>
                    <a:pt x="763" y="116"/>
                  </a:cubicBezTo>
                  <a:cubicBezTo>
                    <a:pt x="679" y="39"/>
                    <a:pt x="572" y="0"/>
                    <a:pt x="4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2"/>
            <p:cNvSpPr/>
            <p:nvPr/>
          </p:nvSpPr>
          <p:spPr>
            <a:xfrm>
              <a:off x="-2762487" y="1051660"/>
              <a:ext cx="1149785" cy="1154730"/>
            </a:xfrm>
            <a:custGeom>
              <a:avLst/>
              <a:gdLst/>
              <a:ahLst/>
              <a:cxnLst/>
              <a:rect l="l" t="t" r="r" b="b"/>
              <a:pathLst>
                <a:path w="10929" h="10976" extrusionOk="0">
                  <a:moveTo>
                    <a:pt x="191" y="1"/>
                  </a:moveTo>
                  <a:cubicBezTo>
                    <a:pt x="90" y="1"/>
                    <a:pt x="1" y="147"/>
                    <a:pt x="99" y="235"/>
                  </a:cubicBezTo>
                  <a:cubicBezTo>
                    <a:pt x="969" y="1021"/>
                    <a:pt x="1635" y="1962"/>
                    <a:pt x="2457" y="2783"/>
                  </a:cubicBezTo>
                  <a:cubicBezTo>
                    <a:pt x="3290" y="3617"/>
                    <a:pt x="4183" y="4367"/>
                    <a:pt x="4993" y="5236"/>
                  </a:cubicBezTo>
                  <a:cubicBezTo>
                    <a:pt x="6767" y="7165"/>
                    <a:pt x="8505" y="9094"/>
                    <a:pt x="10386" y="10903"/>
                  </a:cubicBezTo>
                  <a:cubicBezTo>
                    <a:pt x="10440" y="10954"/>
                    <a:pt x="10499" y="10976"/>
                    <a:pt x="10557" y="10976"/>
                  </a:cubicBezTo>
                  <a:cubicBezTo>
                    <a:pt x="10755" y="10976"/>
                    <a:pt x="10928" y="10722"/>
                    <a:pt x="10744" y="10546"/>
                  </a:cubicBezTo>
                  <a:cubicBezTo>
                    <a:pt x="8803" y="8677"/>
                    <a:pt x="7041" y="6665"/>
                    <a:pt x="5183" y="4712"/>
                  </a:cubicBezTo>
                  <a:cubicBezTo>
                    <a:pt x="4374" y="3855"/>
                    <a:pt x="3409" y="3176"/>
                    <a:pt x="2564" y="2367"/>
                  </a:cubicBezTo>
                  <a:cubicBezTo>
                    <a:pt x="1766" y="1593"/>
                    <a:pt x="1207" y="628"/>
                    <a:pt x="254" y="21"/>
                  </a:cubicBezTo>
                  <a:cubicBezTo>
                    <a:pt x="234" y="7"/>
                    <a:pt x="212" y="1"/>
                    <a:pt x="1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2"/>
            <p:cNvSpPr/>
            <p:nvPr/>
          </p:nvSpPr>
          <p:spPr>
            <a:xfrm>
              <a:off x="-2833080" y="1029777"/>
              <a:ext cx="1528629" cy="1502327"/>
            </a:xfrm>
            <a:custGeom>
              <a:avLst/>
              <a:gdLst/>
              <a:ahLst/>
              <a:cxnLst/>
              <a:rect l="l" t="t" r="r" b="b"/>
              <a:pathLst>
                <a:path w="14530" h="14280" extrusionOk="0">
                  <a:moveTo>
                    <a:pt x="14177" y="1"/>
                  </a:moveTo>
                  <a:cubicBezTo>
                    <a:pt x="14120" y="1"/>
                    <a:pt x="14062" y="22"/>
                    <a:pt x="14010" y="74"/>
                  </a:cubicBezTo>
                  <a:cubicBezTo>
                    <a:pt x="11843" y="2277"/>
                    <a:pt x="9224" y="4099"/>
                    <a:pt x="7224" y="6444"/>
                  </a:cubicBezTo>
                  <a:cubicBezTo>
                    <a:pt x="4997" y="9052"/>
                    <a:pt x="2366" y="11290"/>
                    <a:pt x="139" y="13898"/>
                  </a:cubicBezTo>
                  <a:cubicBezTo>
                    <a:pt x="1" y="14064"/>
                    <a:pt x="142" y="14280"/>
                    <a:pt x="317" y="14280"/>
                  </a:cubicBezTo>
                  <a:cubicBezTo>
                    <a:pt x="368" y="14280"/>
                    <a:pt x="422" y="14262"/>
                    <a:pt x="473" y="14219"/>
                  </a:cubicBezTo>
                  <a:cubicBezTo>
                    <a:pt x="2985" y="11969"/>
                    <a:pt x="5473" y="9445"/>
                    <a:pt x="7652" y="6861"/>
                  </a:cubicBezTo>
                  <a:cubicBezTo>
                    <a:pt x="9629" y="4504"/>
                    <a:pt x="12177" y="2599"/>
                    <a:pt x="14355" y="420"/>
                  </a:cubicBezTo>
                  <a:cubicBezTo>
                    <a:pt x="14530" y="245"/>
                    <a:pt x="14365" y="1"/>
                    <a:pt x="141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2"/>
            <p:cNvSpPr/>
            <p:nvPr/>
          </p:nvSpPr>
          <p:spPr>
            <a:xfrm>
              <a:off x="-2120414" y="1753490"/>
              <a:ext cx="4734" cy="3156"/>
            </a:xfrm>
            <a:custGeom>
              <a:avLst/>
              <a:gdLst/>
              <a:ahLst/>
              <a:cxnLst/>
              <a:rect l="l" t="t" r="r" b="b"/>
              <a:pathLst>
                <a:path w="45" h="30" extrusionOk="0">
                  <a:moveTo>
                    <a:pt x="11" y="1"/>
                  </a:moveTo>
                  <a:cubicBezTo>
                    <a:pt x="4" y="1"/>
                    <a:pt x="1" y="9"/>
                    <a:pt x="9" y="18"/>
                  </a:cubicBezTo>
                  <a:lnTo>
                    <a:pt x="21" y="30"/>
                  </a:lnTo>
                  <a:cubicBezTo>
                    <a:pt x="33" y="30"/>
                    <a:pt x="45" y="30"/>
                    <a:pt x="33" y="18"/>
                  </a:cubicBezTo>
                  <a:lnTo>
                    <a:pt x="21" y="6"/>
                  </a:lnTo>
                  <a:cubicBezTo>
                    <a:pt x="17" y="2"/>
                    <a:pt x="14" y="1"/>
                    <a:pt x="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2"/>
            <p:cNvSpPr/>
            <p:nvPr/>
          </p:nvSpPr>
          <p:spPr>
            <a:xfrm>
              <a:off x="-2436453" y="1648389"/>
              <a:ext cx="389890" cy="174746"/>
            </a:xfrm>
            <a:custGeom>
              <a:avLst/>
              <a:gdLst/>
              <a:ahLst/>
              <a:cxnLst/>
              <a:rect l="l" t="t" r="r" b="b"/>
              <a:pathLst>
                <a:path w="3706" h="1661" extrusionOk="0">
                  <a:moveTo>
                    <a:pt x="1134" y="322"/>
                  </a:moveTo>
                  <a:cubicBezTo>
                    <a:pt x="1202" y="322"/>
                    <a:pt x="1289" y="337"/>
                    <a:pt x="1418" y="350"/>
                  </a:cubicBezTo>
                  <a:cubicBezTo>
                    <a:pt x="1656" y="374"/>
                    <a:pt x="1894" y="421"/>
                    <a:pt x="2132" y="481"/>
                  </a:cubicBezTo>
                  <a:cubicBezTo>
                    <a:pt x="2523" y="574"/>
                    <a:pt x="2888" y="720"/>
                    <a:pt x="3241" y="911"/>
                  </a:cubicBezTo>
                  <a:lnTo>
                    <a:pt x="3241" y="911"/>
                  </a:lnTo>
                  <a:cubicBezTo>
                    <a:pt x="2901" y="1180"/>
                    <a:pt x="2358" y="1255"/>
                    <a:pt x="1953" y="1267"/>
                  </a:cubicBezTo>
                  <a:cubicBezTo>
                    <a:pt x="1911" y="1269"/>
                    <a:pt x="1868" y="1270"/>
                    <a:pt x="1826" y="1270"/>
                  </a:cubicBezTo>
                  <a:cubicBezTo>
                    <a:pt x="1607" y="1270"/>
                    <a:pt x="1391" y="1243"/>
                    <a:pt x="1191" y="1183"/>
                  </a:cubicBezTo>
                  <a:cubicBezTo>
                    <a:pt x="1096" y="1148"/>
                    <a:pt x="989" y="1100"/>
                    <a:pt x="894" y="1064"/>
                  </a:cubicBezTo>
                  <a:cubicBezTo>
                    <a:pt x="560" y="969"/>
                    <a:pt x="537" y="814"/>
                    <a:pt x="798" y="600"/>
                  </a:cubicBezTo>
                  <a:cubicBezTo>
                    <a:pt x="946" y="375"/>
                    <a:pt x="1007" y="322"/>
                    <a:pt x="1134" y="322"/>
                  </a:cubicBezTo>
                  <a:close/>
                  <a:moveTo>
                    <a:pt x="866" y="0"/>
                  </a:moveTo>
                  <a:cubicBezTo>
                    <a:pt x="349" y="0"/>
                    <a:pt x="0" y="182"/>
                    <a:pt x="120" y="719"/>
                  </a:cubicBezTo>
                  <a:cubicBezTo>
                    <a:pt x="256" y="1381"/>
                    <a:pt x="1001" y="1661"/>
                    <a:pt x="1770" y="1661"/>
                  </a:cubicBezTo>
                  <a:cubicBezTo>
                    <a:pt x="2479" y="1661"/>
                    <a:pt x="3210" y="1423"/>
                    <a:pt x="3501" y="1029"/>
                  </a:cubicBezTo>
                  <a:cubicBezTo>
                    <a:pt x="3501" y="1028"/>
                    <a:pt x="3502" y="1028"/>
                    <a:pt x="3502" y="1027"/>
                  </a:cubicBezTo>
                  <a:lnTo>
                    <a:pt x="3502" y="1027"/>
                  </a:lnTo>
                  <a:cubicBezTo>
                    <a:pt x="3631" y="1012"/>
                    <a:pt x="3706" y="811"/>
                    <a:pt x="3561" y="743"/>
                  </a:cubicBezTo>
                  <a:cubicBezTo>
                    <a:pt x="3263" y="582"/>
                    <a:pt x="1793" y="0"/>
                    <a:pt x="8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2"/>
            <p:cNvSpPr/>
            <p:nvPr/>
          </p:nvSpPr>
          <p:spPr>
            <a:xfrm>
              <a:off x="-2200897" y="1715300"/>
              <a:ext cx="213040" cy="407143"/>
            </a:xfrm>
            <a:custGeom>
              <a:avLst/>
              <a:gdLst/>
              <a:ahLst/>
              <a:cxnLst/>
              <a:rect l="l" t="t" r="r" b="b"/>
              <a:pathLst>
                <a:path w="2025" h="3870" extrusionOk="0">
                  <a:moveTo>
                    <a:pt x="1127" y="491"/>
                  </a:moveTo>
                  <a:cubicBezTo>
                    <a:pt x="1130" y="520"/>
                    <a:pt x="1138" y="551"/>
                    <a:pt x="1155" y="583"/>
                  </a:cubicBezTo>
                  <a:cubicBezTo>
                    <a:pt x="1429" y="1071"/>
                    <a:pt x="1548" y="1571"/>
                    <a:pt x="1441" y="2119"/>
                  </a:cubicBezTo>
                  <a:cubicBezTo>
                    <a:pt x="1393" y="2357"/>
                    <a:pt x="1286" y="2714"/>
                    <a:pt x="1155" y="2893"/>
                  </a:cubicBezTo>
                  <a:cubicBezTo>
                    <a:pt x="1107" y="2964"/>
                    <a:pt x="1072" y="3024"/>
                    <a:pt x="1036" y="3095"/>
                  </a:cubicBezTo>
                  <a:cubicBezTo>
                    <a:pt x="869" y="3189"/>
                    <a:pt x="740" y="3235"/>
                    <a:pt x="650" y="3235"/>
                  </a:cubicBezTo>
                  <a:cubicBezTo>
                    <a:pt x="522" y="3235"/>
                    <a:pt x="472" y="3141"/>
                    <a:pt x="500" y="2952"/>
                  </a:cubicBezTo>
                  <a:cubicBezTo>
                    <a:pt x="369" y="2524"/>
                    <a:pt x="619" y="1857"/>
                    <a:pt x="762" y="1452"/>
                  </a:cubicBezTo>
                  <a:cubicBezTo>
                    <a:pt x="860" y="1122"/>
                    <a:pt x="992" y="805"/>
                    <a:pt x="1127" y="491"/>
                  </a:cubicBezTo>
                  <a:close/>
                  <a:moveTo>
                    <a:pt x="1121" y="0"/>
                  </a:moveTo>
                  <a:cubicBezTo>
                    <a:pt x="1072" y="0"/>
                    <a:pt x="1021" y="19"/>
                    <a:pt x="988" y="59"/>
                  </a:cubicBezTo>
                  <a:cubicBezTo>
                    <a:pt x="476" y="750"/>
                    <a:pt x="143" y="1631"/>
                    <a:pt x="48" y="2488"/>
                  </a:cubicBezTo>
                  <a:cubicBezTo>
                    <a:pt x="0" y="2952"/>
                    <a:pt x="48" y="3857"/>
                    <a:pt x="715" y="3869"/>
                  </a:cubicBezTo>
                  <a:cubicBezTo>
                    <a:pt x="718" y="3869"/>
                    <a:pt x="722" y="3869"/>
                    <a:pt x="726" y="3869"/>
                  </a:cubicBezTo>
                  <a:cubicBezTo>
                    <a:pt x="1302" y="3869"/>
                    <a:pt x="1620" y="2997"/>
                    <a:pt x="1774" y="2559"/>
                  </a:cubicBezTo>
                  <a:cubicBezTo>
                    <a:pt x="2024" y="1821"/>
                    <a:pt x="1988" y="1012"/>
                    <a:pt x="1536" y="369"/>
                  </a:cubicBezTo>
                  <a:cubicBezTo>
                    <a:pt x="1488" y="298"/>
                    <a:pt x="1419" y="268"/>
                    <a:pt x="1352" y="268"/>
                  </a:cubicBezTo>
                  <a:cubicBezTo>
                    <a:pt x="1296" y="268"/>
                    <a:pt x="1241" y="289"/>
                    <a:pt x="1199" y="324"/>
                  </a:cubicBezTo>
                  <a:lnTo>
                    <a:pt x="1199" y="324"/>
                  </a:lnTo>
                  <a:cubicBezTo>
                    <a:pt x="1220" y="276"/>
                    <a:pt x="1241" y="227"/>
                    <a:pt x="1262" y="178"/>
                  </a:cubicBezTo>
                  <a:cubicBezTo>
                    <a:pt x="1309" y="69"/>
                    <a:pt x="1217" y="0"/>
                    <a:pt x="112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2"/>
            <p:cNvSpPr/>
            <p:nvPr/>
          </p:nvSpPr>
          <p:spPr>
            <a:xfrm>
              <a:off x="-2202159" y="1367699"/>
              <a:ext cx="200521" cy="379264"/>
            </a:xfrm>
            <a:custGeom>
              <a:avLst/>
              <a:gdLst/>
              <a:ahLst/>
              <a:cxnLst/>
              <a:rect l="l" t="t" r="r" b="b"/>
              <a:pathLst>
                <a:path w="1906" h="3605" extrusionOk="0">
                  <a:moveTo>
                    <a:pt x="906" y="598"/>
                  </a:moveTo>
                  <a:cubicBezTo>
                    <a:pt x="1287" y="598"/>
                    <a:pt x="1376" y="1800"/>
                    <a:pt x="1346" y="2042"/>
                  </a:cubicBezTo>
                  <a:cubicBezTo>
                    <a:pt x="1291" y="2362"/>
                    <a:pt x="1152" y="2675"/>
                    <a:pt x="1090" y="2991"/>
                  </a:cubicBezTo>
                  <a:lnTo>
                    <a:pt x="1090" y="2991"/>
                  </a:lnTo>
                  <a:cubicBezTo>
                    <a:pt x="962" y="2790"/>
                    <a:pt x="806" y="2605"/>
                    <a:pt x="679" y="2387"/>
                  </a:cubicBezTo>
                  <a:cubicBezTo>
                    <a:pt x="429" y="1958"/>
                    <a:pt x="274" y="1149"/>
                    <a:pt x="667" y="732"/>
                  </a:cubicBezTo>
                  <a:cubicBezTo>
                    <a:pt x="757" y="638"/>
                    <a:pt x="837" y="598"/>
                    <a:pt x="906" y="598"/>
                  </a:cubicBezTo>
                  <a:close/>
                  <a:moveTo>
                    <a:pt x="874" y="0"/>
                  </a:moveTo>
                  <a:cubicBezTo>
                    <a:pt x="853" y="0"/>
                    <a:pt x="831" y="2"/>
                    <a:pt x="810" y="6"/>
                  </a:cubicBezTo>
                  <a:cubicBezTo>
                    <a:pt x="238" y="101"/>
                    <a:pt x="0" y="1149"/>
                    <a:pt x="12" y="1601"/>
                  </a:cubicBezTo>
                  <a:cubicBezTo>
                    <a:pt x="36" y="2387"/>
                    <a:pt x="596" y="3018"/>
                    <a:pt x="1084" y="3566"/>
                  </a:cubicBezTo>
                  <a:cubicBezTo>
                    <a:pt x="1111" y="3593"/>
                    <a:pt x="1143" y="3604"/>
                    <a:pt x="1174" y="3604"/>
                  </a:cubicBezTo>
                  <a:cubicBezTo>
                    <a:pt x="1252" y="3604"/>
                    <a:pt x="1324" y="3532"/>
                    <a:pt x="1298" y="3447"/>
                  </a:cubicBezTo>
                  <a:cubicBezTo>
                    <a:pt x="1295" y="3436"/>
                    <a:pt x="1292" y="3425"/>
                    <a:pt x="1289" y="3415"/>
                  </a:cubicBezTo>
                  <a:lnTo>
                    <a:pt x="1289" y="3415"/>
                  </a:lnTo>
                  <a:cubicBezTo>
                    <a:pt x="1301" y="3408"/>
                    <a:pt x="1312" y="3398"/>
                    <a:pt x="1322" y="3387"/>
                  </a:cubicBezTo>
                  <a:cubicBezTo>
                    <a:pt x="1750" y="2887"/>
                    <a:pt x="1905" y="1839"/>
                    <a:pt x="1739" y="1196"/>
                  </a:cubicBezTo>
                  <a:cubicBezTo>
                    <a:pt x="1647" y="832"/>
                    <a:pt x="1328" y="0"/>
                    <a:pt x="8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2"/>
            <p:cNvSpPr/>
            <p:nvPr/>
          </p:nvSpPr>
          <p:spPr>
            <a:xfrm>
              <a:off x="-2061393" y="1543393"/>
              <a:ext cx="360327" cy="228295"/>
            </a:xfrm>
            <a:custGeom>
              <a:avLst/>
              <a:gdLst/>
              <a:ahLst/>
              <a:cxnLst/>
              <a:rect l="l" t="t" r="r" b="b"/>
              <a:pathLst>
                <a:path w="3425" h="2170" extrusionOk="0">
                  <a:moveTo>
                    <a:pt x="2598" y="399"/>
                  </a:moveTo>
                  <a:cubicBezTo>
                    <a:pt x="2706" y="399"/>
                    <a:pt x="2786" y="442"/>
                    <a:pt x="2818" y="550"/>
                  </a:cubicBezTo>
                  <a:cubicBezTo>
                    <a:pt x="2913" y="860"/>
                    <a:pt x="2151" y="1300"/>
                    <a:pt x="1877" y="1455"/>
                  </a:cubicBezTo>
                  <a:cubicBezTo>
                    <a:pt x="1389" y="1716"/>
                    <a:pt x="955" y="1674"/>
                    <a:pt x="430" y="1701"/>
                  </a:cubicBezTo>
                  <a:lnTo>
                    <a:pt x="430" y="1701"/>
                  </a:lnTo>
                  <a:cubicBezTo>
                    <a:pt x="753" y="1530"/>
                    <a:pt x="1041" y="1285"/>
                    <a:pt x="1329" y="1062"/>
                  </a:cubicBezTo>
                  <a:cubicBezTo>
                    <a:pt x="1496" y="932"/>
                    <a:pt x="2218" y="399"/>
                    <a:pt x="2598" y="399"/>
                  </a:cubicBezTo>
                  <a:close/>
                  <a:moveTo>
                    <a:pt x="2778" y="1"/>
                  </a:moveTo>
                  <a:cubicBezTo>
                    <a:pt x="2525" y="1"/>
                    <a:pt x="2253" y="62"/>
                    <a:pt x="2079" y="110"/>
                  </a:cubicBezTo>
                  <a:cubicBezTo>
                    <a:pt x="1698" y="217"/>
                    <a:pt x="1389" y="479"/>
                    <a:pt x="1067" y="729"/>
                  </a:cubicBezTo>
                  <a:cubicBezTo>
                    <a:pt x="710" y="1015"/>
                    <a:pt x="305" y="1288"/>
                    <a:pt x="43" y="1681"/>
                  </a:cubicBezTo>
                  <a:cubicBezTo>
                    <a:pt x="1" y="1745"/>
                    <a:pt x="63" y="1828"/>
                    <a:pt x="127" y="1828"/>
                  </a:cubicBezTo>
                  <a:cubicBezTo>
                    <a:pt x="135" y="1828"/>
                    <a:pt x="143" y="1827"/>
                    <a:pt x="151" y="1824"/>
                  </a:cubicBezTo>
                  <a:cubicBezTo>
                    <a:pt x="170" y="1817"/>
                    <a:pt x="190" y="1810"/>
                    <a:pt x="210" y="1802"/>
                  </a:cubicBezTo>
                  <a:lnTo>
                    <a:pt x="210" y="1802"/>
                  </a:lnTo>
                  <a:cubicBezTo>
                    <a:pt x="176" y="1870"/>
                    <a:pt x="188" y="1955"/>
                    <a:pt x="270" y="2003"/>
                  </a:cubicBezTo>
                  <a:cubicBezTo>
                    <a:pt x="460" y="2121"/>
                    <a:pt x="677" y="2170"/>
                    <a:pt x="901" y="2170"/>
                  </a:cubicBezTo>
                  <a:cubicBezTo>
                    <a:pt x="1376" y="2170"/>
                    <a:pt x="1886" y="1952"/>
                    <a:pt x="2258" y="1717"/>
                  </a:cubicBezTo>
                  <a:cubicBezTo>
                    <a:pt x="2639" y="1479"/>
                    <a:pt x="3425" y="967"/>
                    <a:pt x="3401" y="443"/>
                  </a:cubicBezTo>
                  <a:cubicBezTo>
                    <a:pt x="3381" y="98"/>
                    <a:pt x="3095" y="1"/>
                    <a:pt x="27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2"/>
            <p:cNvSpPr/>
            <p:nvPr/>
          </p:nvSpPr>
          <p:spPr>
            <a:xfrm>
              <a:off x="-2079489" y="1752017"/>
              <a:ext cx="425765" cy="223666"/>
            </a:xfrm>
            <a:custGeom>
              <a:avLst/>
              <a:gdLst/>
              <a:ahLst/>
              <a:cxnLst/>
              <a:rect l="l" t="t" r="r" b="b"/>
              <a:pathLst>
                <a:path w="4047" h="2126" extrusionOk="0">
                  <a:moveTo>
                    <a:pt x="786" y="497"/>
                  </a:moveTo>
                  <a:cubicBezTo>
                    <a:pt x="1139" y="579"/>
                    <a:pt x="1493" y="648"/>
                    <a:pt x="1835" y="782"/>
                  </a:cubicBezTo>
                  <a:cubicBezTo>
                    <a:pt x="2073" y="877"/>
                    <a:pt x="2323" y="960"/>
                    <a:pt x="2549" y="1079"/>
                  </a:cubicBezTo>
                  <a:cubicBezTo>
                    <a:pt x="2692" y="1151"/>
                    <a:pt x="2835" y="1246"/>
                    <a:pt x="2954" y="1365"/>
                  </a:cubicBezTo>
                  <a:cubicBezTo>
                    <a:pt x="2838" y="1563"/>
                    <a:pt x="2717" y="1664"/>
                    <a:pt x="2579" y="1664"/>
                  </a:cubicBezTo>
                  <a:cubicBezTo>
                    <a:pt x="2517" y="1664"/>
                    <a:pt x="2452" y="1644"/>
                    <a:pt x="2382" y="1603"/>
                  </a:cubicBezTo>
                  <a:cubicBezTo>
                    <a:pt x="1771" y="1483"/>
                    <a:pt x="1272" y="958"/>
                    <a:pt x="786" y="497"/>
                  </a:cubicBezTo>
                  <a:close/>
                  <a:moveTo>
                    <a:pt x="166" y="1"/>
                  </a:moveTo>
                  <a:cubicBezTo>
                    <a:pt x="78" y="1"/>
                    <a:pt x="0" y="111"/>
                    <a:pt x="49" y="198"/>
                  </a:cubicBezTo>
                  <a:cubicBezTo>
                    <a:pt x="489" y="853"/>
                    <a:pt x="1156" y="1437"/>
                    <a:pt x="1858" y="1806"/>
                  </a:cubicBezTo>
                  <a:cubicBezTo>
                    <a:pt x="2109" y="1938"/>
                    <a:pt x="2500" y="2125"/>
                    <a:pt x="2843" y="2125"/>
                  </a:cubicBezTo>
                  <a:cubicBezTo>
                    <a:pt x="3056" y="2125"/>
                    <a:pt x="3250" y="2054"/>
                    <a:pt x="3382" y="1853"/>
                  </a:cubicBezTo>
                  <a:cubicBezTo>
                    <a:pt x="4047" y="868"/>
                    <a:pt x="1376" y="17"/>
                    <a:pt x="500" y="17"/>
                  </a:cubicBezTo>
                  <a:cubicBezTo>
                    <a:pt x="434" y="17"/>
                    <a:pt x="378" y="22"/>
                    <a:pt x="334" y="32"/>
                  </a:cubicBezTo>
                  <a:cubicBezTo>
                    <a:pt x="312" y="36"/>
                    <a:pt x="292" y="44"/>
                    <a:pt x="276" y="55"/>
                  </a:cubicBezTo>
                  <a:lnTo>
                    <a:pt x="276" y="55"/>
                  </a:lnTo>
                  <a:cubicBezTo>
                    <a:pt x="260" y="43"/>
                    <a:pt x="244" y="31"/>
                    <a:pt x="227" y="20"/>
                  </a:cubicBezTo>
                  <a:cubicBezTo>
                    <a:pt x="207" y="6"/>
                    <a:pt x="186" y="1"/>
                    <a:pt x="1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2"/>
            <p:cNvSpPr/>
            <p:nvPr/>
          </p:nvSpPr>
          <p:spPr>
            <a:xfrm>
              <a:off x="-2733345" y="1793994"/>
              <a:ext cx="596092" cy="130770"/>
            </a:xfrm>
            <a:custGeom>
              <a:avLst/>
              <a:gdLst/>
              <a:ahLst/>
              <a:cxnLst/>
              <a:rect l="l" t="t" r="r" b="b"/>
              <a:pathLst>
                <a:path w="5666" h="1243" extrusionOk="0">
                  <a:moveTo>
                    <a:pt x="5532" y="1"/>
                  </a:moveTo>
                  <a:cubicBezTo>
                    <a:pt x="5509" y="1"/>
                    <a:pt x="5486" y="8"/>
                    <a:pt x="5466" y="26"/>
                  </a:cubicBezTo>
                  <a:cubicBezTo>
                    <a:pt x="5064" y="428"/>
                    <a:pt x="4648" y="541"/>
                    <a:pt x="4220" y="541"/>
                  </a:cubicBezTo>
                  <a:cubicBezTo>
                    <a:pt x="3667" y="541"/>
                    <a:pt x="3095" y="352"/>
                    <a:pt x="2510" y="352"/>
                  </a:cubicBezTo>
                  <a:cubicBezTo>
                    <a:pt x="2447" y="352"/>
                    <a:pt x="2385" y="354"/>
                    <a:pt x="2323" y="359"/>
                  </a:cubicBezTo>
                  <a:cubicBezTo>
                    <a:pt x="1561" y="418"/>
                    <a:pt x="918" y="823"/>
                    <a:pt x="180" y="954"/>
                  </a:cubicBezTo>
                  <a:cubicBezTo>
                    <a:pt x="1" y="978"/>
                    <a:pt x="72" y="1216"/>
                    <a:pt x="215" y="1228"/>
                  </a:cubicBezTo>
                  <a:cubicBezTo>
                    <a:pt x="292" y="1238"/>
                    <a:pt x="365" y="1243"/>
                    <a:pt x="436" y="1243"/>
                  </a:cubicBezTo>
                  <a:cubicBezTo>
                    <a:pt x="787" y="1243"/>
                    <a:pt x="1085" y="1131"/>
                    <a:pt x="1442" y="1002"/>
                  </a:cubicBezTo>
                  <a:cubicBezTo>
                    <a:pt x="1829" y="859"/>
                    <a:pt x="2171" y="812"/>
                    <a:pt x="2509" y="812"/>
                  </a:cubicBezTo>
                  <a:cubicBezTo>
                    <a:pt x="2931" y="812"/>
                    <a:pt x="3346" y="884"/>
                    <a:pt x="3835" y="930"/>
                  </a:cubicBezTo>
                  <a:cubicBezTo>
                    <a:pt x="3905" y="938"/>
                    <a:pt x="3976" y="942"/>
                    <a:pt x="4048" y="942"/>
                  </a:cubicBezTo>
                  <a:cubicBezTo>
                    <a:pt x="4661" y="942"/>
                    <a:pt x="5279" y="667"/>
                    <a:pt x="5621" y="145"/>
                  </a:cubicBezTo>
                  <a:cubicBezTo>
                    <a:pt x="5666" y="73"/>
                    <a:pt x="5602" y="1"/>
                    <a:pt x="55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2"/>
            <p:cNvSpPr/>
            <p:nvPr/>
          </p:nvSpPr>
          <p:spPr>
            <a:xfrm>
              <a:off x="-2048137" y="1699729"/>
              <a:ext cx="643013" cy="129823"/>
            </a:xfrm>
            <a:custGeom>
              <a:avLst/>
              <a:gdLst/>
              <a:ahLst/>
              <a:cxnLst/>
              <a:rect l="l" t="t" r="r" b="b"/>
              <a:pathLst>
                <a:path w="6112" h="1234" extrusionOk="0">
                  <a:moveTo>
                    <a:pt x="5983" y="1"/>
                  </a:moveTo>
                  <a:cubicBezTo>
                    <a:pt x="5966" y="1"/>
                    <a:pt x="5948" y="6"/>
                    <a:pt x="5930" y="17"/>
                  </a:cubicBezTo>
                  <a:cubicBezTo>
                    <a:pt x="5513" y="326"/>
                    <a:pt x="5132" y="683"/>
                    <a:pt x="4608" y="779"/>
                  </a:cubicBezTo>
                  <a:cubicBezTo>
                    <a:pt x="4500" y="801"/>
                    <a:pt x="4395" y="810"/>
                    <a:pt x="4292" y="810"/>
                  </a:cubicBezTo>
                  <a:cubicBezTo>
                    <a:pt x="3725" y="810"/>
                    <a:pt x="3222" y="520"/>
                    <a:pt x="2668" y="410"/>
                  </a:cubicBezTo>
                  <a:cubicBezTo>
                    <a:pt x="2358" y="350"/>
                    <a:pt x="2045" y="321"/>
                    <a:pt x="1733" y="321"/>
                  </a:cubicBezTo>
                  <a:cubicBezTo>
                    <a:pt x="1170" y="321"/>
                    <a:pt x="609" y="416"/>
                    <a:pt x="72" y="600"/>
                  </a:cubicBezTo>
                  <a:cubicBezTo>
                    <a:pt x="1" y="624"/>
                    <a:pt x="13" y="743"/>
                    <a:pt x="96" y="743"/>
                  </a:cubicBezTo>
                  <a:cubicBezTo>
                    <a:pt x="534" y="737"/>
                    <a:pt x="976" y="710"/>
                    <a:pt x="1416" y="710"/>
                  </a:cubicBezTo>
                  <a:cubicBezTo>
                    <a:pt x="1800" y="710"/>
                    <a:pt x="2183" y="730"/>
                    <a:pt x="2561" y="802"/>
                  </a:cubicBezTo>
                  <a:cubicBezTo>
                    <a:pt x="3108" y="922"/>
                    <a:pt x="3620" y="1207"/>
                    <a:pt x="4180" y="1231"/>
                  </a:cubicBezTo>
                  <a:cubicBezTo>
                    <a:pt x="4211" y="1233"/>
                    <a:pt x="4242" y="1233"/>
                    <a:pt x="4273" y="1233"/>
                  </a:cubicBezTo>
                  <a:cubicBezTo>
                    <a:pt x="5025" y="1233"/>
                    <a:pt x="5730" y="823"/>
                    <a:pt x="6073" y="160"/>
                  </a:cubicBezTo>
                  <a:cubicBezTo>
                    <a:pt x="6112" y="92"/>
                    <a:pt x="6056" y="1"/>
                    <a:pt x="59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2"/>
            <p:cNvSpPr/>
            <p:nvPr/>
          </p:nvSpPr>
          <p:spPr>
            <a:xfrm>
              <a:off x="-3206478" y="1666959"/>
              <a:ext cx="97841" cy="89109"/>
            </a:xfrm>
            <a:custGeom>
              <a:avLst/>
              <a:gdLst/>
              <a:ahLst/>
              <a:cxnLst/>
              <a:rect l="l" t="t" r="r" b="b"/>
              <a:pathLst>
                <a:path w="930" h="847" extrusionOk="0">
                  <a:moveTo>
                    <a:pt x="460" y="1"/>
                  </a:moveTo>
                  <a:cubicBezTo>
                    <a:pt x="352" y="1"/>
                    <a:pt x="245" y="43"/>
                    <a:pt x="167" y="126"/>
                  </a:cubicBezTo>
                  <a:cubicBezTo>
                    <a:pt x="0" y="293"/>
                    <a:pt x="0" y="555"/>
                    <a:pt x="167" y="721"/>
                  </a:cubicBezTo>
                  <a:cubicBezTo>
                    <a:pt x="245" y="805"/>
                    <a:pt x="352" y="846"/>
                    <a:pt x="460" y="846"/>
                  </a:cubicBezTo>
                  <a:cubicBezTo>
                    <a:pt x="569" y="846"/>
                    <a:pt x="679" y="805"/>
                    <a:pt x="762" y="721"/>
                  </a:cubicBezTo>
                  <a:cubicBezTo>
                    <a:pt x="929" y="555"/>
                    <a:pt x="929" y="293"/>
                    <a:pt x="762" y="126"/>
                  </a:cubicBezTo>
                  <a:cubicBezTo>
                    <a:pt x="679" y="43"/>
                    <a:pt x="569" y="1"/>
                    <a:pt x="4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2"/>
            <p:cNvSpPr/>
            <p:nvPr/>
          </p:nvSpPr>
          <p:spPr>
            <a:xfrm>
              <a:off x="-3210265" y="1914719"/>
              <a:ext cx="97841" cy="89319"/>
            </a:xfrm>
            <a:custGeom>
              <a:avLst/>
              <a:gdLst/>
              <a:ahLst/>
              <a:cxnLst/>
              <a:rect l="l" t="t" r="r" b="b"/>
              <a:pathLst>
                <a:path w="930" h="849" extrusionOk="0">
                  <a:moveTo>
                    <a:pt x="465" y="0"/>
                  </a:moveTo>
                  <a:cubicBezTo>
                    <a:pt x="358" y="0"/>
                    <a:pt x="251" y="39"/>
                    <a:pt x="167" y="116"/>
                  </a:cubicBezTo>
                  <a:cubicBezTo>
                    <a:pt x="1" y="283"/>
                    <a:pt x="1" y="557"/>
                    <a:pt x="167" y="724"/>
                  </a:cubicBezTo>
                  <a:cubicBezTo>
                    <a:pt x="251" y="807"/>
                    <a:pt x="358" y="849"/>
                    <a:pt x="465" y="849"/>
                  </a:cubicBezTo>
                  <a:cubicBezTo>
                    <a:pt x="572" y="849"/>
                    <a:pt x="679" y="807"/>
                    <a:pt x="763" y="724"/>
                  </a:cubicBezTo>
                  <a:cubicBezTo>
                    <a:pt x="929" y="557"/>
                    <a:pt x="929" y="283"/>
                    <a:pt x="763" y="116"/>
                  </a:cubicBezTo>
                  <a:cubicBezTo>
                    <a:pt x="679" y="39"/>
                    <a:pt x="572" y="0"/>
                    <a:pt x="4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bg>
      <p:bgPr>
        <a:solidFill>
          <a:schemeClr val="lt1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6"/>
          <p:cNvSpPr/>
          <p:nvPr/>
        </p:nvSpPr>
        <p:spPr>
          <a:xfrm>
            <a:off x="0" y="4246678"/>
            <a:ext cx="9144000" cy="933300"/>
          </a:xfrm>
          <a:prstGeom prst="rect">
            <a:avLst/>
          </a:prstGeom>
          <a:solidFill>
            <a:srgbClr val="082F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5" name="Google Shape;75;p6"/>
          <p:cNvGrpSpPr/>
          <p:nvPr/>
        </p:nvGrpSpPr>
        <p:grpSpPr>
          <a:xfrm>
            <a:off x="192968" y="93575"/>
            <a:ext cx="8880757" cy="4857400"/>
            <a:chOff x="192968" y="93575"/>
            <a:chExt cx="8880757" cy="4857400"/>
          </a:xfrm>
        </p:grpSpPr>
        <p:sp>
          <p:nvSpPr>
            <p:cNvPr id="76" name="Google Shape;76;p6"/>
            <p:cNvSpPr/>
            <p:nvPr/>
          </p:nvSpPr>
          <p:spPr>
            <a:xfrm>
              <a:off x="744350" y="346600"/>
              <a:ext cx="81900" cy="81900"/>
            </a:xfrm>
            <a:prstGeom prst="ellipse">
              <a:avLst/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6"/>
            <p:cNvSpPr/>
            <p:nvPr/>
          </p:nvSpPr>
          <p:spPr>
            <a:xfrm>
              <a:off x="8500550" y="1938300"/>
              <a:ext cx="81900" cy="81900"/>
            </a:xfrm>
            <a:prstGeom prst="ellipse">
              <a:avLst/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6"/>
            <p:cNvSpPr/>
            <p:nvPr/>
          </p:nvSpPr>
          <p:spPr>
            <a:xfrm>
              <a:off x="7279800" y="346600"/>
              <a:ext cx="81900" cy="81900"/>
            </a:xfrm>
            <a:prstGeom prst="ellipse">
              <a:avLst/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6"/>
            <p:cNvSpPr/>
            <p:nvPr/>
          </p:nvSpPr>
          <p:spPr>
            <a:xfrm>
              <a:off x="8786550" y="235596"/>
              <a:ext cx="81900" cy="81900"/>
            </a:xfrm>
            <a:prstGeom prst="ellipse">
              <a:avLst/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6"/>
            <p:cNvSpPr/>
            <p:nvPr/>
          </p:nvSpPr>
          <p:spPr>
            <a:xfrm>
              <a:off x="3371925" y="346600"/>
              <a:ext cx="81900" cy="81900"/>
            </a:xfrm>
            <a:prstGeom prst="ellipse">
              <a:avLst/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6"/>
            <p:cNvSpPr/>
            <p:nvPr/>
          </p:nvSpPr>
          <p:spPr>
            <a:xfrm>
              <a:off x="8827500" y="4869075"/>
              <a:ext cx="81900" cy="81900"/>
            </a:xfrm>
            <a:prstGeom prst="ellipse">
              <a:avLst/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6"/>
            <p:cNvSpPr/>
            <p:nvPr/>
          </p:nvSpPr>
          <p:spPr>
            <a:xfrm>
              <a:off x="282850" y="2676425"/>
              <a:ext cx="81900" cy="81900"/>
            </a:xfrm>
            <a:prstGeom prst="ellipse">
              <a:avLst/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6"/>
            <p:cNvSpPr/>
            <p:nvPr/>
          </p:nvSpPr>
          <p:spPr>
            <a:xfrm>
              <a:off x="8656875" y="689000"/>
              <a:ext cx="81900" cy="81900"/>
            </a:xfrm>
            <a:prstGeom prst="ellipse">
              <a:avLst/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6"/>
            <p:cNvSpPr/>
            <p:nvPr/>
          </p:nvSpPr>
          <p:spPr>
            <a:xfrm>
              <a:off x="8586480" y="4461050"/>
              <a:ext cx="81900" cy="81900"/>
            </a:xfrm>
            <a:prstGeom prst="ellipse">
              <a:avLst/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6"/>
            <p:cNvSpPr/>
            <p:nvPr/>
          </p:nvSpPr>
          <p:spPr>
            <a:xfrm>
              <a:off x="8991825" y="4205728"/>
              <a:ext cx="81900" cy="81900"/>
            </a:xfrm>
            <a:prstGeom prst="ellipse">
              <a:avLst/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>
              <a:off x="401950" y="1157975"/>
              <a:ext cx="44700" cy="44700"/>
            </a:xfrm>
            <a:prstGeom prst="ellipse">
              <a:avLst/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6"/>
            <p:cNvSpPr/>
            <p:nvPr/>
          </p:nvSpPr>
          <p:spPr>
            <a:xfrm>
              <a:off x="8091150" y="979325"/>
              <a:ext cx="44700" cy="44700"/>
            </a:xfrm>
            <a:prstGeom prst="ellipse">
              <a:avLst/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6"/>
            <p:cNvSpPr/>
            <p:nvPr/>
          </p:nvSpPr>
          <p:spPr>
            <a:xfrm>
              <a:off x="7897625" y="4760650"/>
              <a:ext cx="44700" cy="44700"/>
            </a:xfrm>
            <a:prstGeom prst="ellipse">
              <a:avLst/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6"/>
            <p:cNvSpPr/>
            <p:nvPr/>
          </p:nvSpPr>
          <p:spPr>
            <a:xfrm>
              <a:off x="528450" y="4542950"/>
              <a:ext cx="44700" cy="44700"/>
            </a:xfrm>
            <a:prstGeom prst="ellipse">
              <a:avLst/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6"/>
            <p:cNvSpPr/>
            <p:nvPr/>
          </p:nvSpPr>
          <p:spPr>
            <a:xfrm>
              <a:off x="4957400" y="365200"/>
              <a:ext cx="44700" cy="44700"/>
            </a:xfrm>
            <a:prstGeom prst="ellipse">
              <a:avLst/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6"/>
            <p:cNvSpPr/>
            <p:nvPr/>
          </p:nvSpPr>
          <p:spPr>
            <a:xfrm>
              <a:off x="2173475" y="93575"/>
              <a:ext cx="44700" cy="44700"/>
            </a:xfrm>
            <a:prstGeom prst="ellipse">
              <a:avLst/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6"/>
            <p:cNvSpPr/>
            <p:nvPr/>
          </p:nvSpPr>
          <p:spPr>
            <a:xfrm>
              <a:off x="1682250" y="644300"/>
              <a:ext cx="44700" cy="44700"/>
            </a:xfrm>
            <a:prstGeom prst="ellipse">
              <a:avLst/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6"/>
            <p:cNvSpPr/>
            <p:nvPr/>
          </p:nvSpPr>
          <p:spPr>
            <a:xfrm>
              <a:off x="8969475" y="2953475"/>
              <a:ext cx="44700" cy="44700"/>
            </a:xfrm>
            <a:prstGeom prst="ellipse">
              <a:avLst/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6"/>
            <p:cNvSpPr/>
            <p:nvPr/>
          </p:nvSpPr>
          <p:spPr>
            <a:xfrm>
              <a:off x="192968" y="3655155"/>
              <a:ext cx="81900" cy="81900"/>
            </a:xfrm>
            <a:prstGeom prst="ellipse">
              <a:avLst/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6"/>
            <p:cNvSpPr/>
            <p:nvPr/>
          </p:nvSpPr>
          <p:spPr>
            <a:xfrm>
              <a:off x="383350" y="4678750"/>
              <a:ext cx="81900" cy="81900"/>
            </a:xfrm>
            <a:prstGeom prst="ellipse">
              <a:avLst/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F4AE561-BEAE-4F0D-BD97-345E96BF43F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DDBC81-9D39-41B3-9939-69B910E23AD1}" type="slidenum">
              <a:rPr lang="vi-VN" smtClean="0"/>
              <a:pPr/>
              <a:t>‹#›</a:t>
            </a:fld>
            <a:endParaRPr lang="vi-V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7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33222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299B53A-1F78-416B-B193-333619A1EB7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DDBC81-9D39-41B3-9939-69B910E23AD1}" type="slidenum">
              <a:rPr lang="vi-VN" smtClean="0"/>
              <a:pPr/>
              <a:t>‹#›</a:t>
            </a:fld>
            <a:endParaRPr lang="vi-V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8"/>
          <p:cNvSpPr txBox="1">
            <a:spLocks noGrp="1"/>
          </p:cNvSpPr>
          <p:nvPr>
            <p:ph type="title"/>
          </p:nvPr>
        </p:nvSpPr>
        <p:spPr>
          <a:xfrm>
            <a:off x="1388100" y="1307100"/>
            <a:ext cx="63678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C9022C8-543A-4763-9466-1D94FCBE4D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DDBC81-9D39-41B3-9939-69B910E23AD1}" type="slidenum">
              <a:rPr lang="vi-VN" smtClean="0"/>
              <a:pPr/>
              <a:t>‹#›</a:t>
            </a:fld>
            <a:endParaRPr lang="vi-V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9"/>
          <p:cNvSpPr txBox="1">
            <a:spLocks noGrp="1"/>
          </p:cNvSpPr>
          <p:nvPr>
            <p:ph type="title"/>
          </p:nvPr>
        </p:nvSpPr>
        <p:spPr>
          <a:xfrm>
            <a:off x="720000" y="367423"/>
            <a:ext cx="7704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03" name="Google Shape;103;p9"/>
          <p:cNvSpPr txBox="1">
            <a:spLocks noGrp="1"/>
          </p:cNvSpPr>
          <p:nvPr>
            <p:ph type="subTitle" idx="1"/>
          </p:nvPr>
        </p:nvSpPr>
        <p:spPr>
          <a:xfrm>
            <a:off x="2241550" y="1348750"/>
            <a:ext cx="4661100" cy="168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B25BF5A-E65B-41D0-AC98-276D03B17AC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DDBC81-9D39-41B3-9939-69B910E23AD1}" type="slidenum">
              <a:rPr lang="vi-VN" smtClean="0"/>
              <a:pPr/>
              <a:t>‹#›</a:t>
            </a:fld>
            <a:endParaRPr lang="vi-V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0"/>
          <p:cNvSpPr txBox="1">
            <a:spLocks noGrp="1"/>
          </p:cNvSpPr>
          <p:nvPr>
            <p:ph type="title"/>
          </p:nvPr>
        </p:nvSpPr>
        <p:spPr>
          <a:xfrm>
            <a:off x="720000" y="2285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EE2BC82-58A8-4BEE-B7E8-350E60DFB02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DDBC81-9D39-41B3-9939-69B910E23AD1}" type="slidenum">
              <a:rPr lang="vi-VN" smtClean="0"/>
              <a:pPr/>
              <a:t>‹#›</a:t>
            </a:fld>
            <a:endParaRPr lang="vi-V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1558475"/>
            <a:ext cx="6576000" cy="151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08" name="Google Shape;108;p11"/>
          <p:cNvSpPr txBox="1">
            <a:spLocks noGrp="1"/>
          </p:cNvSpPr>
          <p:nvPr>
            <p:ph type="subTitle" idx="1"/>
          </p:nvPr>
        </p:nvSpPr>
        <p:spPr>
          <a:xfrm>
            <a:off x="1284000" y="3069625"/>
            <a:ext cx="65760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8B0FC07-EE96-441A-B801-C5F038E9064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DDBC81-9D39-41B3-9939-69B910E23AD1}" type="slidenum">
              <a:rPr lang="vi-VN" smtClean="0"/>
              <a:pPr/>
              <a:t>‹#›</a:t>
            </a:fld>
            <a:endParaRPr lang="vi-V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D1FD98E-3F02-4B60-B79E-3D694256D80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DDBC81-9D39-41B3-9939-69B910E23AD1}" type="slidenum">
              <a:rPr lang="vi-VN" smtClean="0"/>
              <a:pPr/>
              <a:t>‹#›</a:t>
            </a:fld>
            <a:endParaRPr lang="vi-V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Char char="●"/>
              <a:defRPr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Char char="○"/>
              <a:defRPr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Char char="■"/>
              <a:defRPr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Char char="●"/>
              <a:defRPr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Char char="○"/>
              <a:defRPr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Char char="■"/>
              <a:defRPr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Char char="●"/>
              <a:defRPr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Char char="○"/>
              <a:defRPr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Dosis"/>
              <a:buChar char="■"/>
              <a:defRPr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E35C29-97AE-4D79-BF56-90649D2E9E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4844198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2"/>
                </a:solidFill>
                <a:latin typeface="Comfortaa" panose="00000500000000000000" pitchFamily="2" charset="0"/>
              </a:defRPr>
            </a:lvl1pPr>
          </a:lstStyle>
          <a:p>
            <a:fld id="{76DDBC81-9D39-41B3-9939-69B910E23AD1}" type="slidenum">
              <a:rPr lang="vi-VN" smtClean="0"/>
              <a:pPr/>
              <a:t>‹#›</a:t>
            </a:fld>
            <a:endParaRPr lang="vi-VN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3B6E965E-4F20-4D01-8657-F9E05F7C564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4030" y="-106412"/>
            <a:ext cx="1057038" cy="1057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Char char="●"/>
              <a:defRPr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Char char="○"/>
              <a:defRPr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Char char="■"/>
              <a:defRPr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Char char="●"/>
              <a:defRPr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Char char="○"/>
              <a:defRPr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Char char="■"/>
              <a:defRPr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Char char="●"/>
              <a:defRPr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sis"/>
              <a:buChar char="○"/>
              <a:defRPr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Dosis"/>
              <a:buChar char="■"/>
              <a:defRPr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5A7115-B122-4960-B065-31460FC9FA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48688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2"/>
                </a:solidFill>
                <a:latin typeface="Comfortaa" panose="00000500000000000000" pitchFamily="2" charset="0"/>
              </a:defRPr>
            </a:lvl1pPr>
          </a:lstStyle>
          <a:p>
            <a:fld id="{7F7D19E6-6797-4DB8-B000-6ACF2B9F5CFB}" type="slidenum">
              <a:rPr lang="vi-VN" smtClean="0"/>
              <a:pPr/>
              <a:t>‹#›</a:t>
            </a:fld>
            <a:endParaRPr lang="vi-VN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5" r:id="rId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Paytone One"/>
              <a:buNone/>
              <a:defRPr sz="2800">
                <a:solidFill>
                  <a:schemeClr val="accent3"/>
                </a:solidFill>
                <a:latin typeface="Paytone One"/>
                <a:ea typeface="Paytone One"/>
                <a:cs typeface="Paytone One"/>
                <a:sym typeface="Paytone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Fira Sans"/>
              <a:buChar char="●"/>
              <a:defRPr sz="1800">
                <a:solidFill>
                  <a:schemeClr val="lt2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Fira Sans"/>
              <a:buChar char="○"/>
              <a:defRPr>
                <a:solidFill>
                  <a:schemeClr val="lt2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Fira Sans"/>
              <a:buChar char="■"/>
              <a:defRPr>
                <a:solidFill>
                  <a:schemeClr val="lt2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Fira Sans"/>
              <a:buChar char="●"/>
              <a:defRPr>
                <a:solidFill>
                  <a:schemeClr val="lt2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Fira Sans"/>
              <a:buChar char="○"/>
              <a:defRPr>
                <a:solidFill>
                  <a:schemeClr val="lt2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Fira Sans"/>
              <a:buChar char="■"/>
              <a:defRPr>
                <a:solidFill>
                  <a:schemeClr val="lt2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Fira Sans"/>
              <a:buChar char="●"/>
              <a:defRPr>
                <a:solidFill>
                  <a:schemeClr val="lt2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7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u-aizu.ac.jp/~yliu/teaching/comparch/lab4.html" TargetMode="External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1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28"/>
          <p:cNvSpPr txBox="1">
            <a:spLocks noGrp="1"/>
          </p:cNvSpPr>
          <p:nvPr>
            <p:ph type="ctrTitle"/>
          </p:nvPr>
        </p:nvSpPr>
        <p:spPr>
          <a:xfrm>
            <a:off x="-296994" y="949912"/>
            <a:ext cx="8739587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4000">
                <a:solidFill>
                  <a:schemeClr val="tx2"/>
                </a:solidFill>
                <a:latin typeface="Comfortaa" panose="00000500000000000000" pitchFamily="2" charset="0"/>
              </a:rPr>
              <a:t>	KIẾN TRÚC MÁY TÍNH</a:t>
            </a:r>
          </a:p>
        </p:txBody>
      </p:sp>
      <p:grpSp>
        <p:nvGrpSpPr>
          <p:cNvPr id="1166" name="Google Shape;1166;p28"/>
          <p:cNvGrpSpPr/>
          <p:nvPr/>
        </p:nvGrpSpPr>
        <p:grpSpPr>
          <a:xfrm>
            <a:off x="-492717" y="-230757"/>
            <a:ext cx="1880771" cy="2732073"/>
            <a:chOff x="-450080" y="-244032"/>
            <a:chExt cx="1880771" cy="2732073"/>
          </a:xfrm>
        </p:grpSpPr>
        <p:grpSp>
          <p:nvGrpSpPr>
            <p:cNvPr id="1167" name="Google Shape;1167;p28"/>
            <p:cNvGrpSpPr/>
            <p:nvPr/>
          </p:nvGrpSpPr>
          <p:grpSpPr>
            <a:xfrm rot="359227">
              <a:off x="-320100" y="-166531"/>
              <a:ext cx="1620811" cy="2577071"/>
              <a:chOff x="-135449" y="-176118"/>
              <a:chExt cx="1620885" cy="2577189"/>
            </a:xfrm>
          </p:grpSpPr>
          <p:sp>
            <p:nvSpPr>
              <p:cNvPr id="1168" name="Google Shape;1168;p28"/>
              <p:cNvSpPr/>
              <p:nvPr/>
            </p:nvSpPr>
            <p:spPr>
              <a:xfrm rot="-552789">
                <a:off x="798671" y="1498744"/>
                <a:ext cx="340380" cy="288641"/>
              </a:xfrm>
              <a:custGeom>
                <a:avLst/>
                <a:gdLst/>
                <a:ahLst/>
                <a:cxnLst/>
                <a:rect l="l" t="t" r="r" b="b"/>
                <a:pathLst>
                  <a:path w="6513" h="5523" extrusionOk="0">
                    <a:moveTo>
                      <a:pt x="30" y="1"/>
                    </a:moveTo>
                    <a:cubicBezTo>
                      <a:pt x="24" y="1"/>
                      <a:pt x="18" y="4"/>
                      <a:pt x="12" y="10"/>
                    </a:cubicBezTo>
                    <a:cubicBezTo>
                      <a:pt x="0" y="10"/>
                      <a:pt x="0" y="22"/>
                      <a:pt x="12" y="34"/>
                    </a:cubicBezTo>
                    <a:cubicBezTo>
                      <a:pt x="524" y="677"/>
                      <a:pt x="1072" y="1284"/>
                      <a:pt x="1643" y="1879"/>
                    </a:cubicBezTo>
                    <a:cubicBezTo>
                      <a:pt x="2203" y="2463"/>
                      <a:pt x="2798" y="3034"/>
                      <a:pt x="3417" y="3558"/>
                    </a:cubicBezTo>
                    <a:cubicBezTo>
                      <a:pt x="4036" y="4094"/>
                      <a:pt x="4703" y="4594"/>
                      <a:pt x="5406" y="4999"/>
                    </a:cubicBezTo>
                    <a:cubicBezTo>
                      <a:pt x="5763" y="5201"/>
                      <a:pt x="6132" y="5380"/>
                      <a:pt x="6513" y="5522"/>
                    </a:cubicBezTo>
                    <a:cubicBezTo>
                      <a:pt x="6132" y="5380"/>
                      <a:pt x="5763" y="5189"/>
                      <a:pt x="5417" y="4987"/>
                    </a:cubicBezTo>
                    <a:cubicBezTo>
                      <a:pt x="4703" y="4582"/>
                      <a:pt x="4060" y="4082"/>
                      <a:pt x="3429" y="3546"/>
                    </a:cubicBezTo>
                    <a:cubicBezTo>
                      <a:pt x="2810" y="3010"/>
                      <a:pt x="2227" y="2451"/>
                      <a:pt x="1667" y="1855"/>
                    </a:cubicBezTo>
                    <a:cubicBezTo>
                      <a:pt x="1095" y="1260"/>
                      <a:pt x="560" y="653"/>
                      <a:pt x="48" y="10"/>
                    </a:cubicBezTo>
                    <a:cubicBezTo>
                      <a:pt x="42" y="4"/>
                      <a:pt x="36" y="1"/>
                      <a:pt x="30" y="1"/>
                    </a:cubicBezTo>
                    <a:close/>
                  </a:path>
                </a:pathLst>
              </a:custGeom>
              <a:solidFill>
                <a:srgbClr val="006878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9" name="Google Shape;1169;p28"/>
              <p:cNvSpPr/>
              <p:nvPr/>
            </p:nvSpPr>
            <p:spPr>
              <a:xfrm rot="-552789">
                <a:off x="489753" y="1009579"/>
                <a:ext cx="403878" cy="181087"/>
              </a:xfrm>
              <a:custGeom>
                <a:avLst/>
                <a:gdLst/>
                <a:ahLst/>
                <a:cxnLst/>
                <a:rect l="l" t="t" r="r" b="b"/>
                <a:pathLst>
                  <a:path w="7728" h="3465" extrusionOk="0">
                    <a:moveTo>
                      <a:pt x="4108" y="0"/>
                    </a:moveTo>
                    <a:lnTo>
                      <a:pt x="4096" y="12"/>
                    </a:lnTo>
                    <a:cubicBezTo>
                      <a:pt x="3822" y="369"/>
                      <a:pt x="3524" y="703"/>
                      <a:pt x="3203" y="1024"/>
                    </a:cubicBezTo>
                    <a:cubicBezTo>
                      <a:pt x="2881" y="1334"/>
                      <a:pt x="2548" y="1631"/>
                      <a:pt x="2203" y="1917"/>
                    </a:cubicBezTo>
                    <a:cubicBezTo>
                      <a:pt x="1845" y="2203"/>
                      <a:pt x="1488" y="2477"/>
                      <a:pt x="1119" y="2727"/>
                    </a:cubicBezTo>
                    <a:cubicBezTo>
                      <a:pt x="750" y="2989"/>
                      <a:pt x="381" y="3239"/>
                      <a:pt x="0" y="3465"/>
                    </a:cubicBezTo>
                    <a:cubicBezTo>
                      <a:pt x="774" y="3024"/>
                      <a:pt x="1524" y="2512"/>
                      <a:pt x="2215" y="1941"/>
                    </a:cubicBezTo>
                    <a:cubicBezTo>
                      <a:pt x="2572" y="1667"/>
                      <a:pt x="2905" y="1370"/>
                      <a:pt x="3227" y="1060"/>
                    </a:cubicBezTo>
                    <a:cubicBezTo>
                      <a:pt x="3542" y="744"/>
                      <a:pt x="3847" y="417"/>
                      <a:pt x="4117" y="67"/>
                    </a:cubicBezTo>
                    <a:lnTo>
                      <a:pt x="4117" y="67"/>
                    </a:lnTo>
                    <a:cubicBezTo>
                      <a:pt x="4240" y="180"/>
                      <a:pt x="4353" y="292"/>
                      <a:pt x="4477" y="393"/>
                    </a:cubicBezTo>
                    <a:cubicBezTo>
                      <a:pt x="4608" y="500"/>
                      <a:pt x="4727" y="619"/>
                      <a:pt x="4870" y="715"/>
                    </a:cubicBezTo>
                    <a:cubicBezTo>
                      <a:pt x="5144" y="929"/>
                      <a:pt x="5441" y="1096"/>
                      <a:pt x="5751" y="1262"/>
                    </a:cubicBezTo>
                    <a:cubicBezTo>
                      <a:pt x="6060" y="1405"/>
                      <a:pt x="6382" y="1536"/>
                      <a:pt x="6715" y="1620"/>
                    </a:cubicBezTo>
                    <a:cubicBezTo>
                      <a:pt x="7049" y="1703"/>
                      <a:pt x="7382" y="1762"/>
                      <a:pt x="7727" y="1762"/>
                    </a:cubicBezTo>
                    <a:cubicBezTo>
                      <a:pt x="7382" y="1762"/>
                      <a:pt x="7049" y="1691"/>
                      <a:pt x="6715" y="1608"/>
                    </a:cubicBezTo>
                    <a:cubicBezTo>
                      <a:pt x="6394" y="1512"/>
                      <a:pt x="6072" y="1381"/>
                      <a:pt x="5763" y="1239"/>
                    </a:cubicBezTo>
                    <a:cubicBezTo>
                      <a:pt x="5465" y="1072"/>
                      <a:pt x="5167" y="893"/>
                      <a:pt x="4893" y="691"/>
                    </a:cubicBezTo>
                    <a:cubicBezTo>
                      <a:pt x="4751" y="596"/>
                      <a:pt x="4632" y="477"/>
                      <a:pt x="4501" y="369"/>
                    </a:cubicBezTo>
                    <a:cubicBezTo>
                      <a:pt x="4370" y="250"/>
                      <a:pt x="4251" y="131"/>
                      <a:pt x="4131" y="12"/>
                    </a:cubicBezTo>
                    <a:lnTo>
                      <a:pt x="4108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0" name="Google Shape;1170;p28"/>
              <p:cNvSpPr/>
              <p:nvPr/>
            </p:nvSpPr>
            <p:spPr>
              <a:xfrm rot="-552789">
                <a:off x="32211" y="-61365"/>
                <a:ext cx="1056000" cy="2179417"/>
              </a:xfrm>
              <a:custGeom>
                <a:avLst/>
                <a:gdLst/>
                <a:ahLst/>
                <a:cxnLst/>
                <a:rect l="l" t="t" r="r" b="b"/>
                <a:pathLst>
                  <a:path w="20206" h="41702" extrusionOk="0">
                    <a:moveTo>
                      <a:pt x="1502" y="1"/>
                    </a:moveTo>
                    <a:cubicBezTo>
                      <a:pt x="998" y="1"/>
                      <a:pt x="493" y="54"/>
                      <a:pt x="1" y="160"/>
                    </a:cubicBezTo>
                    <a:cubicBezTo>
                      <a:pt x="472" y="64"/>
                      <a:pt x="956" y="16"/>
                      <a:pt x="1440" y="16"/>
                    </a:cubicBezTo>
                    <a:cubicBezTo>
                      <a:pt x="2031" y="16"/>
                      <a:pt x="2622" y="88"/>
                      <a:pt x="3192" y="232"/>
                    </a:cubicBezTo>
                    <a:cubicBezTo>
                      <a:pt x="3323" y="256"/>
                      <a:pt x="3454" y="303"/>
                      <a:pt x="3573" y="339"/>
                    </a:cubicBezTo>
                    <a:lnTo>
                      <a:pt x="3966" y="458"/>
                    </a:lnTo>
                    <a:lnTo>
                      <a:pt x="4335" y="625"/>
                    </a:lnTo>
                    <a:cubicBezTo>
                      <a:pt x="4454" y="672"/>
                      <a:pt x="4573" y="720"/>
                      <a:pt x="4692" y="791"/>
                    </a:cubicBezTo>
                    <a:lnTo>
                      <a:pt x="5049" y="970"/>
                    </a:lnTo>
                    <a:cubicBezTo>
                      <a:pt x="5168" y="1030"/>
                      <a:pt x="5287" y="1113"/>
                      <a:pt x="5394" y="1184"/>
                    </a:cubicBezTo>
                    <a:cubicBezTo>
                      <a:pt x="5514" y="1256"/>
                      <a:pt x="5633" y="1315"/>
                      <a:pt x="5740" y="1399"/>
                    </a:cubicBezTo>
                    <a:lnTo>
                      <a:pt x="6061" y="1625"/>
                    </a:lnTo>
                    <a:cubicBezTo>
                      <a:pt x="6930" y="2268"/>
                      <a:pt x="7680" y="3042"/>
                      <a:pt x="8335" y="3887"/>
                    </a:cubicBezTo>
                    <a:cubicBezTo>
                      <a:pt x="8669" y="4316"/>
                      <a:pt x="8966" y="4756"/>
                      <a:pt x="9264" y="5209"/>
                    </a:cubicBezTo>
                    <a:cubicBezTo>
                      <a:pt x="9550" y="5661"/>
                      <a:pt x="9836" y="6114"/>
                      <a:pt x="10097" y="6590"/>
                    </a:cubicBezTo>
                    <a:cubicBezTo>
                      <a:pt x="10645" y="7507"/>
                      <a:pt x="11121" y="8483"/>
                      <a:pt x="11502" y="9483"/>
                    </a:cubicBezTo>
                    <a:cubicBezTo>
                      <a:pt x="11871" y="10483"/>
                      <a:pt x="12157" y="11531"/>
                      <a:pt x="12312" y="12591"/>
                    </a:cubicBezTo>
                    <a:lnTo>
                      <a:pt x="12360" y="12983"/>
                    </a:lnTo>
                    <a:cubicBezTo>
                      <a:pt x="12383" y="13126"/>
                      <a:pt x="12383" y="13257"/>
                      <a:pt x="12407" y="13388"/>
                    </a:cubicBezTo>
                    <a:cubicBezTo>
                      <a:pt x="12431" y="13650"/>
                      <a:pt x="12455" y="13924"/>
                      <a:pt x="12467" y="14186"/>
                    </a:cubicBezTo>
                    <a:cubicBezTo>
                      <a:pt x="12503" y="14722"/>
                      <a:pt x="12526" y="15258"/>
                      <a:pt x="12550" y="15793"/>
                    </a:cubicBezTo>
                    <a:cubicBezTo>
                      <a:pt x="12586" y="16877"/>
                      <a:pt x="12598" y="17948"/>
                      <a:pt x="12598" y="19020"/>
                    </a:cubicBezTo>
                    <a:cubicBezTo>
                      <a:pt x="12586" y="21175"/>
                      <a:pt x="12503" y="23318"/>
                      <a:pt x="12479" y="25473"/>
                    </a:cubicBezTo>
                    <a:cubicBezTo>
                      <a:pt x="12455" y="27616"/>
                      <a:pt x="12431" y="29783"/>
                      <a:pt x="12764" y="31914"/>
                    </a:cubicBezTo>
                    <a:cubicBezTo>
                      <a:pt x="12919" y="32974"/>
                      <a:pt x="13193" y="34022"/>
                      <a:pt x="13562" y="35034"/>
                    </a:cubicBezTo>
                    <a:cubicBezTo>
                      <a:pt x="13943" y="36046"/>
                      <a:pt x="14408" y="37022"/>
                      <a:pt x="15062" y="37879"/>
                    </a:cubicBezTo>
                    <a:cubicBezTo>
                      <a:pt x="15396" y="38308"/>
                      <a:pt x="15753" y="38713"/>
                      <a:pt x="16158" y="39070"/>
                    </a:cubicBezTo>
                    <a:cubicBezTo>
                      <a:pt x="16563" y="39427"/>
                      <a:pt x="16991" y="39749"/>
                      <a:pt x="17432" y="40058"/>
                    </a:cubicBezTo>
                    <a:cubicBezTo>
                      <a:pt x="18325" y="40654"/>
                      <a:pt x="19277" y="41165"/>
                      <a:pt x="20206" y="41701"/>
                    </a:cubicBezTo>
                    <a:cubicBezTo>
                      <a:pt x="19277" y="41165"/>
                      <a:pt x="18337" y="40642"/>
                      <a:pt x="17444" y="40034"/>
                    </a:cubicBezTo>
                    <a:cubicBezTo>
                      <a:pt x="17003" y="39737"/>
                      <a:pt x="16574" y="39403"/>
                      <a:pt x="16182" y="39046"/>
                    </a:cubicBezTo>
                    <a:cubicBezTo>
                      <a:pt x="15777" y="38689"/>
                      <a:pt x="15420" y="38284"/>
                      <a:pt x="15098" y="37856"/>
                    </a:cubicBezTo>
                    <a:cubicBezTo>
                      <a:pt x="14443" y="36998"/>
                      <a:pt x="13979" y="36022"/>
                      <a:pt x="13610" y="35022"/>
                    </a:cubicBezTo>
                    <a:cubicBezTo>
                      <a:pt x="13241" y="34010"/>
                      <a:pt x="12979" y="32962"/>
                      <a:pt x="12824" y="31902"/>
                    </a:cubicBezTo>
                    <a:cubicBezTo>
                      <a:pt x="12491" y="29771"/>
                      <a:pt x="12526" y="27616"/>
                      <a:pt x="12550" y="25473"/>
                    </a:cubicBezTo>
                    <a:cubicBezTo>
                      <a:pt x="12586" y="23318"/>
                      <a:pt x="12669" y="21175"/>
                      <a:pt x="12681" y="19020"/>
                    </a:cubicBezTo>
                    <a:cubicBezTo>
                      <a:pt x="12693" y="17948"/>
                      <a:pt x="12681" y="16865"/>
                      <a:pt x="12633" y="15793"/>
                    </a:cubicBezTo>
                    <a:cubicBezTo>
                      <a:pt x="12622" y="15258"/>
                      <a:pt x="12586" y="14722"/>
                      <a:pt x="12550" y="14186"/>
                    </a:cubicBezTo>
                    <a:cubicBezTo>
                      <a:pt x="12526" y="13912"/>
                      <a:pt x="12514" y="13650"/>
                      <a:pt x="12479" y="13376"/>
                    </a:cubicBezTo>
                    <a:cubicBezTo>
                      <a:pt x="12467" y="13245"/>
                      <a:pt x="12455" y="13114"/>
                      <a:pt x="12443" y="12972"/>
                    </a:cubicBezTo>
                    <a:lnTo>
                      <a:pt x="12383" y="12579"/>
                    </a:lnTo>
                    <a:cubicBezTo>
                      <a:pt x="12229" y="11507"/>
                      <a:pt x="11943" y="10459"/>
                      <a:pt x="11562" y="9459"/>
                    </a:cubicBezTo>
                    <a:cubicBezTo>
                      <a:pt x="11181" y="8447"/>
                      <a:pt x="10705" y="7483"/>
                      <a:pt x="10157" y="6554"/>
                    </a:cubicBezTo>
                    <a:cubicBezTo>
                      <a:pt x="9883" y="6090"/>
                      <a:pt x="9597" y="5637"/>
                      <a:pt x="9312" y="5185"/>
                    </a:cubicBezTo>
                    <a:cubicBezTo>
                      <a:pt x="9014" y="4732"/>
                      <a:pt x="8716" y="4280"/>
                      <a:pt x="8383" y="3863"/>
                    </a:cubicBezTo>
                    <a:cubicBezTo>
                      <a:pt x="7716" y="3006"/>
                      <a:pt x="6966" y="2220"/>
                      <a:pt x="6097" y="1589"/>
                    </a:cubicBezTo>
                    <a:lnTo>
                      <a:pt x="5764" y="1363"/>
                    </a:lnTo>
                    <a:cubicBezTo>
                      <a:pt x="5656" y="1280"/>
                      <a:pt x="5537" y="1220"/>
                      <a:pt x="5418" y="1149"/>
                    </a:cubicBezTo>
                    <a:cubicBezTo>
                      <a:pt x="5299" y="1077"/>
                      <a:pt x="5192" y="994"/>
                      <a:pt x="5073" y="934"/>
                    </a:cubicBezTo>
                    <a:lnTo>
                      <a:pt x="4716" y="756"/>
                    </a:lnTo>
                    <a:cubicBezTo>
                      <a:pt x="4597" y="696"/>
                      <a:pt x="4466" y="637"/>
                      <a:pt x="4347" y="589"/>
                    </a:cubicBezTo>
                    <a:lnTo>
                      <a:pt x="3966" y="434"/>
                    </a:lnTo>
                    <a:lnTo>
                      <a:pt x="3585" y="315"/>
                    </a:lnTo>
                    <a:cubicBezTo>
                      <a:pt x="3454" y="280"/>
                      <a:pt x="3335" y="232"/>
                      <a:pt x="3192" y="208"/>
                    </a:cubicBezTo>
                    <a:cubicBezTo>
                      <a:pt x="2642" y="69"/>
                      <a:pt x="2073" y="1"/>
                      <a:pt x="150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1" name="Google Shape;1171;p28"/>
              <p:cNvSpPr/>
              <p:nvPr/>
            </p:nvSpPr>
            <p:spPr>
              <a:xfrm rot="-552789">
                <a:off x="1107678" y="1613200"/>
                <a:ext cx="354700" cy="316601"/>
              </a:xfrm>
              <a:custGeom>
                <a:avLst/>
                <a:gdLst/>
                <a:ahLst/>
                <a:cxnLst/>
                <a:rect l="l" t="t" r="r" b="b"/>
                <a:pathLst>
                  <a:path w="6787" h="6058" extrusionOk="0">
                    <a:moveTo>
                      <a:pt x="3392" y="0"/>
                    </a:moveTo>
                    <a:cubicBezTo>
                      <a:pt x="2701" y="0"/>
                      <a:pt x="2007" y="235"/>
                      <a:pt x="1441" y="717"/>
                    </a:cubicBezTo>
                    <a:cubicBezTo>
                      <a:pt x="167" y="1800"/>
                      <a:pt x="0" y="3705"/>
                      <a:pt x="1084" y="4991"/>
                    </a:cubicBezTo>
                    <a:cubicBezTo>
                      <a:pt x="1683" y="5695"/>
                      <a:pt x="2537" y="6058"/>
                      <a:pt x="3396" y="6058"/>
                    </a:cubicBezTo>
                    <a:cubicBezTo>
                      <a:pt x="4090" y="6058"/>
                      <a:pt x="4788" y="5821"/>
                      <a:pt x="5358" y="5336"/>
                    </a:cubicBezTo>
                    <a:cubicBezTo>
                      <a:pt x="6632" y="4265"/>
                      <a:pt x="6787" y="2348"/>
                      <a:pt x="5715" y="1074"/>
                    </a:cubicBezTo>
                    <a:cubicBezTo>
                      <a:pt x="5114" y="366"/>
                      <a:pt x="4255" y="0"/>
                      <a:pt x="339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2" name="Google Shape;1172;p28"/>
              <p:cNvSpPr/>
              <p:nvPr/>
            </p:nvSpPr>
            <p:spPr>
              <a:xfrm>
                <a:off x="1139641" y="1741127"/>
                <a:ext cx="132590" cy="129506"/>
              </a:xfrm>
              <a:custGeom>
                <a:avLst/>
                <a:gdLst/>
                <a:ahLst/>
                <a:cxnLst/>
                <a:rect l="l" t="t" r="r" b="b"/>
                <a:pathLst>
                  <a:path w="2537" h="2478" extrusionOk="0">
                    <a:moveTo>
                      <a:pt x="727" y="1"/>
                    </a:moveTo>
                    <a:cubicBezTo>
                      <a:pt x="727" y="203"/>
                      <a:pt x="953" y="858"/>
                      <a:pt x="953" y="858"/>
                    </a:cubicBezTo>
                    <a:cubicBezTo>
                      <a:pt x="953" y="858"/>
                      <a:pt x="792" y="756"/>
                      <a:pt x="474" y="756"/>
                    </a:cubicBezTo>
                    <a:cubicBezTo>
                      <a:pt x="342" y="756"/>
                      <a:pt x="185" y="774"/>
                      <a:pt x="1" y="822"/>
                    </a:cubicBezTo>
                    <a:cubicBezTo>
                      <a:pt x="179" y="1036"/>
                      <a:pt x="870" y="1167"/>
                      <a:pt x="870" y="1167"/>
                    </a:cubicBezTo>
                    <a:cubicBezTo>
                      <a:pt x="870" y="1167"/>
                      <a:pt x="275" y="1394"/>
                      <a:pt x="251" y="1691"/>
                    </a:cubicBezTo>
                    <a:cubicBezTo>
                      <a:pt x="608" y="1656"/>
                      <a:pt x="1024" y="1429"/>
                      <a:pt x="1025" y="1429"/>
                    </a:cubicBezTo>
                    <a:lnTo>
                      <a:pt x="1025" y="1429"/>
                    </a:lnTo>
                    <a:cubicBezTo>
                      <a:pt x="1025" y="1429"/>
                      <a:pt x="810" y="1894"/>
                      <a:pt x="846" y="2406"/>
                    </a:cubicBezTo>
                    <a:cubicBezTo>
                      <a:pt x="953" y="2310"/>
                      <a:pt x="1346" y="1596"/>
                      <a:pt x="1346" y="1596"/>
                    </a:cubicBezTo>
                    <a:cubicBezTo>
                      <a:pt x="1346" y="1596"/>
                      <a:pt x="1477" y="2168"/>
                      <a:pt x="1715" y="2477"/>
                    </a:cubicBezTo>
                    <a:cubicBezTo>
                      <a:pt x="1810" y="2322"/>
                      <a:pt x="1691" y="1549"/>
                      <a:pt x="1691" y="1548"/>
                    </a:cubicBezTo>
                    <a:lnTo>
                      <a:pt x="1691" y="1548"/>
                    </a:lnTo>
                    <a:cubicBezTo>
                      <a:pt x="1882" y="1763"/>
                      <a:pt x="2537" y="1787"/>
                      <a:pt x="2537" y="1787"/>
                    </a:cubicBezTo>
                    <a:cubicBezTo>
                      <a:pt x="2477" y="1668"/>
                      <a:pt x="1810" y="1203"/>
                      <a:pt x="1810" y="1203"/>
                    </a:cubicBezTo>
                    <a:cubicBezTo>
                      <a:pt x="1810" y="1203"/>
                      <a:pt x="2334" y="977"/>
                      <a:pt x="2370" y="739"/>
                    </a:cubicBezTo>
                    <a:cubicBezTo>
                      <a:pt x="2326" y="727"/>
                      <a:pt x="2279" y="722"/>
                      <a:pt x="2231" y="722"/>
                    </a:cubicBezTo>
                    <a:cubicBezTo>
                      <a:pt x="1944" y="722"/>
                      <a:pt x="1620" y="906"/>
                      <a:pt x="1620" y="906"/>
                    </a:cubicBezTo>
                    <a:cubicBezTo>
                      <a:pt x="1620" y="906"/>
                      <a:pt x="1751" y="251"/>
                      <a:pt x="1596" y="72"/>
                    </a:cubicBezTo>
                    <a:cubicBezTo>
                      <a:pt x="1382" y="286"/>
                      <a:pt x="1298" y="667"/>
                      <a:pt x="1298" y="667"/>
                    </a:cubicBezTo>
                    <a:cubicBezTo>
                      <a:pt x="1298" y="667"/>
                      <a:pt x="1108" y="215"/>
                      <a:pt x="72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3" name="Google Shape;1173;p28"/>
              <p:cNvSpPr/>
              <p:nvPr/>
            </p:nvSpPr>
            <p:spPr>
              <a:xfrm rot="-552789">
                <a:off x="175520" y="1158672"/>
                <a:ext cx="420707" cy="375762"/>
              </a:xfrm>
              <a:custGeom>
                <a:avLst/>
                <a:gdLst/>
                <a:ahLst/>
                <a:cxnLst/>
                <a:rect l="l" t="t" r="r" b="b"/>
                <a:pathLst>
                  <a:path w="8050" h="7190" extrusionOk="0">
                    <a:moveTo>
                      <a:pt x="4030" y="1"/>
                    </a:moveTo>
                    <a:cubicBezTo>
                      <a:pt x="3209" y="1"/>
                      <a:pt x="2383" y="280"/>
                      <a:pt x="1703" y="848"/>
                    </a:cubicBezTo>
                    <a:cubicBezTo>
                      <a:pt x="191" y="2134"/>
                      <a:pt x="1" y="4396"/>
                      <a:pt x="1287" y="5920"/>
                    </a:cubicBezTo>
                    <a:cubicBezTo>
                      <a:pt x="1999" y="6758"/>
                      <a:pt x="3011" y="7190"/>
                      <a:pt x="4030" y="7190"/>
                    </a:cubicBezTo>
                    <a:cubicBezTo>
                      <a:pt x="4849" y="7190"/>
                      <a:pt x="5672" y="6910"/>
                      <a:pt x="6347" y="6337"/>
                    </a:cubicBezTo>
                    <a:cubicBezTo>
                      <a:pt x="7859" y="5051"/>
                      <a:pt x="8049" y="2789"/>
                      <a:pt x="6775" y="1277"/>
                    </a:cubicBezTo>
                    <a:cubicBezTo>
                      <a:pt x="6063" y="432"/>
                      <a:pt x="5050" y="1"/>
                      <a:pt x="40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4" name="Google Shape;1174;p28"/>
              <p:cNvSpPr/>
              <p:nvPr/>
            </p:nvSpPr>
            <p:spPr>
              <a:xfrm rot="-552789">
                <a:off x="334977" y="1205760"/>
                <a:ext cx="157464" cy="154381"/>
              </a:xfrm>
              <a:custGeom>
                <a:avLst/>
                <a:gdLst/>
                <a:ahLst/>
                <a:cxnLst/>
                <a:rect l="l" t="t" r="r" b="b"/>
                <a:pathLst>
                  <a:path w="3013" h="2954" extrusionOk="0">
                    <a:moveTo>
                      <a:pt x="869" y="1"/>
                    </a:moveTo>
                    <a:cubicBezTo>
                      <a:pt x="869" y="239"/>
                      <a:pt x="1131" y="1025"/>
                      <a:pt x="1131" y="1025"/>
                    </a:cubicBezTo>
                    <a:cubicBezTo>
                      <a:pt x="1131" y="1025"/>
                      <a:pt x="944" y="898"/>
                      <a:pt x="562" y="898"/>
                    </a:cubicBezTo>
                    <a:cubicBezTo>
                      <a:pt x="407" y="898"/>
                      <a:pt x="220" y="919"/>
                      <a:pt x="0" y="977"/>
                    </a:cubicBezTo>
                    <a:cubicBezTo>
                      <a:pt x="226" y="1227"/>
                      <a:pt x="1036" y="1382"/>
                      <a:pt x="1036" y="1382"/>
                    </a:cubicBezTo>
                    <a:cubicBezTo>
                      <a:pt x="1036" y="1382"/>
                      <a:pt x="334" y="1656"/>
                      <a:pt x="298" y="2013"/>
                    </a:cubicBezTo>
                    <a:cubicBezTo>
                      <a:pt x="726" y="1965"/>
                      <a:pt x="1226" y="1703"/>
                      <a:pt x="1227" y="1703"/>
                    </a:cubicBezTo>
                    <a:lnTo>
                      <a:pt x="1227" y="1703"/>
                    </a:lnTo>
                    <a:cubicBezTo>
                      <a:pt x="1226" y="1703"/>
                      <a:pt x="965" y="2251"/>
                      <a:pt x="1012" y="2846"/>
                    </a:cubicBezTo>
                    <a:cubicBezTo>
                      <a:pt x="1143" y="2739"/>
                      <a:pt x="1608" y="1906"/>
                      <a:pt x="1608" y="1906"/>
                    </a:cubicBezTo>
                    <a:cubicBezTo>
                      <a:pt x="1608" y="1906"/>
                      <a:pt x="1762" y="2584"/>
                      <a:pt x="2036" y="2954"/>
                    </a:cubicBezTo>
                    <a:cubicBezTo>
                      <a:pt x="2155" y="2763"/>
                      <a:pt x="2012" y="1835"/>
                      <a:pt x="2012" y="1834"/>
                    </a:cubicBezTo>
                    <a:lnTo>
                      <a:pt x="2012" y="1834"/>
                    </a:lnTo>
                    <a:cubicBezTo>
                      <a:pt x="2239" y="2096"/>
                      <a:pt x="3012" y="2120"/>
                      <a:pt x="3012" y="2120"/>
                    </a:cubicBezTo>
                    <a:cubicBezTo>
                      <a:pt x="2941" y="1977"/>
                      <a:pt x="2155" y="1430"/>
                      <a:pt x="2155" y="1430"/>
                    </a:cubicBezTo>
                    <a:cubicBezTo>
                      <a:pt x="2155" y="1430"/>
                      <a:pt x="2774" y="1156"/>
                      <a:pt x="2810" y="882"/>
                    </a:cubicBezTo>
                    <a:cubicBezTo>
                      <a:pt x="2759" y="868"/>
                      <a:pt x="2705" y="862"/>
                      <a:pt x="2649" y="862"/>
                    </a:cubicBezTo>
                    <a:cubicBezTo>
                      <a:pt x="2314" y="862"/>
                      <a:pt x="1929" y="1072"/>
                      <a:pt x="1929" y="1072"/>
                    </a:cubicBezTo>
                    <a:cubicBezTo>
                      <a:pt x="1929" y="1072"/>
                      <a:pt x="2084" y="298"/>
                      <a:pt x="1905" y="84"/>
                    </a:cubicBezTo>
                    <a:cubicBezTo>
                      <a:pt x="1643" y="346"/>
                      <a:pt x="1536" y="798"/>
                      <a:pt x="1536" y="798"/>
                    </a:cubicBezTo>
                    <a:cubicBezTo>
                      <a:pt x="1536" y="798"/>
                      <a:pt x="1322" y="263"/>
                      <a:pt x="86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5" name="Google Shape;1175;p28"/>
              <p:cNvSpPr/>
              <p:nvPr/>
            </p:nvSpPr>
            <p:spPr>
              <a:xfrm rot="-552789">
                <a:off x="611945" y="434085"/>
                <a:ext cx="599860" cy="367034"/>
              </a:xfrm>
              <a:custGeom>
                <a:avLst/>
                <a:gdLst/>
                <a:ahLst/>
                <a:cxnLst/>
                <a:rect l="l" t="t" r="r" b="b"/>
                <a:pathLst>
                  <a:path w="11478" h="7023" extrusionOk="0">
                    <a:moveTo>
                      <a:pt x="2641" y="1"/>
                    </a:moveTo>
                    <a:cubicBezTo>
                      <a:pt x="1734" y="1"/>
                      <a:pt x="839" y="139"/>
                      <a:pt x="0" y="431"/>
                    </a:cubicBezTo>
                    <a:cubicBezTo>
                      <a:pt x="0" y="431"/>
                      <a:pt x="2529" y="7022"/>
                      <a:pt x="9066" y="7022"/>
                    </a:cubicBezTo>
                    <a:cubicBezTo>
                      <a:pt x="9816" y="7022"/>
                      <a:pt x="10620" y="6935"/>
                      <a:pt x="11478" y="6742"/>
                    </a:cubicBezTo>
                    <a:cubicBezTo>
                      <a:pt x="10809" y="2661"/>
                      <a:pt x="6613" y="1"/>
                      <a:pt x="26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6" name="Google Shape;1176;p28"/>
              <p:cNvSpPr/>
              <p:nvPr/>
            </p:nvSpPr>
            <p:spPr>
              <a:xfrm rot="-552789">
                <a:off x="449569" y="-137661"/>
                <a:ext cx="517130" cy="455879"/>
              </a:xfrm>
              <a:custGeom>
                <a:avLst/>
                <a:gdLst/>
                <a:ahLst/>
                <a:cxnLst/>
                <a:rect l="l" t="t" r="r" b="b"/>
                <a:pathLst>
                  <a:path w="9895" h="8723" extrusionOk="0">
                    <a:moveTo>
                      <a:pt x="8587" y="1"/>
                    </a:moveTo>
                    <a:cubicBezTo>
                      <a:pt x="4095" y="1"/>
                      <a:pt x="77" y="4356"/>
                      <a:pt x="1" y="8722"/>
                    </a:cubicBezTo>
                    <a:cubicBezTo>
                      <a:pt x="1" y="8722"/>
                      <a:pt x="8776" y="8591"/>
                      <a:pt x="9895" y="126"/>
                    </a:cubicBezTo>
                    <a:cubicBezTo>
                      <a:pt x="9456" y="41"/>
                      <a:pt x="9019" y="1"/>
                      <a:pt x="858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7" name="Google Shape;1177;p28"/>
              <p:cNvSpPr/>
              <p:nvPr/>
            </p:nvSpPr>
            <p:spPr>
              <a:xfrm rot="-552789">
                <a:off x="-28411" y="321189"/>
                <a:ext cx="622280" cy="732395"/>
              </a:xfrm>
              <a:custGeom>
                <a:avLst/>
                <a:gdLst/>
                <a:ahLst/>
                <a:cxnLst/>
                <a:rect l="l" t="t" r="r" b="b"/>
                <a:pathLst>
                  <a:path w="11907" h="14014" extrusionOk="0">
                    <a:moveTo>
                      <a:pt x="9990" y="0"/>
                    </a:moveTo>
                    <a:cubicBezTo>
                      <a:pt x="9989" y="0"/>
                      <a:pt x="0" y="3858"/>
                      <a:pt x="2322" y="14014"/>
                    </a:cubicBezTo>
                    <a:cubicBezTo>
                      <a:pt x="8430" y="12990"/>
                      <a:pt x="11907" y="5501"/>
                      <a:pt x="999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8" name="Google Shape;1178;p28"/>
              <p:cNvSpPr/>
              <p:nvPr/>
            </p:nvSpPr>
            <p:spPr>
              <a:xfrm rot="-552789">
                <a:off x="572372" y="1654378"/>
                <a:ext cx="303118" cy="727117"/>
              </a:xfrm>
              <a:custGeom>
                <a:avLst/>
                <a:gdLst/>
                <a:ahLst/>
                <a:cxnLst/>
                <a:rect l="l" t="t" r="r" b="b"/>
                <a:pathLst>
                  <a:path w="5800" h="13913" extrusionOk="0">
                    <a:moveTo>
                      <a:pt x="4468" y="0"/>
                    </a:moveTo>
                    <a:cubicBezTo>
                      <a:pt x="3444" y="0"/>
                      <a:pt x="2081" y="400"/>
                      <a:pt x="1322" y="2280"/>
                    </a:cubicBezTo>
                    <a:cubicBezTo>
                      <a:pt x="1" y="5554"/>
                      <a:pt x="834" y="10805"/>
                      <a:pt x="48" y="13913"/>
                    </a:cubicBezTo>
                    <a:cubicBezTo>
                      <a:pt x="5740" y="9400"/>
                      <a:pt x="5799" y="220"/>
                      <a:pt x="5799" y="220"/>
                    </a:cubicBezTo>
                    <a:cubicBezTo>
                      <a:pt x="5799" y="220"/>
                      <a:pt x="5227" y="0"/>
                      <a:pt x="44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9" name="Google Shape;1179;p28"/>
              <p:cNvSpPr/>
              <p:nvPr/>
            </p:nvSpPr>
            <p:spPr>
              <a:xfrm rot="-552789">
                <a:off x="767075" y="1322551"/>
                <a:ext cx="664612" cy="264496"/>
              </a:xfrm>
              <a:custGeom>
                <a:avLst/>
                <a:gdLst/>
                <a:ahLst/>
                <a:cxnLst/>
                <a:rect l="l" t="t" r="r" b="b"/>
                <a:pathLst>
                  <a:path w="12717" h="5061" extrusionOk="0">
                    <a:moveTo>
                      <a:pt x="3222" y="1"/>
                    </a:moveTo>
                    <a:cubicBezTo>
                      <a:pt x="1612" y="1"/>
                      <a:pt x="180" y="661"/>
                      <a:pt x="1" y="2435"/>
                    </a:cubicBezTo>
                    <a:cubicBezTo>
                      <a:pt x="1" y="2435"/>
                      <a:pt x="3502" y="5061"/>
                      <a:pt x="8184" y="5061"/>
                    </a:cubicBezTo>
                    <a:cubicBezTo>
                      <a:pt x="9607" y="5061"/>
                      <a:pt x="11140" y="4818"/>
                      <a:pt x="12716" y="4185"/>
                    </a:cubicBezTo>
                    <a:cubicBezTo>
                      <a:pt x="10788" y="3292"/>
                      <a:pt x="9145" y="2649"/>
                      <a:pt x="7061" y="1161"/>
                    </a:cubicBezTo>
                    <a:cubicBezTo>
                      <a:pt x="6096" y="481"/>
                      <a:pt x="4595" y="1"/>
                      <a:pt x="322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0" name="Google Shape;1180;p28"/>
              <p:cNvSpPr/>
              <p:nvPr/>
            </p:nvSpPr>
            <p:spPr>
              <a:xfrm rot="-552789">
                <a:off x="285790" y="-95696"/>
                <a:ext cx="441820" cy="394785"/>
              </a:xfrm>
              <a:custGeom>
                <a:avLst/>
                <a:gdLst/>
                <a:ahLst/>
                <a:cxnLst/>
                <a:rect l="l" t="t" r="r" b="b"/>
                <a:pathLst>
                  <a:path w="8454" h="7554" extrusionOk="0">
                    <a:moveTo>
                      <a:pt x="4231" y="0"/>
                    </a:moveTo>
                    <a:cubicBezTo>
                      <a:pt x="3368" y="0"/>
                      <a:pt x="2499" y="295"/>
                      <a:pt x="1786" y="895"/>
                    </a:cubicBezTo>
                    <a:cubicBezTo>
                      <a:pt x="191" y="2241"/>
                      <a:pt x="0" y="4622"/>
                      <a:pt x="1346" y="6217"/>
                    </a:cubicBezTo>
                    <a:cubicBezTo>
                      <a:pt x="2090" y="7101"/>
                      <a:pt x="3152" y="7553"/>
                      <a:pt x="4223" y="7553"/>
                    </a:cubicBezTo>
                    <a:cubicBezTo>
                      <a:pt x="5086" y="7553"/>
                      <a:pt x="5955" y="7259"/>
                      <a:pt x="6668" y="6658"/>
                    </a:cubicBezTo>
                    <a:cubicBezTo>
                      <a:pt x="8263" y="5313"/>
                      <a:pt x="8454" y="2931"/>
                      <a:pt x="7108" y="1336"/>
                    </a:cubicBezTo>
                    <a:cubicBezTo>
                      <a:pt x="6364" y="453"/>
                      <a:pt x="5302" y="0"/>
                      <a:pt x="42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1" name="Google Shape;1181;p28"/>
              <p:cNvSpPr/>
              <p:nvPr/>
            </p:nvSpPr>
            <p:spPr>
              <a:xfrm rot="-552789">
                <a:off x="452849" y="-45686"/>
                <a:ext cx="165565" cy="161802"/>
              </a:xfrm>
              <a:custGeom>
                <a:avLst/>
                <a:gdLst/>
                <a:ahLst/>
                <a:cxnLst/>
                <a:rect l="l" t="t" r="r" b="b"/>
                <a:pathLst>
                  <a:path w="3168" h="3096" extrusionOk="0">
                    <a:moveTo>
                      <a:pt x="905" y="0"/>
                    </a:moveTo>
                    <a:cubicBezTo>
                      <a:pt x="917" y="250"/>
                      <a:pt x="1191" y="1072"/>
                      <a:pt x="1191" y="1072"/>
                    </a:cubicBezTo>
                    <a:cubicBezTo>
                      <a:pt x="1191" y="1072"/>
                      <a:pt x="987" y="935"/>
                      <a:pt x="573" y="935"/>
                    </a:cubicBezTo>
                    <a:cubicBezTo>
                      <a:pt x="414" y="935"/>
                      <a:pt x="223" y="956"/>
                      <a:pt x="1" y="1012"/>
                    </a:cubicBezTo>
                    <a:cubicBezTo>
                      <a:pt x="227" y="1286"/>
                      <a:pt x="1084" y="1453"/>
                      <a:pt x="1084" y="1453"/>
                    </a:cubicBezTo>
                    <a:cubicBezTo>
                      <a:pt x="1084" y="1453"/>
                      <a:pt x="358" y="1726"/>
                      <a:pt x="310" y="2107"/>
                    </a:cubicBezTo>
                    <a:cubicBezTo>
                      <a:pt x="763" y="2060"/>
                      <a:pt x="1286" y="1786"/>
                      <a:pt x="1286" y="1786"/>
                    </a:cubicBezTo>
                    <a:lnTo>
                      <a:pt x="1286" y="1786"/>
                    </a:lnTo>
                    <a:cubicBezTo>
                      <a:pt x="1286" y="1786"/>
                      <a:pt x="1013" y="2358"/>
                      <a:pt x="1060" y="2988"/>
                    </a:cubicBezTo>
                    <a:cubicBezTo>
                      <a:pt x="1203" y="2869"/>
                      <a:pt x="1691" y="1988"/>
                      <a:pt x="1691" y="1988"/>
                    </a:cubicBezTo>
                    <a:cubicBezTo>
                      <a:pt x="1691" y="1988"/>
                      <a:pt x="1846" y="2703"/>
                      <a:pt x="2132" y="3096"/>
                    </a:cubicBezTo>
                    <a:cubicBezTo>
                      <a:pt x="2275" y="2893"/>
                      <a:pt x="2120" y="1929"/>
                      <a:pt x="2120" y="1929"/>
                    </a:cubicBezTo>
                    <a:lnTo>
                      <a:pt x="2120" y="1929"/>
                    </a:lnTo>
                    <a:cubicBezTo>
                      <a:pt x="2346" y="2191"/>
                      <a:pt x="3168" y="2215"/>
                      <a:pt x="3168" y="2215"/>
                    </a:cubicBezTo>
                    <a:cubicBezTo>
                      <a:pt x="3096" y="2072"/>
                      <a:pt x="2263" y="1500"/>
                      <a:pt x="2263" y="1500"/>
                    </a:cubicBezTo>
                    <a:cubicBezTo>
                      <a:pt x="2263" y="1500"/>
                      <a:pt x="2918" y="1214"/>
                      <a:pt x="2953" y="917"/>
                    </a:cubicBezTo>
                    <a:cubicBezTo>
                      <a:pt x="2901" y="904"/>
                      <a:pt x="2845" y="898"/>
                      <a:pt x="2788" y="898"/>
                    </a:cubicBezTo>
                    <a:cubicBezTo>
                      <a:pt x="2432" y="898"/>
                      <a:pt x="2025" y="1119"/>
                      <a:pt x="2025" y="1119"/>
                    </a:cubicBezTo>
                    <a:cubicBezTo>
                      <a:pt x="2025" y="1119"/>
                      <a:pt x="2191" y="310"/>
                      <a:pt x="2001" y="83"/>
                    </a:cubicBezTo>
                    <a:cubicBezTo>
                      <a:pt x="1727" y="357"/>
                      <a:pt x="1620" y="833"/>
                      <a:pt x="1620" y="833"/>
                    </a:cubicBezTo>
                    <a:cubicBezTo>
                      <a:pt x="1620" y="833"/>
                      <a:pt x="1394" y="262"/>
                      <a:pt x="90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82" name="Google Shape;1182;p28"/>
            <p:cNvGrpSpPr/>
            <p:nvPr/>
          </p:nvGrpSpPr>
          <p:grpSpPr>
            <a:xfrm rot="359089">
              <a:off x="615107" y="933419"/>
              <a:ext cx="324212" cy="298865"/>
              <a:chOff x="148153" y="1127417"/>
              <a:chExt cx="475442" cy="438273"/>
            </a:xfrm>
          </p:grpSpPr>
          <p:sp>
            <p:nvSpPr>
              <p:cNvPr id="1183" name="Google Shape;1183;p28"/>
              <p:cNvSpPr/>
              <p:nvPr/>
            </p:nvSpPr>
            <p:spPr>
              <a:xfrm rot="-552789">
                <a:off x="175520" y="1158672"/>
                <a:ext cx="420707" cy="375762"/>
              </a:xfrm>
              <a:custGeom>
                <a:avLst/>
                <a:gdLst/>
                <a:ahLst/>
                <a:cxnLst/>
                <a:rect l="l" t="t" r="r" b="b"/>
                <a:pathLst>
                  <a:path w="8050" h="7190" extrusionOk="0">
                    <a:moveTo>
                      <a:pt x="4030" y="1"/>
                    </a:moveTo>
                    <a:cubicBezTo>
                      <a:pt x="3209" y="1"/>
                      <a:pt x="2383" y="280"/>
                      <a:pt x="1703" y="848"/>
                    </a:cubicBezTo>
                    <a:cubicBezTo>
                      <a:pt x="191" y="2134"/>
                      <a:pt x="1" y="4396"/>
                      <a:pt x="1287" y="5920"/>
                    </a:cubicBezTo>
                    <a:cubicBezTo>
                      <a:pt x="1999" y="6758"/>
                      <a:pt x="3011" y="7190"/>
                      <a:pt x="4030" y="7190"/>
                    </a:cubicBezTo>
                    <a:cubicBezTo>
                      <a:pt x="4849" y="7190"/>
                      <a:pt x="5672" y="6910"/>
                      <a:pt x="6347" y="6337"/>
                    </a:cubicBezTo>
                    <a:cubicBezTo>
                      <a:pt x="7859" y="5051"/>
                      <a:pt x="8049" y="2789"/>
                      <a:pt x="6775" y="1277"/>
                    </a:cubicBezTo>
                    <a:cubicBezTo>
                      <a:pt x="6063" y="432"/>
                      <a:pt x="5050" y="1"/>
                      <a:pt x="40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4" name="Google Shape;1184;p28"/>
              <p:cNvSpPr/>
              <p:nvPr/>
            </p:nvSpPr>
            <p:spPr>
              <a:xfrm rot="-552789">
                <a:off x="334977" y="1205760"/>
                <a:ext cx="157464" cy="154381"/>
              </a:xfrm>
              <a:custGeom>
                <a:avLst/>
                <a:gdLst/>
                <a:ahLst/>
                <a:cxnLst/>
                <a:rect l="l" t="t" r="r" b="b"/>
                <a:pathLst>
                  <a:path w="3013" h="2954" extrusionOk="0">
                    <a:moveTo>
                      <a:pt x="869" y="1"/>
                    </a:moveTo>
                    <a:cubicBezTo>
                      <a:pt x="869" y="239"/>
                      <a:pt x="1131" y="1025"/>
                      <a:pt x="1131" y="1025"/>
                    </a:cubicBezTo>
                    <a:cubicBezTo>
                      <a:pt x="1131" y="1025"/>
                      <a:pt x="944" y="898"/>
                      <a:pt x="562" y="898"/>
                    </a:cubicBezTo>
                    <a:cubicBezTo>
                      <a:pt x="407" y="898"/>
                      <a:pt x="220" y="919"/>
                      <a:pt x="0" y="977"/>
                    </a:cubicBezTo>
                    <a:cubicBezTo>
                      <a:pt x="226" y="1227"/>
                      <a:pt x="1036" y="1382"/>
                      <a:pt x="1036" y="1382"/>
                    </a:cubicBezTo>
                    <a:cubicBezTo>
                      <a:pt x="1036" y="1382"/>
                      <a:pt x="334" y="1656"/>
                      <a:pt x="298" y="2013"/>
                    </a:cubicBezTo>
                    <a:cubicBezTo>
                      <a:pt x="726" y="1965"/>
                      <a:pt x="1226" y="1703"/>
                      <a:pt x="1227" y="1703"/>
                    </a:cubicBezTo>
                    <a:lnTo>
                      <a:pt x="1227" y="1703"/>
                    </a:lnTo>
                    <a:cubicBezTo>
                      <a:pt x="1226" y="1703"/>
                      <a:pt x="965" y="2251"/>
                      <a:pt x="1012" y="2846"/>
                    </a:cubicBezTo>
                    <a:cubicBezTo>
                      <a:pt x="1143" y="2739"/>
                      <a:pt x="1608" y="1906"/>
                      <a:pt x="1608" y="1906"/>
                    </a:cubicBezTo>
                    <a:cubicBezTo>
                      <a:pt x="1608" y="1906"/>
                      <a:pt x="1762" y="2584"/>
                      <a:pt x="2036" y="2954"/>
                    </a:cubicBezTo>
                    <a:cubicBezTo>
                      <a:pt x="2155" y="2763"/>
                      <a:pt x="2012" y="1835"/>
                      <a:pt x="2012" y="1834"/>
                    </a:cubicBezTo>
                    <a:lnTo>
                      <a:pt x="2012" y="1834"/>
                    </a:lnTo>
                    <a:cubicBezTo>
                      <a:pt x="2239" y="2096"/>
                      <a:pt x="3012" y="2120"/>
                      <a:pt x="3012" y="2120"/>
                    </a:cubicBezTo>
                    <a:cubicBezTo>
                      <a:pt x="2941" y="1977"/>
                      <a:pt x="2155" y="1430"/>
                      <a:pt x="2155" y="1430"/>
                    </a:cubicBezTo>
                    <a:cubicBezTo>
                      <a:pt x="2155" y="1430"/>
                      <a:pt x="2774" y="1156"/>
                      <a:pt x="2810" y="882"/>
                    </a:cubicBezTo>
                    <a:cubicBezTo>
                      <a:pt x="2759" y="868"/>
                      <a:pt x="2705" y="862"/>
                      <a:pt x="2649" y="862"/>
                    </a:cubicBezTo>
                    <a:cubicBezTo>
                      <a:pt x="2314" y="862"/>
                      <a:pt x="1929" y="1072"/>
                      <a:pt x="1929" y="1072"/>
                    </a:cubicBezTo>
                    <a:cubicBezTo>
                      <a:pt x="1929" y="1072"/>
                      <a:pt x="2084" y="298"/>
                      <a:pt x="1905" y="84"/>
                    </a:cubicBezTo>
                    <a:cubicBezTo>
                      <a:pt x="1643" y="346"/>
                      <a:pt x="1536" y="798"/>
                      <a:pt x="1536" y="798"/>
                    </a:cubicBezTo>
                    <a:cubicBezTo>
                      <a:pt x="1536" y="798"/>
                      <a:pt x="1322" y="263"/>
                      <a:pt x="86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204" name="Google Shape;1204;p28"/>
          <p:cNvGrpSpPr/>
          <p:nvPr/>
        </p:nvGrpSpPr>
        <p:grpSpPr>
          <a:xfrm>
            <a:off x="953868" y="3"/>
            <a:ext cx="7434346" cy="4040311"/>
            <a:chOff x="953868" y="3"/>
            <a:chExt cx="7434346" cy="4040311"/>
          </a:xfrm>
        </p:grpSpPr>
        <p:grpSp>
          <p:nvGrpSpPr>
            <p:cNvPr id="1205" name="Google Shape;1205;p28"/>
            <p:cNvGrpSpPr/>
            <p:nvPr/>
          </p:nvGrpSpPr>
          <p:grpSpPr>
            <a:xfrm>
              <a:off x="953868" y="3"/>
              <a:ext cx="7434346" cy="4040311"/>
              <a:chOff x="1667700" y="172678"/>
              <a:chExt cx="6088236" cy="3308747"/>
            </a:xfrm>
          </p:grpSpPr>
          <p:sp>
            <p:nvSpPr>
              <p:cNvPr id="1206" name="Google Shape;1206;p28"/>
              <p:cNvSpPr/>
              <p:nvPr/>
            </p:nvSpPr>
            <p:spPr>
              <a:xfrm>
                <a:off x="2762421" y="172678"/>
                <a:ext cx="75075" cy="76011"/>
              </a:xfrm>
              <a:custGeom>
                <a:avLst/>
                <a:gdLst/>
                <a:ahLst/>
                <a:cxnLst/>
                <a:rect l="l" t="t" r="r" b="b"/>
                <a:pathLst>
                  <a:path w="953" h="965" extrusionOk="0">
                    <a:moveTo>
                      <a:pt x="477" y="0"/>
                    </a:moveTo>
                    <a:cubicBezTo>
                      <a:pt x="215" y="0"/>
                      <a:pt x="0" y="215"/>
                      <a:pt x="0" y="477"/>
                    </a:cubicBezTo>
                    <a:cubicBezTo>
                      <a:pt x="0" y="739"/>
                      <a:pt x="215" y="965"/>
                      <a:pt x="477" y="965"/>
                    </a:cubicBezTo>
                    <a:cubicBezTo>
                      <a:pt x="739" y="965"/>
                      <a:pt x="953" y="750"/>
                      <a:pt x="953" y="477"/>
                    </a:cubicBezTo>
                    <a:cubicBezTo>
                      <a:pt x="953" y="215"/>
                      <a:pt x="739" y="0"/>
                      <a:pt x="47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7" name="Google Shape;1207;p28"/>
              <p:cNvSpPr/>
              <p:nvPr/>
            </p:nvSpPr>
            <p:spPr>
              <a:xfrm>
                <a:off x="3197376" y="494393"/>
                <a:ext cx="74070" cy="75080"/>
              </a:xfrm>
              <a:custGeom>
                <a:avLst/>
                <a:gdLst/>
                <a:ahLst/>
                <a:cxnLst/>
                <a:rect l="l" t="t" r="r" b="b"/>
                <a:pathLst>
                  <a:path w="953" h="966" extrusionOk="0">
                    <a:moveTo>
                      <a:pt x="477" y="1"/>
                    </a:moveTo>
                    <a:cubicBezTo>
                      <a:pt x="215" y="1"/>
                      <a:pt x="0" y="215"/>
                      <a:pt x="0" y="489"/>
                    </a:cubicBezTo>
                    <a:cubicBezTo>
                      <a:pt x="0" y="751"/>
                      <a:pt x="215" y="965"/>
                      <a:pt x="477" y="965"/>
                    </a:cubicBezTo>
                    <a:cubicBezTo>
                      <a:pt x="738" y="965"/>
                      <a:pt x="953" y="751"/>
                      <a:pt x="953" y="489"/>
                    </a:cubicBezTo>
                    <a:cubicBezTo>
                      <a:pt x="953" y="215"/>
                      <a:pt x="738" y="1"/>
                      <a:pt x="47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8" name="Google Shape;1208;p28"/>
              <p:cNvSpPr/>
              <p:nvPr/>
            </p:nvSpPr>
            <p:spPr>
              <a:xfrm>
                <a:off x="5521931" y="345475"/>
                <a:ext cx="75080" cy="75002"/>
              </a:xfrm>
              <a:custGeom>
                <a:avLst/>
                <a:gdLst/>
                <a:ahLst/>
                <a:cxnLst/>
                <a:rect l="l" t="t" r="r" b="b"/>
                <a:pathLst>
                  <a:path w="966" h="965" extrusionOk="0">
                    <a:moveTo>
                      <a:pt x="489" y="0"/>
                    </a:moveTo>
                    <a:cubicBezTo>
                      <a:pt x="215" y="0"/>
                      <a:pt x="1" y="214"/>
                      <a:pt x="1" y="476"/>
                    </a:cubicBezTo>
                    <a:cubicBezTo>
                      <a:pt x="1" y="750"/>
                      <a:pt x="215" y="964"/>
                      <a:pt x="489" y="964"/>
                    </a:cubicBezTo>
                    <a:cubicBezTo>
                      <a:pt x="751" y="964"/>
                      <a:pt x="965" y="750"/>
                      <a:pt x="965" y="476"/>
                    </a:cubicBezTo>
                    <a:cubicBezTo>
                      <a:pt x="965" y="214"/>
                      <a:pt x="751" y="0"/>
                      <a:pt x="48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9" name="Google Shape;1209;p28"/>
              <p:cNvSpPr/>
              <p:nvPr/>
            </p:nvSpPr>
            <p:spPr>
              <a:xfrm>
                <a:off x="6837994" y="809195"/>
                <a:ext cx="138376" cy="140338"/>
              </a:xfrm>
              <a:custGeom>
                <a:avLst/>
                <a:gdLst/>
                <a:ahLst/>
                <a:cxnLst/>
                <a:rect l="l" t="t" r="r" b="b"/>
                <a:pathLst>
                  <a:path w="953" h="966" extrusionOk="0">
                    <a:moveTo>
                      <a:pt x="477" y="1"/>
                    </a:moveTo>
                    <a:cubicBezTo>
                      <a:pt x="215" y="1"/>
                      <a:pt x="0" y="215"/>
                      <a:pt x="0" y="477"/>
                    </a:cubicBezTo>
                    <a:cubicBezTo>
                      <a:pt x="0" y="739"/>
                      <a:pt x="215" y="965"/>
                      <a:pt x="477" y="965"/>
                    </a:cubicBezTo>
                    <a:cubicBezTo>
                      <a:pt x="739" y="965"/>
                      <a:pt x="953" y="739"/>
                      <a:pt x="953" y="477"/>
                    </a:cubicBezTo>
                    <a:cubicBezTo>
                      <a:pt x="953" y="215"/>
                      <a:pt x="739" y="1"/>
                      <a:pt x="47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0" name="Google Shape;1210;p28"/>
              <p:cNvSpPr/>
              <p:nvPr/>
            </p:nvSpPr>
            <p:spPr>
              <a:xfrm>
                <a:off x="7680934" y="2139800"/>
                <a:ext cx="75002" cy="75002"/>
              </a:xfrm>
              <a:custGeom>
                <a:avLst/>
                <a:gdLst/>
                <a:ahLst/>
                <a:cxnLst/>
                <a:rect l="l" t="t" r="r" b="b"/>
                <a:pathLst>
                  <a:path w="965" h="965" extrusionOk="0">
                    <a:moveTo>
                      <a:pt x="476" y="0"/>
                    </a:moveTo>
                    <a:cubicBezTo>
                      <a:pt x="214" y="0"/>
                      <a:pt x="0" y="215"/>
                      <a:pt x="0" y="476"/>
                    </a:cubicBezTo>
                    <a:cubicBezTo>
                      <a:pt x="0" y="738"/>
                      <a:pt x="214" y="965"/>
                      <a:pt x="476" y="965"/>
                    </a:cubicBezTo>
                    <a:cubicBezTo>
                      <a:pt x="738" y="965"/>
                      <a:pt x="964" y="738"/>
                      <a:pt x="964" y="476"/>
                    </a:cubicBezTo>
                    <a:cubicBezTo>
                      <a:pt x="964" y="215"/>
                      <a:pt x="738" y="0"/>
                      <a:pt x="47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1" name="Google Shape;1211;p28"/>
              <p:cNvSpPr/>
              <p:nvPr/>
            </p:nvSpPr>
            <p:spPr>
              <a:xfrm>
                <a:off x="6901375" y="2071248"/>
                <a:ext cx="75002" cy="75080"/>
              </a:xfrm>
              <a:custGeom>
                <a:avLst/>
                <a:gdLst/>
                <a:ahLst/>
                <a:cxnLst/>
                <a:rect l="l" t="t" r="r" b="b"/>
                <a:pathLst>
                  <a:path w="965" h="966" extrusionOk="0">
                    <a:moveTo>
                      <a:pt x="488" y="1"/>
                    </a:moveTo>
                    <a:cubicBezTo>
                      <a:pt x="215" y="1"/>
                      <a:pt x="0" y="215"/>
                      <a:pt x="0" y="477"/>
                    </a:cubicBezTo>
                    <a:cubicBezTo>
                      <a:pt x="0" y="751"/>
                      <a:pt x="215" y="965"/>
                      <a:pt x="488" y="965"/>
                    </a:cubicBezTo>
                    <a:cubicBezTo>
                      <a:pt x="750" y="965"/>
                      <a:pt x="965" y="751"/>
                      <a:pt x="965" y="477"/>
                    </a:cubicBezTo>
                    <a:cubicBezTo>
                      <a:pt x="965" y="215"/>
                      <a:pt x="750" y="1"/>
                      <a:pt x="48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2" name="Google Shape;1212;p28"/>
              <p:cNvSpPr/>
              <p:nvPr/>
            </p:nvSpPr>
            <p:spPr>
              <a:xfrm>
                <a:off x="2399275" y="736300"/>
                <a:ext cx="74049" cy="74198"/>
              </a:xfrm>
              <a:custGeom>
                <a:avLst/>
                <a:gdLst/>
                <a:ahLst/>
                <a:cxnLst/>
                <a:rect l="l" t="t" r="r" b="b"/>
                <a:pathLst>
                  <a:path w="477" h="478" extrusionOk="0">
                    <a:moveTo>
                      <a:pt x="239" y="1"/>
                    </a:moveTo>
                    <a:cubicBezTo>
                      <a:pt x="108" y="1"/>
                      <a:pt x="0" y="108"/>
                      <a:pt x="0" y="239"/>
                    </a:cubicBezTo>
                    <a:cubicBezTo>
                      <a:pt x="0" y="370"/>
                      <a:pt x="108" y="477"/>
                      <a:pt x="239" y="477"/>
                    </a:cubicBezTo>
                    <a:cubicBezTo>
                      <a:pt x="370" y="477"/>
                      <a:pt x="477" y="370"/>
                      <a:pt x="477" y="239"/>
                    </a:cubicBezTo>
                    <a:cubicBezTo>
                      <a:pt x="477" y="108"/>
                      <a:pt x="370" y="1"/>
                      <a:pt x="23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3" name="Google Shape;1213;p28"/>
              <p:cNvSpPr/>
              <p:nvPr/>
            </p:nvSpPr>
            <p:spPr>
              <a:xfrm>
                <a:off x="5696886" y="818345"/>
                <a:ext cx="37074" cy="38006"/>
              </a:xfrm>
              <a:custGeom>
                <a:avLst/>
                <a:gdLst/>
                <a:ahLst/>
                <a:cxnLst/>
                <a:rect l="l" t="t" r="r" b="b"/>
                <a:pathLst>
                  <a:path w="477" h="489" extrusionOk="0">
                    <a:moveTo>
                      <a:pt x="238" y="0"/>
                    </a:moveTo>
                    <a:cubicBezTo>
                      <a:pt x="107" y="0"/>
                      <a:pt x="0" y="107"/>
                      <a:pt x="0" y="238"/>
                    </a:cubicBezTo>
                    <a:cubicBezTo>
                      <a:pt x="0" y="381"/>
                      <a:pt x="107" y="488"/>
                      <a:pt x="238" y="488"/>
                    </a:cubicBezTo>
                    <a:cubicBezTo>
                      <a:pt x="369" y="488"/>
                      <a:pt x="476" y="381"/>
                      <a:pt x="476" y="238"/>
                    </a:cubicBezTo>
                    <a:cubicBezTo>
                      <a:pt x="476" y="107"/>
                      <a:pt x="369" y="0"/>
                      <a:pt x="23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4" name="Google Shape;1214;p28"/>
              <p:cNvSpPr/>
              <p:nvPr/>
            </p:nvSpPr>
            <p:spPr>
              <a:xfrm>
                <a:off x="2046136" y="1826108"/>
                <a:ext cx="38084" cy="38006"/>
              </a:xfrm>
              <a:custGeom>
                <a:avLst/>
                <a:gdLst/>
                <a:ahLst/>
                <a:cxnLst/>
                <a:rect l="l" t="t" r="r" b="b"/>
                <a:pathLst>
                  <a:path w="490" h="489" extrusionOk="0">
                    <a:moveTo>
                      <a:pt x="251" y="0"/>
                    </a:moveTo>
                    <a:cubicBezTo>
                      <a:pt x="108" y="0"/>
                      <a:pt x="1" y="107"/>
                      <a:pt x="1" y="250"/>
                    </a:cubicBezTo>
                    <a:cubicBezTo>
                      <a:pt x="1" y="381"/>
                      <a:pt x="108" y="488"/>
                      <a:pt x="251" y="488"/>
                    </a:cubicBezTo>
                    <a:cubicBezTo>
                      <a:pt x="382" y="488"/>
                      <a:pt x="489" y="381"/>
                      <a:pt x="489" y="250"/>
                    </a:cubicBezTo>
                    <a:cubicBezTo>
                      <a:pt x="489" y="107"/>
                      <a:pt x="382" y="0"/>
                      <a:pt x="25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5" name="Google Shape;1215;p28"/>
              <p:cNvSpPr/>
              <p:nvPr/>
            </p:nvSpPr>
            <p:spPr>
              <a:xfrm>
                <a:off x="2107009" y="2677097"/>
                <a:ext cx="37151" cy="38006"/>
              </a:xfrm>
              <a:custGeom>
                <a:avLst/>
                <a:gdLst/>
                <a:ahLst/>
                <a:cxnLst/>
                <a:rect l="l" t="t" r="r" b="b"/>
                <a:pathLst>
                  <a:path w="478" h="489" extrusionOk="0">
                    <a:moveTo>
                      <a:pt x="239" y="0"/>
                    </a:moveTo>
                    <a:cubicBezTo>
                      <a:pt x="108" y="0"/>
                      <a:pt x="1" y="107"/>
                      <a:pt x="1" y="250"/>
                    </a:cubicBezTo>
                    <a:cubicBezTo>
                      <a:pt x="1" y="381"/>
                      <a:pt x="108" y="488"/>
                      <a:pt x="239" y="488"/>
                    </a:cubicBezTo>
                    <a:cubicBezTo>
                      <a:pt x="370" y="488"/>
                      <a:pt x="477" y="381"/>
                      <a:pt x="477" y="250"/>
                    </a:cubicBezTo>
                    <a:cubicBezTo>
                      <a:pt x="477" y="107"/>
                      <a:pt x="370" y="0"/>
                      <a:pt x="23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6" name="Google Shape;1216;p28"/>
              <p:cNvSpPr/>
              <p:nvPr/>
            </p:nvSpPr>
            <p:spPr>
              <a:xfrm>
                <a:off x="2026216" y="1052261"/>
                <a:ext cx="38006" cy="38006"/>
              </a:xfrm>
              <a:custGeom>
                <a:avLst/>
                <a:gdLst/>
                <a:ahLst/>
                <a:cxnLst/>
                <a:rect l="l" t="t" r="r" b="b"/>
                <a:pathLst>
                  <a:path w="489" h="489" extrusionOk="0">
                    <a:moveTo>
                      <a:pt x="250" y="1"/>
                    </a:moveTo>
                    <a:cubicBezTo>
                      <a:pt x="107" y="1"/>
                      <a:pt x="0" y="108"/>
                      <a:pt x="0" y="239"/>
                    </a:cubicBezTo>
                    <a:cubicBezTo>
                      <a:pt x="0" y="382"/>
                      <a:pt x="107" y="489"/>
                      <a:pt x="250" y="489"/>
                    </a:cubicBezTo>
                    <a:cubicBezTo>
                      <a:pt x="381" y="489"/>
                      <a:pt x="488" y="382"/>
                      <a:pt x="488" y="239"/>
                    </a:cubicBezTo>
                    <a:cubicBezTo>
                      <a:pt x="488" y="108"/>
                      <a:pt x="381" y="1"/>
                      <a:pt x="25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7" name="Google Shape;1217;p28"/>
              <p:cNvSpPr/>
              <p:nvPr/>
            </p:nvSpPr>
            <p:spPr>
              <a:xfrm>
                <a:off x="6293725" y="3444352"/>
                <a:ext cx="37074" cy="37074"/>
              </a:xfrm>
              <a:custGeom>
                <a:avLst/>
                <a:gdLst/>
                <a:ahLst/>
                <a:cxnLst/>
                <a:rect l="l" t="t" r="r" b="b"/>
                <a:pathLst>
                  <a:path w="477" h="477" extrusionOk="0">
                    <a:moveTo>
                      <a:pt x="239" y="1"/>
                    </a:moveTo>
                    <a:cubicBezTo>
                      <a:pt x="108" y="1"/>
                      <a:pt x="1" y="108"/>
                      <a:pt x="1" y="239"/>
                    </a:cubicBezTo>
                    <a:cubicBezTo>
                      <a:pt x="1" y="370"/>
                      <a:pt x="108" y="477"/>
                      <a:pt x="239" y="477"/>
                    </a:cubicBezTo>
                    <a:cubicBezTo>
                      <a:pt x="370" y="477"/>
                      <a:pt x="477" y="370"/>
                      <a:pt x="477" y="239"/>
                    </a:cubicBezTo>
                    <a:cubicBezTo>
                      <a:pt x="477" y="108"/>
                      <a:pt x="370" y="1"/>
                      <a:pt x="23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8" name="Google Shape;1218;p28"/>
              <p:cNvSpPr/>
              <p:nvPr/>
            </p:nvSpPr>
            <p:spPr>
              <a:xfrm>
                <a:off x="4602073" y="488875"/>
                <a:ext cx="38084" cy="37074"/>
              </a:xfrm>
              <a:custGeom>
                <a:avLst/>
                <a:gdLst/>
                <a:ahLst/>
                <a:cxnLst/>
                <a:rect l="l" t="t" r="r" b="b"/>
                <a:pathLst>
                  <a:path w="490" h="477" extrusionOk="0">
                    <a:moveTo>
                      <a:pt x="239" y="1"/>
                    </a:moveTo>
                    <a:cubicBezTo>
                      <a:pt x="108" y="1"/>
                      <a:pt x="1" y="108"/>
                      <a:pt x="1" y="239"/>
                    </a:cubicBezTo>
                    <a:cubicBezTo>
                      <a:pt x="1" y="370"/>
                      <a:pt x="108" y="477"/>
                      <a:pt x="239" y="477"/>
                    </a:cubicBezTo>
                    <a:cubicBezTo>
                      <a:pt x="382" y="477"/>
                      <a:pt x="489" y="370"/>
                      <a:pt x="489" y="239"/>
                    </a:cubicBezTo>
                    <a:cubicBezTo>
                      <a:pt x="489" y="108"/>
                      <a:pt x="382" y="1"/>
                      <a:pt x="23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9" name="Google Shape;1219;p28"/>
              <p:cNvSpPr/>
              <p:nvPr/>
            </p:nvSpPr>
            <p:spPr>
              <a:xfrm>
                <a:off x="7324650" y="1968575"/>
                <a:ext cx="37074" cy="37074"/>
              </a:xfrm>
              <a:custGeom>
                <a:avLst/>
                <a:gdLst/>
                <a:ahLst/>
                <a:cxnLst/>
                <a:rect l="l" t="t" r="r" b="b"/>
                <a:pathLst>
                  <a:path w="477" h="477" extrusionOk="0">
                    <a:moveTo>
                      <a:pt x="238" y="1"/>
                    </a:moveTo>
                    <a:cubicBezTo>
                      <a:pt x="107" y="1"/>
                      <a:pt x="0" y="108"/>
                      <a:pt x="0" y="239"/>
                    </a:cubicBezTo>
                    <a:cubicBezTo>
                      <a:pt x="0" y="370"/>
                      <a:pt x="107" y="477"/>
                      <a:pt x="238" y="477"/>
                    </a:cubicBezTo>
                    <a:cubicBezTo>
                      <a:pt x="369" y="477"/>
                      <a:pt x="476" y="370"/>
                      <a:pt x="476" y="239"/>
                    </a:cubicBezTo>
                    <a:cubicBezTo>
                      <a:pt x="476" y="108"/>
                      <a:pt x="369" y="1"/>
                      <a:pt x="23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0" name="Google Shape;1220;p28"/>
              <p:cNvSpPr/>
              <p:nvPr/>
            </p:nvSpPr>
            <p:spPr>
              <a:xfrm>
                <a:off x="6209551" y="475895"/>
                <a:ext cx="38006" cy="38006"/>
              </a:xfrm>
              <a:custGeom>
                <a:avLst/>
                <a:gdLst/>
                <a:ahLst/>
                <a:cxnLst/>
                <a:rect l="l" t="t" r="r" b="b"/>
                <a:pathLst>
                  <a:path w="489" h="489" extrusionOk="0">
                    <a:moveTo>
                      <a:pt x="238" y="1"/>
                    </a:moveTo>
                    <a:cubicBezTo>
                      <a:pt x="107" y="1"/>
                      <a:pt x="0" y="108"/>
                      <a:pt x="0" y="239"/>
                    </a:cubicBezTo>
                    <a:cubicBezTo>
                      <a:pt x="0" y="382"/>
                      <a:pt x="107" y="489"/>
                      <a:pt x="238" y="489"/>
                    </a:cubicBezTo>
                    <a:cubicBezTo>
                      <a:pt x="381" y="489"/>
                      <a:pt x="488" y="382"/>
                      <a:pt x="488" y="239"/>
                    </a:cubicBezTo>
                    <a:cubicBezTo>
                      <a:pt x="488" y="108"/>
                      <a:pt x="381" y="1"/>
                      <a:pt x="23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1" name="Google Shape;1221;p28"/>
              <p:cNvSpPr/>
              <p:nvPr/>
            </p:nvSpPr>
            <p:spPr>
              <a:xfrm>
                <a:off x="6796208" y="400628"/>
                <a:ext cx="38006" cy="37074"/>
              </a:xfrm>
              <a:custGeom>
                <a:avLst/>
                <a:gdLst/>
                <a:ahLst/>
                <a:cxnLst/>
                <a:rect l="l" t="t" r="r" b="b"/>
                <a:pathLst>
                  <a:path w="489" h="477" extrusionOk="0">
                    <a:moveTo>
                      <a:pt x="251" y="0"/>
                    </a:moveTo>
                    <a:cubicBezTo>
                      <a:pt x="108" y="0"/>
                      <a:pt x="1" y="107"/>
                      <a:pt x="1" y="238"/>
                    </a:cubicBezTo>
                    <a:cubicBezTo>
                      <a:pt x="1" y="369"/>
                      <a:pt x="120" y="476"/>
                      <a:pt x="251" y="476"/>
                    </a:cubicBezTo>
                    <a:cubicBezTo>
                      <a:pt x="382" y="476"/>
                      <a:pt x="489" y="369"/>
                      <a:pt x="489" y="238"/>
                    </a:cubicBezTo>
                    <a:cubicBezTo>
                      <a:pt x="489" y="107"/>
                      <a:pt x="382" y="0"/>
                      <a:pt x="25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2" name="Google Shape;1222;p28"/>
              <p:cNvSpPr/>
              <p:nvPr/>
            </p:nvSpPr>
            <p:spPr>
              <a:xfrm>
                <a:off x="1667700" y="2322994"/>
                <a:ext cx="75002" cy="75080"/>
              </a:xfrm>
              <a:custGeom>
                <a:avLst/>
                <a:gdLst/>
                <a:ahLst/>
                <a:cxnLst/>
                <a:rect l="l" t="t" r="r" b="b"/>
                <a:pathLst>
                  <a:path w="965" h="966" extrusionOk="0">
                    <a:moveTo>
                      <a:pt x="477" y="1"/>
                    </a:moveTo>
                    <a:cubicBezTo>
                      <a:pt x="215" y="1"/>
                      <a:pt x="0" y="215"/>
                      <a:pt x="0" y="477"/>
                    </a:cubicBezTo>
                    <a:cubicBezTo>
                      <a:pt x="0" y="739"/>
                      <a:pt x="215" y="965"/>
                      <a:pt x="477" y="965"/>
                    </a:cubicBezTo>
                    <a:cubicBezTo>
                      <a:pt x="738" y="965"/>
                      <a:pt x="965" y="751"/>
                      <a:pt x="965" y="477"/>
                    </a:cubicBezTo>
                    <a:cubicBezTo>
                      <a:pt x="965" y="215"/>
                      <a:pt x="750" y="1"/>
                      <a:pt x="47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23" name="Google Shape;1223;p28"/>
            <p:cNvSpPr/>
            <p:nvPr/>
          </p:nvSpPr>
          <p:spPr>
            <a:xfrm>
              <a:off x="1040342" y="170170"/>
              <a:ext cx="90444" cy="91678"/>
            </a:xfrm>
            <a:custGeom>
              <a:avLst/>
              <a:gdLst/>
              <a:ahLst/>
              <a:cxnLst/>
              <a:rect l="l" t="t" r="r" b="b"/>
              <a:pathLst>
                <a:path w="953" h="966" extrusionOk="0">
                  <a:moveTo>
                    <a:pt x="477" y="1"/>
                  </a:moveTo>
                  <a:cubicBezTo>
                    <a:pt x="215" y="1"/>
                    <a:pt x="0" y="215"/>
                    <a:pt x="0" y="489"/>
                  </a:cubicBezTo>
                  <a:cubicBezTo>
                    <a:pt x="0" y="751"/>
                    <a:pt x="215" y="965"/>
                    <a:pt x="477" y="965"/>
                  </a:cubicBezTo>
                  <a:cubicBezTo>
                    <a:pt x="738" y="965"/>
                    <a:pt x="953" y="751"/>
                    <a:pt x="953" y="489"/>
                  </a:cubicBezTo>
                  <a:cubicBezTo>
                    <a:pt x="953" y="215"/>
                    <a:pt x="738" y="1"/>
                    <a:pt x="4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83BADF04-BEC2-4F54-9AAA-BB0CE39FFEBB}"/>
              </a:ext>
            </a:extLst>
          </p:cNvPr>
          <p:cNvSpPr txBox="1"/>
          <p:nvPr/>
        </p:nvSpPr>
        <p:spPr>
          <a:xfrm>
            <a:off x="2723066" y="2904260"/>
            <a:ext cx="36279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chemeClr val="tx2"/>
                </a:solidFill>
                <a:latin typeface="Bahnschrift" panose="020B0502040204020203" pitchFamily="34" charset="0"/>
              </a:rPr>
              <a:t>BHT </a:t>
            </a:r>
            <a:r>
              <a:rPr lang="en-US" b="1" err="1">
                <a:solidFill>
                  <a:schemeClr val="tx2"/>
                </a:solidFill>
                <a:latin typeface="Bahnschrift" panose="020B0502040204020203" pitchFamily="34" charset="0"/>
              </a:rPr>
              <a:t>Đoàn</a:t>
            </a:r>
            <a:r>
              <a:rPr lang="en-US" b="1">
                <a:solidFill>
                  <a:schemeClr val="tx2"/>
                </a:solidFill>
                <a:latin typeface="Bahnschrift" panose="020B0502040204020203" pitchFamily="34" charset="0"/>
              </a:rPr>
              <a:t> khoa MMT&amp;TT – Training </a:t>
            </a:r>
            <a:r>
              <a:rPr lang="en-US" b="1" err="1">
                <a:solidFill>
                  <a:schemeClr val="tx2"/>
                </a:solidFill>
                <a:latin typeface="Bahnschrift" panose="020B0502040204020203" pitchFamily="34" charset="0"/>
              </a:rPr>
              <a:t>cuối</a:t>
            </a:r>
            <a:r>
              <a:rPr lang="en-US" b="1">
                <a:solidFill>
                  <a:schemeClr val="tx2"/>
                </a:solidFill>
                <a:latin typeface="Bahnschrift" panose="020B0502040204020203" pitchFamily="34" charset="0"/>
              </a:rPr>
              <a:t> </a:t>
            </a:r>
            <a:r>
              <a:rPr lang="en-US" b="1" err="1">
                <a:solidFill>
                  <a:schemeClr val="tx2"/>
                </a:solidFill>
                <a:latin typeface="Bahnschrift" panose="020B0502040204020203" pitchFamily="34" charset="0"/>
              </a:rPr>
              <a:t>kì</a:t>
            </a:r>
            <a:r>
              <a:rPr lang="en-US" b="1">
                <a:solidFill>
                  <a:schemeClr val="tx2"/>
                </a:solidFill>
                <a:latin typeface="Bahnschrift" panose="020B0502040204020203" pitchFamily="34" charset="0"/>
              </a:rPr>
              <a:t> </a:t>
            </a:r>
            <a:r>
              <a:rPr lang="en-US" b="1">
                <a:solidFill>
                  <a:schemeClr val="bg2"/>
                </a:solidFill>
                <a:latin typeface="Bahnschrift" panose="020B0502040204020203" pitchFamily="34" charset="0"/>
              </a:rPr>
              <a:t>kì I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C705F07-E72E-44AC-84DF-C1BE500951B6}"/>
              </a:ext>
            </a:extLst>
          </p:cNvPr>
          <p:cNvSpPr/>
          <p:nvPr/>
        </p:nvSpPr>
        <p:spPr>
          <a:xfrm>
            <a:off x="3441031" y="4274132"/>
            <a:ext cx="1949115" cy="61004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AB9E8AE1-4297-46D0-A0B6-FD651345DB69}"/>
              </a:ext>
            </a:extLst>
          </p:cNvPr>
          <p:cNvSpPr txBox="1"/>
          <p:nvPr/>
        </p:nvSpPr>
        <p:spPr>
          <a:xfrm>
            <a:off x="2527609" y="4250948"/>
            <a:ext cx="382338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>
                <a:solidFill>
                  <a:schemeClr val="tx1"/>
                </a:solidFill>
                <a:latin typeface="Bahnschrift" panose="020B0502040204020203" pitchFamily="34" charset="0"/>
              </a:rPr>
              <a:t>Trainers:</a:t>
            </a:r>
          </a:p>
          <a:p>
            <a:pPr algn="ctr"/>
            <a:r>
              <a:rPr lang="en-US" sz="1600" b="1">
                <a:solidFill>
                  <a:schemeClr val="bg2"/>
                </a:solidFill>
                <a:latin typeface="Bahnschrift" panose="020B0502040204020203" pitchFamily="34" charset="0"/>
              </a:rPr>
              <a:t>Vũ Minh </a:t>
            </a:r>
            <a:r>
              <a:rPr lang="en-US" sz="1600" b="1" err="1">
                <a:solidFill>
                  <a:schemeClr val="bg2"/>
                </a:solidFill>
                <a:latin typeface="Bahnschrift" panose="020B0502040204020203" pitchFamily="34" charset="0"/>
              </a:rPr>
              <a:t>Đức</a:t>
            </a:r>
            <a:r>
              <a:rPr lang="en-US" sz="1600" b="1">
                <a:solidFill>
                  <a:schemeClr val="bg2"/>
                </a:solidFill>
                <a:latin typeface="Bahnschrift" panose="020B0502040204020203" pitchFamily="34" charset="0"/>
              </a:rPr>
              <a:t> – ATTT2020</a:t>
            </a:r>
          </a:p>
          <a:p>
            <a:pPr algn="ctr"/>
            <a:r>
              <a:rPr lang="en-US" sz="1600" b="1" err="1">
                <a:solidFill>
                  <a:schemeClr val="bg2"/>
                </a:solidFill>
                <a:latin typeface="Bahnschrift" panose="020B0502040204020203" pitchFamily="34" charset="0"/>
              </a:rPr>
              <a:t>Hoàng</a:t>
            </a:r>
            <a:r>
              <a:rPr lang="en-US" sz="1600" b="1">
                <a:solidFill>
                  <a:schemeClr val="bg2"/>
                </a:solidFill>
                <a:latin typeface="Bahnschrift" panose="020B0502040204020203" pitchFamily="34" charset="0"/>
              </a:rPr>
              <a:t> </a:t>
            </a:r>
            <a:r>
              <a:rPr lang="en-US" sz="1600" b="1" err="1">
                <a:solidFill>
                  <a:schemeClr val="bg2"/>
                </a:solidFill>
                <a:latin typeface="Bahnschrift" panose="020B0502040204020203" pitchFamily="34" charset="0"/>
              </a:rPr>
              <a:t>Đình</a:t>
            </a:r>
            <a:r>
              <a:rPr lang="en-US" sz="1600" b="1">
                <a:solidFill>
                  <a:schemeClr val="bg2"/>
                </a:solidFill>
                <a:latin typeface="Bahnschrift" panose="020B0502040204020203" pitchFamily="34" charset="0"/>
              </a:rPr>
              <a:t> </a:t>
            </a:r>
            <a:r>
              <a:rPr lang="en-US" sz="1600" b="1" err="1">
                <a:solidFill>
                  <a:schemeClr val="bg2"/>
                </a:solidFill>
                <a:latin typeface="Bahnschrift" panose="020B0502040204020203" pitchFamily="34" charset="0"/>
              </a:rPr>
              <a:t>Hiếu</a:t>
            </a:r>
            <a:r>
              <a:rPr lang="en-US" sz="1600" b="1">
                <a:solidFill>
                  <a:schemeClr val="bg2"/>
                </a:solidFill>
                <a:latin typeface="Bahnschrift" panose="020B0502040204020203" pitchFamily="34" charset="0"/>
              </a:rPr>
              <a:t> - ATTT2020</a:t>
            </a:r>
          </a:p>
        </p:txBody>
      </p:sp>
      <p:pic>
        <p:nvPicPr>
          <p:cNvPr id="73" name="Picture 2">
            <a:extLst>
              <a:ext uri="{FF2B5EF4-FFF2-40B4-BE49-F238E27FC236}">
                <a16:creationId xmlns:a16="http://schemas.microsoft.com/office/drawing/2014/main" id="{7593DE45-73FC-4516-9710-BD355820A2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476" y="-166006"/>
            <a:ext cx="1276744" cy="1276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Slide Number Placeholder 1">
            <a:extLst>
              <a:ext uri="{FF2B5EF4-FFF2-40B4-BE49-F238E27FC236}">
                <a16:creationId xmlns:a16="http://schemas.microsoft.com/office/drawing/2014/main" id="{0D96F5D2-A681-4797-8AB9-6C718484F1E7}"/>
              </a:ext>
            </a:extLst>
          </p:cNvPr>
          <p:cNvSpPr txBox="1">
            <a:spLocks/>
          </p:cNvSpPr>
          <p:nvPr/>
        </p:nvSpPr>
        <p:spPr>
          <a:xfrm>
            <a:off x="7086600" y="4844198"/>
            <a:ext cx="2057400" cy="274637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843F4887-4E58-4DAB-B2CB-744112BE5523}" type="slidenum">
              <a:rPr lang="en-US" smtClean="0">
                <a:solidFill>
                  <a:schemeClr val="tx1"/>
                </a:solidFill>
              </a:rPr>
              <a:pPr algn="r"/>
              <a:t>1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42662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1A923131-FBFF-44AD-BD7E-E420F7198C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495" y="1444907"/>
            <a:ext cx="3291363" cy="3525393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D987E83-519E-4EDA-8A8E-AE20A0AAC763}"/>
              </a:ext>
            </a:extLst>
          </p:cNvPr>
          <p:cNvSpPr txBox="1">
            <a:spLocks/>
          </p:cNvSpPr>
          <p:nvPr/>
        </p:nvSpPr>
        <p:spPr>
          <a:xfrm>
            <a:off x="872400" y="32653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9pPr>
          </a:lstStyle>
          <a:p>
            <a:pPr algn="ctr"/>
            <a:r>
              <a:rPr lang="en-US" sz="2800" b="1">
                <a:solidFill>
                  <a:schemeClr val="accent1"/>
                </a:solidFill>
                <a:latin typeface="Comfortaa" panose="00000500000000000000" pitchFamily="2" charset="0"/>
              </a:rPr>
              <a:t>1. </a:t>
            </a:r>
            <a:r>
              <a:rPr lang="en-US" sz="2800" b="1" err="1">
                <a:solidFill>
                  <a:schemeClr val="accent1"/>
                </a:solidFill>
                <a:latin typeface="Comfortaa" panose="00000500000000000000" pitchFamily="2" charset="0"/>
              </a:rPr>
              <a:t>Các</a:t>
            </a:r>
            <a:r>
              <a:rPr lang="en-US" sz="2800" b="1">
                <a:solidFill>
                  <a:schemeClr val="accent1"/>
                </a:solidFill>
                <a:latin typeface="Comfortaa" panose="00000500000000000000" pitchFamily="2" charset="0"/>
              </a:rPr>
              <a:t> </a:t>
            </a:r>
            <a:r>
              <a:rPr lang="en-US" sz="2800" b="1" err="1">
                <a:solidFill>
                  <a:schemeClr val="accent1"/>
                </a:solidFill>
                <a:latin typeface="Comfortaa" panose="00000500000000000000" pitchFamily="2" charset="0"/>
              </a:rPr>
              <a:t>phép</a:t>
            </a:r>
            <a:r>
              <a:rPr lang="en-US" sz="2800" b="1">
                <a:solidFill>
                  <a:schemeClr val="accent1"/>
                </a:solidFill>
                <a:latin typeface="Comfortaa" panose="00000500000000000000" pitchFamily="2" charset="0"/>
              </a:rPr>
              <a:t> </a:t>
            </a:r>
            <a:r>
              <a:rPr lang="en-US" sz="2800" b="1" err="1">
                <a:solidFill>
                  <a:schemeClr val="accent1"/>
                </a:solidFill>
                <a:latin typeface="Comfortaa" panose="00000500000000000000" pitchFamily="2" charset="0"/>
              </a:rPr>
              <a:t>toán</a:t>
            </a:r>
            <a:r>
              <a:rPr lang="en-US" sz="2800" b="1">
                <a:solidFill>
                  <a:schemeClr val="accent1"/>
                </a:solidFill>
                <a:latin typeface="Comfortaa" panose="00000500000000000000" pitchFamily="2" charset="0"/>
              </a:rPr>
              <a:t> </a:t>
            </a:r>
            <a:r>
              <a:rPr lang="en-US" sz="2800" b="1" err="1">
                <a:solidFill>
                  <a:schemeClr val="accent1"/>
                </a:solidFill>
                <a:latin typeface="Comfortaa" panose="00000500000000000000" pitchFamily="2" charset="0"/>
              </a:rPr>
              <a:t>số</a:t>
            </a:r>
            <a:r>
              <a:rPr lang="en-US" sz="2800" b="1">
                <a:solidFill>
                  <a:schemeClr val="accent1"/>
                </a:solidFill>
                <a:latin typeface="Comfortaa" panose="00000500000000000000" pitchFamily="2" charset="0"/>
              </a:rPr>
              <a:t> </a:t>
            </a:r>
            <a:r>
              <a:rPr lang="en-US" sz="2800" b="1" err="1">
                <a:solidFill>
                  <a:schemeClr val="accent1"/>
                </a:solidFill>
                <a:latin typeface="Comfortaa" panose="00000500000000000000" pitchFamily="2" charset="0"/>
              </a:rPr>
              <a:t>học</a:t>
            </a:r>
            <a:endParaRPr lang="vi-VN" sz="2800" b="1">
              <a:solidFill>
                <a:schemeClr val="accent1"/>
              </a:solidFill>
              <a:latin typeface="Comfortaa" panose="000005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B8C16F-52F7-4A5E-85ED-52F0819A41A2}"/>
              </a:ext>
            </a:extLst>
          </p:cNvPr>
          <p:cNvSpPr txBox="1"/>
          <p:nvPr/>
        </p:nvSpPr>
        <p:spPr>
          <a:xfrm>
            <a:off x="673768" y="884590"/>
            <a:ext cx="45343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err="1">
                <a:solidFill>
                  <a:schemeClr val="accent2"/>
                </a:solidFill>
                <a:latin typeface="Comfortaa" panose="00000500000000000000" pitchFamily="2" charset="0"/>
              </a:rPr>
              <a:t>Phép</a:t>
            </a:r>
            <a:r>
              <a:rPr lang="en-US" sz="2800" b="1">
                <a:solidFill>
                  <a:schemeClr val="accent2"/>
                </a:solidFill>
                <a:latin typeface="Comfortaa" panose="00000500000000000000" pitchFamily="2" charset="0"/>
              </a:rPr>
              <a:t> </a:t>
            </a:r>
            <a:r>
              <a:rPr lang="en-US" sz="2800" b="1" err="1">
                <a:solidFill>
                  <a:schemeClr val="accent2"/>
                </a:solidFill>
                <a:latin typeface="Comfortaa" panose="00000500000000000000" pitchFamily="2" charset="0"/>
              </a:rPr>
              <a:t>nhân</a:t>
            </a:r>
            <a:r>
              <a:rPr lang="en-US" sz="2800" b="1">
                <a:solidFill>
                  <a:schemeClr val="accent2"/>
                </a:solidFill>
                <a:latin typeface="Comfortaa" panose="00000500000000000000" pitchFamily="2" charset="0"/>
              </a:rPr>
              <a:t> </a:t>
            </a:r>
            <a:r>
              <a:rPr lang="en-US" sz="2800" b="1" err="1">
                <a:solidFill>
                  <a:schemeClr val="accent2"/>
                </a:solidFill>
                <a:latin typeface="Comfortaa" panose="00000500000000000000" pitchFamily="2" charset="0"/>
              </a:rPr>
              <a:t>cải</a:t>
            </a:r>
            <a:r>
              <a:rPr lang="en-US" sz="2800" b="1">
                <a:solidFill>
                  <a:schemeClr val="accent2"/>
                </a:solidFill>
                <a:latin typeface="Comfortaa" panose="00000500000000000000" pitchFamily="2" charset="0"/>
              </a:rPr>
              <a:t> tiến</a:t>
            </a:r>
            <a:endParaRPr lang="vi-VN" sz="2800" b="1">
              <a:solidFill>
                <a:schemeClr val="accent2"/>
              </a:solidFill>
              <a:latin typeface="Comfortaa" panose="0000050000000000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A624E0-2D9F-4B91-A821-C073CB68FF52}"/>
              </a:ext>
            </a:extLst>
          </p:cNvPr>
          <p:cNvSpPr txBox="1"/>
          <p:nvPr/>
        </p:nvSpPr>
        <p:spPr>
          <a:xfrm>
            <a:off x="4207042" y="1529479"/>
            <a:ext cx="4034589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1800" err="1">
                <a:solidFill>
                  <a:schemeClr val="bg2"/>
                </a:solidFill>
                <a:latin typeface="Bahnschrift" panose="020B0502040204020203" pitchFamily="34" charset="0"/>
              </a:rPr>
              <a:t>Thực</a:t>
            </a:r>
            <a:r>
              <a:rPr lang="vi-VN" sz="1800">
                <a:solidFill>
                  <a:schemeClr val="bg2"/>
                </a:solidFill>
                <a:latin typeface="Bahnschrift" panose="020B0502040204020203" pitchFamily="34" charset="0"/>
              </a:rPr>
              <a:t> </a:t>
            </a:r>
            <a:r>
              <a:rPr lang="vi-VN" sz="1800" err="1">
                <a:solidFill>
                  <a:schemeClr val="bg2"/>
                </a:solidFill>
                <a:latin typeface="Bahnschrift" panose="020B0502040204020203" pitchFamily="34" charset="0"/>
              </a:rPr>
              <a:t>hiện</a:t>
            </a:r>
            <a:r>
              <a:rPr lang="vi-VN" sz="1800">
                <a:solidFill>
                  <a:schemeClr val="bg2"/>
                </a:solidFill>
                <a:latin typeface="Bahnschrift" panose="020B0502040204020203" pitchFamily="34" charset="0"/>
              </a:rPr>
              <a:t>, </a:t>
            </a:r>
            <a:r>
              <a:rPr lang="vi-VN" sz="1800" err="1">
                <a:solidFill>
                  <a:schemeClr val="bg2"/>
                </a:solidFill>
                <a:latin typeface="Bahnschrift" panose="020B0502040204020203" pitchFamily="34" charset="0"/>
              </a:rPr>
              <a:t>gồm</a:t>
            </a:r>
            <a:r>
              <a:rPr lang="vi-VN" sz="1800">
                <a:solidFill>
                  <a:schemeClr val="bg2"/>
                </a:solidFill>
                <a:latin typeface="Bahnschrift" panose="020B0502040204020203" pitchFamily="34" charset="0"/>
              </a:rPr>
              <a:t> 3 </a:t>
            </a:r>
            <a:r>
              <a:rPr lang="vi-VN" sz="1800" err="1">
                <a:solidFill>
                  <a:schemeClr val="bg2"/>
                </a:solidFill>
                <a:latin typeface="Bahnschrift" panose="020B0502040204020203" pitchFamily="34" charset="0"/>
              </a:rPr>
              <a:t>bước</a:t>
            </a:r>
            <a:r>
              <a:rPr lang="vi-VN" sz="1800">
                <a:solidFill>
                  <a:schemeClr val="bg2"/>
                </a:solidFill>
                <a:latin typeface="Bahnschrift" panose="020B0502040204020203" pitchFamily="34" charset="0"/>
              </a:rPr>
              <a:t>:</a:t>
            </a:r>
          </a:p>
          <a:p>
            <a:r>
              <a:rPr lang="vi-VN" sz="1800">
                <a:solidFill>
                  <a:schemeClr val="bg2"/>
                </a:solidFill>
                <a:latin typeface="Bahnschrift" panose="020B0502040204020203" pitchFamily="34" charset="0"/>
              </a:rPr>
              <a:t> • </a:t>
            </a:r>
            <a:r>
              <a:rPr lang="vi-VN" sz="1800" b="1" i="1">
                <a:solidFill>
                  <a:schemeClr val="accent2"/>
                </a:solidFill>
                <a:latin typeface="Bahnschrift" panose="020B0502040204020203" pitchFamily="34" charset="0"/>
              </a:rPr>
              <a:t>B1. </a:t>
            </a:r>
            <a:r>
              <a:rPr lang="vi-VN" sz="1800" err="1">
                <a:solidFill>
                  <a:schemeClr val="bg2"/>
                </a:solidFill>
                <a:latin typeface="Bahnschrift" panose="020B0502040204020203" pitchFamily="34" charset="0"/>
              </a:rPr>
              <a:t>Kiểm</a:t>
            </a:r>
            <a:r>
              <a:rPr lang="vi-VN" sz="1800">
                <a:solidFill>
                  <a:schemeClr val="bg2"/>
                </a:solidFill>
                <a:latin typeface="Bahnschrift" panose="020B0502040204020203" pitchFamily="34" charset="0"/>
              </a:rPr>
              <a:t> tra </a:t>
            </a:r>
            <a:r>
              <a:rPr lang="vi-VN" sz="1800" err="1">
                <a:solidFill>
                  <a:schemeClr val="bg2"/>
                </a:solidFill>
                <a:latin typeface="Bahnschrift" panose="020B0502040204020203" pitchFamily="34" charset="0"/>
              </a:rPr>
              <a:t>bit</a:t>
            </a:r>
            <a:r>
              <a:rPr lang="vi-VN" sz="1800">
                <a:solidFill>
                  <a:schemeClr val="bg2"/>
                </a:solidFill>
                <a:latin typeface="Bahnschrift" panose="020B0502040204020203" pitchFamily="34" charset="0"/>
              </a:rPr>
              <a:t> 0 (</a:t>
            </a:r>
            <a:r>
              <a:rPr lang="vi-VN" sz="1800" err="1">
                <a:solidFill>
                  <a:schemeClr val="bg2"/>
                </a:solidFill>
                <a:latin typeface="Bahnschrift" panose="020B0502040204020203" pitchFamily="34" charset="0"/>
              </a:rPr>
              <a:t>bit</a:t>
            </a:r>
            <a:r>
              <a:rPr lang="vi-VN" sz="1800">
                <a:solidFill>
                  <a:schemeClr val="bg2"/>
                </a:solidFill>
                <a:latin typeface="Bahnschrift" panose="020B0502040204020203" pitchFamily="34" charset="0"/>
              </a:rPr>
              <a:t> </a:t>
            </a:r>
            <a:r>
              <a:rPr lang="vi-VN" sz="1800" err="1">
                <a:solidFill>
                  <a:schemeClr val="bg2"/>
                </a:solidFill>
                <a:latin typeface="Bahnschrift" panose="020B0502040204020203" pitchFamily="34" charset="0"/>
              </a:rPr>
              <a:t>cuối</a:t>
            </a:r>
            <a:r>
              <a:rPr lang="vi-VN" sz="1800">
                <a:solidFill>
                  <a:schemeClr val="bg2"/>
                </a:solidFill>
                <a:latin typeface="Bahnschrift" panose="020B0502040204020203" pitchFamily="34" charset="0"/>
              </a:rPr>
              <a:t> </a:t>
            </a:r>
            <a:r>
              <a:rPr lang="vi-VN" sz="1800" err="1">
                <a:solidFill>
                  <a:schemeClr val="bg2"/>
                </a:solidFill>
                <a:latin typeface="Bahnschrift" panose="020B0502040204020203" pitchFamily="34" charset="0"/>
              </a:rPr>
              <a:t>cùng</a:t>
            </a:r>
            <a:r>
              <a:rPr lang="vi-VN" sz="1800">
                <a:solidFill>
                  <a:schemeClr val="bg2"/>
                </a:solidFill>
                <a:latin typeface="Bahnschrift" panose="020B0502040204020203" pitchFamily="34" charset="0"/>
              </a:rPr>
              <a:t>) </a:t>
            </a:r>
            <a:r>
              <a:rPr lang="vi-VN" sz="1800" err="1">
                <a:solidFill>
                  <a:schemeClr val="bg2"/>
                </a:solidFill>
                <a:latin typeface="Bahnschrift" panose="020B0502040204020203" pitchFamily="34" charset="0"/>
              </a:rPr>
              <a:t>của</a:t>
            </a:r>
            <a:r>
              <a:rPr lang="vi-VN" sz="1800">
                <a:solidFill>
                  <a:schemeClr val="bg2"/>
                </a:solidFill>
                <a:latin typeface="Bahnschrift" panose="020B0502040204020203" pitchFamily="34" charset="0"/>
              </a:rPr>
              <a:t> </a:t>
            </a:r>
            <a:r>
              <a:rPr lang="vi-VN" sz="1800" err="1">
                <a:solidFill>
                  <a:schemeClr val="bg2"/>
                </a:solidFill>
                <a:latin typeface="Bahnschrift" panose="020B0502040204020203" pitchFamily="34" charset="0"/>
              </a:rPr>
              <a:t>Product</a:t>
            </a:r>
            <a:r>
              <a:rPr lang="vi-VN" sz="1800">
                <a:solidFill>
                  <a:schemeClr val="bg2"/>
                </a:solidFill>
                <a:latin typeface="Bahnschrift" panose="020B0502040204020203" pitchFamily="34" charset="0"/>
              </a:rPr>
              <a:t>/</a:t>
            </a:r>
            <a:r>
              <a:rPr lang="vi-VN" sz="1800" err="1">
                <a:solidFill>
                  <a:schemeClr val="bg2"/>
                </a:solidFill>
                <a:latin typeface="Bahnschrift" panose="020B0502040204020203" pitchFamily="34" charset="0"/>
              </a:rPr>
              <a:t>Multiplier</a:t>
            </a:r>
            <a:r>
              <a:rPr lang="vi-VN" sz="1800">
                <a:solidFill>
                  <a:schemeClr val="bg2"/>
                </a:solidFill>
                <a:latin typeface="Bahnschrift" panose="020B0502040204020203" pitchFamily="34" charset="0"/>
              </a:rPr>
              <a:t>; </a:t>
            </a:r>
            <a:r>
              <a:rPr lang="vi-VN" sz="1800" err="1">
                <a:solidFill>
                  <a:schemeClr val="bg2"/>
                </a:solidFill>
                <a:latin typeface="Bahnschrift" panose="020B0502040204020203" pitchFamily="34" charset="0"/>
              </a:rPr>
              <a:t>nếu</a:t>
            </a:r>
            <a:r>
              <a:rPr lang="vi-VN" sz="1800">
                <a:solidFill>
                  <a:schemeClr val="bg2"/>
                </a:solidFill>
                <a:latin typeface="Bahnschrift" panose="020B0502040204020203" pitchFamily="34" charset="0"/>
              </a:rPr>
              <a:t> </a:t>
            </a:r>
            <a:r>
              <a:rPr lang="vi-VN" sz="1800" err="1">
                <a:solidFill>
                  <a:schemeClr val="bg2"/>
                </a:solidFill>
                <a:latin typeface="Bahnschrift" panose="020B0502040204020203" pitchFamily="34" charset="0"/>
              </a:rPr>
              <a:t>bằng</a:t>
            </a:r>
            <a:r>
              <a:rPr lang="vi-VN" sz="1800">
                <a:solidFill>
                  <a:schemeClr val="bg2"/>
                </a:solidFill>
                <a:latin typeface="Bahnschrift" panose="020B0502040204020203" pitchFamily="34" charset="0"/>
              </a:rPr>
              <a:t> 1 </a:t>
            </a:r>
            <a:r>
              <a:rPr lang="vi-VN" sz="1800" err="1">
                <a:solidFill>
                  <a:schemeClr val="bg2"/>
                </a:solidFill>
                <a:latin typeface="Bahnschrift" panose="020B0502040204020203" pitchFamily="34" charset="0"/>
              </a:rPr>
              <a:t>chuyển</a:t>
            </a:r>
            <a:r>
              <a:rPr lang="vi-VN" sz="1800">
                <a:solidFill>
                  <a:schemeClr val="bg2"/>
                </a:solidFill>
                <a:latin typeface="Bahnschrift" panose="020B0502040204020203" pitchFamily="34" charset="0"/>
              </a:rPr>
              <a:t> qua </a:t>
            </a:r>
            <a:r>
              <a:rPr lang="vi-VN" sz="1800" err="1">
                <a:solidFill>
                  <a:schemeClr val="bg2"/>
                </a:solidFill>
                <a:latin typeface="Bahnschrift" panose="020B0502040204020203" pitchFamily="34" charset="0"/>
              </a:rPr>
              <a:t>bước</a:t>
            </a:r>
            <a:r>
              <a:rPr lang="vi-VN" sz="1800">
                <a:solidFill>
                  <a:schemeClr val="bg2"/>
                </a:solidFill>
                <a:latin typeface="Bahnschrift" panose="020B0502040204020203" pitchFamily="34" charset="0"/>
              </a:rPr>
              <a:t> 2; </a:t>
            </a:r>
            <a:r>
              <a:rPr lang="vi-VN" sz="1800" err="1">
                <a:solidFill>
                  <a:schemeClr val="bg2"/>
                </a:solidFill>
                <a:latin typeface="Bahnschrift" panose="020B0502040204020203" pitchFamily="34" charset="0"/>
              </a:rPr>
              <a:t>nếu</a:t>
            </a:r>
            <a:r>
              <a:rPr lang="vi-VN" sz="1800">
                <a:solidFill>
                  <a:schemeClr val="bg2"/>
                </a:solidFill>
                <a:latin typeface="Bahnschrift" panose="020B0502040204020203" pitchFamily="34" charset="0"/>
              </a:rPr>
              <a:t> </a:t>
            </a:r>
            <a:r>
              <a:rPr lang="vi-VN" sz="1800" err="1">
                <a:solidFill>
                  <a:schemeClr val="bg2"/>
                </a:solidFill>
                <a:latin typeface="Bahnschrift" panose="020B0502040204020203" pitchFamily="34" charset="0"/>
              </a:rPr>
              <a:t>bằng</a:t>
            </a:r>
            <a:r>
              <a:rPr lang="vi-VN" sz="1800">
                <a:solidFill>
                  <a:schemeClr val="bg2"/>
                </a:solidFill>
                <a:latin typeface="Bahnschrift" panose="020B0502040204020203" pitchFamily="34" charset="0"/>
              </a:rPr>
              <a:t> 0, </a:t>
            </a:r>
            <a:r>
              <a:rPr lang="vi-VN" sz="1800" err="1">
                <a:solidFill>
                  <a:schemeClr val="bg2"/>
                </a:solidFill>
                <a:latin typeface="Bahnschrift" panose="020B0502040204020203" pitchFamily="34" charset="0"/>
              </a:rPr>
              <a:t>chuyển</a:t>
            </a:r>
            <a:r>
              <a:rPr lang="vi-VN" sz="1800">
                <a:solidFill>
                  <a:schemeClr val="bg2"/>
                </a:solidFill>
                <a:latin typeface="Bahnschrift" panose="020B0502040204020203" pitchFamily="34" charset="0"/>
              </a:rPr>
              <a:t> </a:t>
            </a:r>
            <a:r>
              <a:rPr lang="vi-VN" sz="1800" err="1">
                <a:solidFill>
                  <a:schemeClr val="bg2"/>
                </a:solidFill>
                <a:latin typeface="Bahnschrift" panose="020B0502040204020203" pitchFamily="34" charset="0"/>
              </a:rPr>
              <a:t>tới</a:t>
            </a:r>
            <a:r>
              <a:rPr lang="vi-VN" sz="1800">
                <a:solidFill>
                  <a:schemeClr val="bg2"/>
                </a:solidFill>
                <a:latin typeface="Bahnschrift" panose="020B0502040204020203" pitchFamily="34" charset="0"/>
              </a:rPr>
              <a:t> </a:t>
            </a:r>
            <a:r>
              <a:rPr lang="vi-VN" sz="1800" err="1">
                <a:solidFill>
                  <a:schemeClr val="bg2"/>
                </a:solidFill>
                <a:latin typeface="Bahnschrift" panose="020B0502040204020203" pitchFamily="34" charset="0"/>
              </a:rPr>
              <a:t>bước</a:t>
            </a:r>
            <a:r>
              <a:rPr lang="vi-VN" sz="1800">
                <a:solidFill>
                  <a:schemeClr val="bg2"/>
                </a:solidFill>
                <a:latin typeface="Bahnschrift" panose="020B0502040204020203" pitchFamily="34" charset="0"/>
              </a:rPr>
              <a:t> 3</a:t>
            </a:r>
          </a:p>
          <a:p>
            <a:r>
              <a:rPr lang="vi-VN" sz="1800">
                <a:solidFill>
                  <a:schemeClr val="bg2"/>
                </a:solidFill>
                <a:latin typeface="Bahnschrift" panose="020B0502040204020203" pitchFamily="34" charset="0"/>
              </a:rPr>
              <a:t>• </a:t>
            </a:r>
            <a:r>
              <a:rPr lang="vi-VN" sz="1800" b="1" i="1">
                <a:solidFill>
                  <a:schemeClr val="accent2"/>
                </a:solidFill>
                <a:latin typeface="Bahnschrift" panose="020B0502040204020203" pitchFamily="34" charset="0"/>
              </a:rPr>
              <a:t>B2. </a:t>
            </a:r>
            <a:r>
              <a:rPr lang="vi-VN" sz="1800" err="1">
                <a:solidFill>
                  <a:schemeClr val="bg2"/>
                </a:solidFill>
                <a:latin typeface="Bahnschrift" panose="020B0502040204020203" pitchFamily="34" charset="0"/>
              </a:rPr>
              <a:t>Cộng</a:t>
            </a:r>
            <a:r>
              <a:rPr lang="vi-VN" sz="1800">
                <a:solidFill>
                  <a:schemeClr val="bg2"/>
                </a:solidFill>
                <a:latin typeface="Bahnschrift" panose="020B0502040204020203" pitchFamily="34" charset="0"/>
              </a:rPr>
              <a:t> </a:t>
            </a:r>
            <a:r>
              <a:rPr lang="vi-VN" sz="1800" err="1">
                <a:solidFill>
                  <a:schemeClr val="bg2"/>
                </a:solidFill>
                <a:latin typeface="Bahnschrift" panose="020B0502040204020203" pitchFamily="34" charset="0"/>
              </a:rPr>
              <a:t>Multiplicand</a:t>
            </a:r>
            <a:r>
              <a:rPr lang="vi-VN" sz="1800">
                <a:solidFill>
                  <a:schemeClr val="bg2"/>
                </a:solidFill>
                <a:latin typeface="Bahnschrift" panose="020B0502040204020203" pitchFamily="34" charset="0"/>
              </a:rPr>
              <a:t> </a:t>
            </a:r>
            <a:r>
              <a:rPr lang="vi-VN" sz="1800" err="1">
                <a:solidFill>
                  <a:schemeClr val="bg2"/>
                </a:solidFill>
                <a:latin typeface="Bahnschrift" panose="020B0502040204020203" pitchFamily="34" charset="0"/>
              </a:rPr>
              <a:t>vào</a:t>
            </a:r>
            <a:r>
              <a:rPr lang="vi-VN" sz="1800">
                <a:solidFill>
                  <a:schemeClr val="bg2"/>
                </a:solidFill>
                <a:latin typeface="Bahnschrift" panose="020B0502040204020203" pitchFamily="34" charset="0"/>
              </a:rPr>
              <a:t> </a:t>
            </a:r>
            <a:r>
              <a:rPr lang="vi-VN" sz="1800" err="1">
                <a:solidFill>
                  <a:schemeClr val="bg2"/>
                </a:solidFill>
                <a:latin typeface="Bahnschrift" panose="020B0502040204020203" pitchFamily="34" charset="0"/>
              </a:rPr>
              <a:t>nửa</a:t>
            </a:r>
            <a:r>
              <a:rPr lang="vi-VN" sz="1800">
                <a:solidFill>
                  <a:schemeClr val="bg2"/>
                </a:solidFill>
                <a:latin typeface="Bahnschrift" panose="020B0502040204020203" pitchFamily="34" charset="0"/>
              </a:rPr>
              <a:t> cao </a:t>
            </a:r>
            <a:r>
              <a:rPr lang="vi-VN" sz="1800" err="1">
                <a:solidFill>
                  <a:schemeClr val="bg2"/>
                </a:solidFill>
                <a:latin typeface="Bahnschrift" panose="020B0502040204020203" pitchFamily="34" charset="0"/>
              </a:rPr>
              <a:t>của</a:t>
            </a:r>
            <a:r>
              <a:rPr lang="vi-VN" sz="1800">
                <a:solidFill>
                  <a:schemeClr val="bg2"/>
                </a:solidFill>
                <a:latin typeface="Bahnschrift" panose="020B0502040204020203" pitchFamily="34" charset="0"/>
              </a:rPr>
              <a:t> thanh ghi </a:t>
            </a:r>
            <a:r>
              <a:rPr lang="vi-VN" sz="1800" err="1">
                <a:solidFill>
                  <a:schemeClr val="bg2"/>
                </a:solidFill>
                <a:latin typeface="Bahnschrift" panose="020B0502040204020203" pitchFamily="34" charset="0"/>
              </a:rPr>
              <a:t>Product</a:t>
            </a:r>
            <a:r>
              <a:rPr lang="vi-VN" sz="1800">
                <a:solidFill>
                  <a:schemeClr val="bg2"/>
                </a:solidFill>
                <a:latin typeface="Bahnschrift" panose="020B0502040204020203" pitchFamily="34" charset="0"/>
              </a:rPr>
              <a:t>/</a:t>
            </a:r>
            <a:r>
              <a:rPr lang="vi-VN" sz="1800" err="1">
                <a:solidFill>
                  <a:schemeClr val="bg2"/>
                </a:solidFill>
                <a:latin typeface="Bahnschrift" panose="020B0502040204020203" pitchFamily="34" charset="0"/>
              </a:rPr>
              <a:t>Multiplier</a:t>
            </a:r>
            <a:r>
              <a:rPr lang="vi-VN" sz="1800">
                <a:solidFill>
                  <a:schemeClr val="bg2"/>
                </a:solidFill>
                <a:latin typeface="Bahnschrift" panose="020B0502040204020203" pitchFamily="34" charset="0"/>
              </a:rPr>
              <a:t> </a:t>
            </a:r>
          </a:p>
          <a:p>
            <a:r>
              <a:rPr lang="vi-VN" sz="1800">
                <a:solidFill>
                  <a:schemeClr val="bg2"/>
                </a:solidFill>
                <a:latin typeface="Bahnschrift" panose="020B0502040204020203" pitchFamily="34" charset="0"/>
              </a:rPr>
              <a:t>• </a:t>
            </a:r>
            <a:r>
              <a:rPr lang="vi-VN" sz="1800" b="1" i="1">
                <a:solidFill>
                  <a:schemeClr val="accent2"/>
                </a:solidFill>
                <a:latin typeface="Bahnschrift" panose="020B0502040204020203" pitchFamily="34" charset="0"/>
              </a:rPr>
              <a:t>B3. </a:t>
            </a:r>
            <a:r>
              <a:rPr lang="vi-VN" sz="1800" err="1">
                <a:solidFill>
                  <a:schemeClr val="bg2"/>
                </a:solidFill>
                <a:latin typeface="Bahnschrift" panose="020B0502040204020203" pitchFamily="34" charset="0"/>
              </a:rPr>
              <a:t>Dịch</a:t>
            </a:r>
            <a:r>
              <a:rPr lang="vi-VN" sz="1800">
                <a:solidFill>
                  <a:schemeClr val="bg2"/>
                </a:solidFill>
                <a:latin typeface="Bahnschrift" panose="020B0502040204020203" pitchFamily="34" charset="0"/>
              </a:rPr>
              <a:t> </a:t>
            </a:r>
            <a:r>
              <a:rPr lang="vi-VN" sz="1800" err="1">
                <a:solidFill>
                  <a:schemeClr val="bg2"/>
                </a:solidFill>
                <a:latin typeface="Bahnschrift" panose="020B0502040204020203" pitchFamily="34" charset="0"/>
              </a:rPr>
              <a:t>phải</a:t>
            </a:r>
            <a:r>
              <a:rPr lang="vi-VN" sz="1800">
                <a:solidFill>
                  <a:schemeClr val="bg2"/>
                </a:solidFill>
                <a:latin typeface="Bahnschrift" panose="020B0502040204020203" pitchFamily="34" charset="0"/>
              </a:rPr>
              <a:t> thanh ghi </a:t>
            </a:r>
            <a:r>
              <a:rPr lang="vi-VN" sz="1800" err="1">
                <a:solidFill>
                  <a:schemeClr val="bg2"/>
                </a:solidFill>
                <a:latin typeface="Bahnschrift" panose="020B0502040204020203" pitchFamily="34" charset="0"/>
              </a:rPr>
              <a:t>Product</a:t>
            </a:r>
            <a:r>
              <a:rPr lang="vi-VN" sz="1800">
                <a:solidFill>
                  <a:schemeClr val="bg2"/>
                </a:solidFill>
                <a:latin typeface="Bahnschrift" panose="020B0502040204020203" pitchFamily="34" charset="0"/>
              </a:rPr>
              <a:t>/</a:t>
            </a:r>
            <a:r>
              <a:rPr lang="vi-VN" sz="1800" err="1">
                <a:solidFill>
                  <a:schemeClr val="bg2"/>
                </a:solidFill>
                <a:latin typeface="Bahnschrift" panose="020B0502040204020203" pitchFamily="34" charset="0"/>
              </a:rPr>
              <a:t>Multiplier</a:t>
            </a:r>
            <a:r>
              <a:rPr lang="vi-VN" sz="1800">
                <a:solidFill>
                  <a:schemeClr val="bg2"/>
                </a:solidFill>
                <a:latin typeface="Bahnschrift" panose="020B0502040204020203" pitchFamily="34" charset="0"/>
              </a:rPr>
              <a:t> 1 </a:t>
            </a:r>
            <a:r>
              <a:rPr lang="vi-VN" sz="1800" err="1">
                <a:solidFill>
                  <a:schemeClr val="bg2"/>
                </a:solidFill>
                <a:latin typeface="Bahnschrift" panose="020B0502040204020203" pitchFamily="34" charset="0"/>
              </a:rPr>
              <a:t>bit</a:t>
            </a:r>
            <a:endParaRPr lang="vi-VN" sz="1800">
              <a:solidFill>
                <a:schemeClr val="bg2"/>
              </a:solidFill>
              <a:latin typeface="Bahnschrift" panose="020B05020402040202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7BF268D-496A-431C-885C-4D73E11C4E5F}"/>
              </a:ext>
            </a:extLst>
          </p:cNvPr>
          <p:cNvSpPr txBox="1"/>
          <p:nvPr/>
        </p:nvSpPr>
        <p:spPr>
          <a:xfrm>
            <a:off x="4199021" y="4385525"/>
            <a:ext cx="40426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600" i="1" err="1">
                <a:solidFill>
                  <a:schemeClr val="bg2"/>
                </a:solidFill>
                <a:latin typeface="Bahnschrift" panose="020B0502040204020203" pitchFamily="34" charset="0"/>
              </a:rPr>
              <a:t>Nếu</a:t>
            </a:r>
            <a:r>
              <a:rPr lang="vi-VN" sz="1600" i="1">
                <a:solidFill>
                  <a:schemeClr val="bg2"/>
                </a:solidFill>
                <a:latin typeface="Bahnschrift" panose="020B0502040204020203" pitchFamily="34" charset="0"/>
              </a:rPr>
              <a:t> </a:t>
            </a:r>
            <a:r>
              <a:rPr lang="vi-VN" sz="1600" i="1" err="1">
                <a:solidFill>
                  <a:schemeClr val="bg2"/>
                </a:solidFill>
                <a:latin typeface="Bahnschrift" panose="020B0502040204020203" pitchFamily="34" charset="0"/>
              </a:rPr>
              <a:t>đã</a:t>
            </a:r>
            <a:r>
              <a:rPr lang="vi-VN" sz="1600" i="1">
                <a:solidFill>
                  <a:schemeClr val="bg2"/>
                </a:solidFill>
                <a:latin typeface="Bahnschrift" panose="020B0502040204020203" pitchFamily="34" charset="0"/>
              </a:rPr>
              <a:t> </a:t>
            </a:r>
            <a:r>
              <a:rPr lang="vi-VN" sz="1600" i="1" err="1">
                <a:solidFill>
                  <a:schemeClr val="bg2"/>
                </a:solidFill>
                <a:latin typeface="Bahnschrift" panose="020B0502040204020203" pitchFamily="34" charset="0"/>
              </a:rPr>
              <a:t>thực</a:t>
            </a:r>
            <a:r>
              <a:rPr lang="vi-VN" sz="1600" i="1">
                <a:solidFill>
                  <a:schemeClr val="bg2"/>
                </a:solidFill>
                <a:latin typeface="Bahnschrift" panose="020B0502040204020203" pitchFamily="34" charset="0"/>
              </a:rPr>
              <a:t> </a:t>
            </a:r>
            <a:r>
              <a:rPr lang="vi-VN" sz="1600" i="1" err="1">
                <a:solidFill>
                  <a:schemeClr val="bg2"/>
                </a:solidFill>
                <a:latin typeface="Bahnschrift" panose="020B0502040204020203" pitchFamily="34" charset="0"/>
              </a:rPr>
              <a:t>hiện</a:t>
            </a:r>
            <a:r>
              <a:rPr lang="vi-VN" sz="1600" i="1">
                <a:solidFill>
                  <a:schemeClr val="bg2"/>
                </a:solidFill>
                <a:latin typeface="Bahnschrift" panose="020B0502040204020203" pitchFamily="34" charset="0"/>
              </a:rPr>
              <a:t> </a:t>
            </a:r>
            <a:r>
              <a:rPr lang="vi-VN" sz="1600" i="1" err="1">
                <a:solidFill>
                  <a:schemeClr val="bg2"/>
                </a:solidFill>
                <a:latin typeface="Bahnschrift" panose="020B0502040204020203" pitchFamily="34" charset="0"/>
              </a:rPr>
              <a:t>đủ</a:t>
            </a:r>
            <a:r>
              <a:rPr lang="vi-VN" sz="1600" i="1">
                <a:solidFill>
                  <a:schemeClr val="bg2"/>
                </a:solidFill>
                <a:latin typeface="Bahnschrift" panose="020B0502040204020203" pitchFamily="34" charset="0"/>
              </a:rPr>
              <a:t> </a:t>
            </a:r>
            <a:r>
              <a:rPr lang="vi-VN" sz="1600" b="1" i="1">
                <a:solidFill>
                  <a:schemeClr val="accent2"/>
                </a:solidFill>
                <a:latin typeface="Bahnschrift" panose="020B0502040204020203" pitchFamily="34" charset="0"/>
              </a:rPr>
              <a:t>n</a:t>
            </a:r>
            <a:r>
              <a:rPr lang="vi-VN" sz="1600" i="1">
                <a:solidFill>
                  <a:schemeClr val="bg2"/>
                </a:solidFill>
                <a:latin typeface="Bahnschrift" panose="020B0502040204020203" pitchFamily="34" charset="0"/>
              </a:rPr>
              <a:t> </a:t>
            </a:r>
            <a:r>
              <a:rPr lang="vi-VN" sz="1600" i="1" err="1">
                <a:solidFill>
                  <a:schemeClr val="bg2"/>
                </a:solidFill>
                <a:latin typeface="Bahnschrift" panose="020B0502040204020203" pitchFamily="34" charset="0"/>
              </a:rPr>
              <a:t>lần</a:t>
            </a:r>
            <a:r>
              <a:rPr lang="vi-VN" sz="1600" i="1">
                <a:solidFill>
                  <a:schemeClr val="bg2"/>
                </a:solidFill>
                <a:latin typeface="Bahnschrift" panose="020B0502040204020203" pitchFamily="34" charset="0"/>
              </a:rPr>
              <a:t>(</a:t>
            </a:r>
            <a:r>
              <a:rPr lang="vi-VN" sz="1600" i="1" err="1">
                <a:solidFill>
                  <a:schemeClr val="bg2"/>
                </a:solidFill>
                <a:latin typeface="Bahnschrift" panose="020B0502040204020203" pitchFamily="34" charset="0"/>
              </a:rPr>
              <a:t>với</a:t>
            </a:r>
            <a:r>
              <a:rPr lang="vi-VN" sz="1600" i="1">
                <a:solidFill>
                  <a:schemeClr val="bg2"/>
                </a:solidFill>
                <a:latin typeface="Bahnschrift" panose="020B0502040204020203" pitchFamily="34" charset="0"/>
              </a:rPr>
              <a:t> n </a:t>
            </a:r>
            <a:r>
              <a:rPr lang="vi-VN" sz="1600" i="1" err="1">
                <a:solidFill>
                  <a:schemeClr val="bg2"/>
                </a:solidFill>
                <a:latin typeface="Bahnschrift" panose="020B0502040204020203" pitchFamily="34" charset="0"/>
              </a:rPr>
              <a:t>là</a:t>
            </a:r>
            <a:r>
              <a:rPr lang="vi-VN" sz="1600" i="1">
                <a:solidFill>
                  <a:schemeClr val="bg2"/>
                </a:solidFill>
                <a:latin typeface="Bahnschrift" panose="020B0502040204020203" pitchFamily="34" charset="0"/>
              </a:rPr>
              <a:t> </a:t>
            </a:r>
            <a:r>
              <a:rPr lang="vi-VN" sz="1600" i="1" err="1">
                <a:solidFill>
                  <a:schemeClr val="bg2"/>
                </a:solidFill>
                <a:latin typeface="Bahnschrift" panose="020B0502040204020203" pitchFamily="34" charset="0"/>
              </a:rPr>
              <a:t>số</a:t>
            </a:r>
            <a:r>
              <a:rPr lang="vi-VN" sz="1600" i="1">
                <a:solidFill>
                  <a:schemeClr val="bg2"/>
                </a:solidFill>
                <a:latin typeface="Bahnschrift" panose="020B0502040204020203" pitchFamily="34" charset="0"/>
              </a:rPr>
              <a:t> </a:t>
            </a:r>
            <a:r>
              <a:rPr lang="vi-VN" sz="1600" i="1" err="1">
                <a:solidFill>
                  <a:schemeClr val="bg2"/>
                </a:solidFill>
                <a:latin typeface="Bahnschrift" panose="020B0502040204020203" pitchFamily="34" charset="0"/>
              </a:rPr>
              <a:t>bit</a:t>
            </a:r>
            <a:r>
              <a:rPr lang="vi-VN" sz="1600" i="1">
                <a:solidFill>
                  <a:schemeClr val="bg2"/>
                </a:solidFill>
                <a:latin typeface="Bahnschrift" panose="020B0502040204020203" pitchFamily="34" charset="0"/>
              </a:rPr>
              <a:t> </a:t>
            </a:r>
            <a:r>
              <a:rPr lang="vi-VN" sz="1600" i="1" err="1">
                <a:solidFill>
                  <a:schemeClr val="bg2"/>
                </a:solidFill>
                <a:latin typeface="Bahnschrift" panose="020B0502040204020203" pitchFamily="34" charset="0"/>
              </a:rPr>
              <a:t>của</a:t>
            </a:r>
            <a:r>
              <a:rPr lang="vi-VN" sz="1600" i="1">
                <a:solidFill>
                  <a:schemeClr val="bg2"/>
                </a:solidFill>
                <a:latin typeface="Bahnschrift" panose="020B0502040204020203" pitchFamily="34" charset="0"/>
              </a:rPr>
              <a:t> </a:t>
            </a:r>
            <a:r>
              <a:rPr lang="vi-VN" sz="1600" i="1" err="1">
                <a:solidFill>
                  <a:schemeClr val="bg2"/>
                </a:solidFill>
                <a:latin typeface="Bahnschrift" panose="020B0502040204020203" pitchFamily="34" charset="0"/>
              </a:rPr>
              <a:t>số</a:t>
            </a:r>
            <a:r>
              <a:rPr lang="vi-VN" sz="1600" i="1">
                <a:solidFill>
                  <a:schemeClr val="bg2"/>
                </a:solidFill>
                <a:latin typeface="Bahnschrift" panose="020B0502040204020203" pitchFamily="34" charset="0"/>
              </a:rPr>
              <a:t> nhân, </a:t>
            </a:r>
            <a:r>
              <a:rPr lang="vi-VN" sz="1600" i="1" err="1">
                <a:solidFill>
                  <a:schemeClr val="bg2"/>
                </a:solidFill>
                <a:latin typeface="Bahnschrift" panose="020B0502040204020203" pitchFamily="34" charset="0"/>
              </a:rPr>
              <a:t>tối</a:t>
            </a:r>
            <a:r>
              <a:rPr lang="vi-VN" sz="1600" i="1">
                <a:solidFill>
                  <a:schemeClr val="bg2"/>
                </a:solidFill>
                <a:latin typeface="Bahnschrift" panose="020B0502040204020203" pitchFamily="34" charset="0"/>
              </a:rPr>
              <a:t> đa 32), </a:t>
            </a:r>
            <a:r>
              <a:rPr lang="vi-VN" sz="1600" i="1" err="1">
                <a:solidFill>
                  <a:schemeClr val="bg2"/>
                </a:solidFill>
                <a:latin typeface="Bahnschrift" panose="020B0502040204020203" pitchFamily="34" charset="0"/>
              </a:rPr>
              <a:t>kết</a:t>
            </a:r>
            <a:r>
              <a:rPr lang="vi-VN" sz="1600" i="1">
                <a:solidFill>
                  <a:schemeClr val="bg2"/>
                </a:solidFill>
                <a:latin typeface="Bahnschrift" panose="020B0502040204020203" pitchFamily="34" charset="0"/>
              </a:rPr>
              <a:t> </a:t>
            </a:r>
            <a:r>
              <a:rPr lang="vi-VN" sz="1600" i="1" err="1">
                <a:solidFill>
                  <a:schemeClr val="bg2"/>
                </a:solidFill>
                <a:latin typeface="Bahnschrift" panose="020B0502040204020203" pitchFamily="34" charset="0"/>
              </a:rPr>
              <a:t>thúc</a:t>
            </a:r>
            <a:endParaRPr lang="vi-VN" sz="1600" i="1">
              <a:solidFill>
                <a:schemeClr val="bg2"/>
              </a:solidFill>
              <a:latin typeface="Bahnschrift" panose="020B0502040204020203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A480872-0788-4CAE-966B-9ECC96E777D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DDBC81-9D39-41B3-9939-69B910E23AD1}" type="slidenum">
              <a:rPr lang="vi-VN" smtClean="0"/>
              <a:pPr/>
              <a:t>10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46596537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950;p45">
            <a:extLst>
              <a:ext uri="{FF2B5EF4-FFF2-40B4-BE49-F238E27FC236}">
                <a16:creationId xmlns:a16="http://schemas.microsoft.com/office/drawing/2014/main" id="{8F4A0B9E-59FF-4883-A35E-BA73AECC5069}"/>
              </a:ext>
            </a:extLst>
          </p:cNvPr>
          <p:cNvSpPr txBox="1"/>
          <p:nvPr/>
        </p:nvSpPr>
        <p:spPr>
          <a:xfrm>
            <a:off x="439584" y="1272970"/>
            <a:ext cx="4132416" cy="313345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spcFirstLastPara="1" wrap="square" lIns="91425" tIns="237725" rIns="91425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vi-VN" sz="1200" i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Dữ kiện bên dưới sử dụng cho 6 câu hỏi tiếp theo (từ câu 25 đến câu 30)</a:t>
            </a:r>
            <a:r>
              <a:rPr lang="en-US" sz="1200" i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. </a:t>
            </a:r>
            <a:r>
              <a:rPr lang="vi-VN" sz="1200" i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Cho một bộ xử lý MIPS 32 bits (có datapath và control như hình đã học). Biết PC = 0x00400008; $t3 = 0x00000015; Word nhớ tại địa chỉ 0x00000015 có nội dung/giá trị bằng 0x00000043 </a:t>
            </a:r>
            <a:r>
              <a:rPr lang="en-US" sz="1200" i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. </a:t>
            </a:r>
            <a:r>
              <a:rPr lang="vi-VN" sz="1200" i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Nếu đoạn chương trình sau được thực thi:                                                                                                    addi $s0, $t3, 28                                                                                                                                           andi $s1, $t3, 28                                                                                                                                                 slt $t0, $s1, $s0                                                                                                                               beq $t0, $zero, ABC                                                                                                                                        lw $s1, 20($t3)                                                                                                                                            ABC: sub $t3, $t4, $t5Khi bộ xử lý trên đang thực thi vừa xong công đoạn ALU ở câu lệnh thứ tư, trả lời các câu hỏi sau?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11E79A8A-79DA-45ED-B5C6-9086E3D05F6A}"/>
              </a:ext>
            </a:extLst>
          </p:cNvPr>
          <p:cNvSpPr txBox="1">
            <a:spLocks/>
          </p:cNvSpPr>
          <p:nvPr/>
        </p:nvSpPr>
        <p:spPr>
          <a:xfrm>
            <a:off x="856358" y="238299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9pPr>
          </a:lstStyle>
          <a:p>
            <a:pPr algn="ctr"/>
            <a:r>
              <a:rPr lang="en-US" sz="2800" b="1" err="1">
                <a:solidFill>
                  <a:schemeClr val="accent1"/>
                </a:solidFill>
                <a:latin typeface="Comfortaa" panose="00000500000000000000" pitchFamily="2" charset="0"/>
              </a:rPr>
              <a:t>Giải</a:t>
            </a:r>
            <a:r>
              <a:rPr lang="en-US" sz="2800" b="1">
                <a:solidFill>
                  <a:schemeClr val="accent1"/>
                </a:solidFill>
                <a:latin typeface="Comfortaa" panose="00000500000000000000" pitchFamily="2" charset="0"/>
              </a:rPr>
              <a:t> </a:t>
            </a:r>
            <a:r>
              <a:rPr lang="en-US" sz="2800" b="1" err="1">
                <a:solidFill>
                  <a:schemeClr val="accent1"/>
                </a:solidFill>
                <a:latin typeface="Comfortaa" panose="00000500000000000000" pitchFamily="2" charset="0"/>
              </a:rPr>
              <a:t>đề</a:t>
            </a:r>
            <a:endParaRPr lang="vi-VN" sz="2800" b="1">
              <a:solidFill>
                <a:schemeClr val="accent1"/>
              </a:solidFill>
              <a:latin typeface="Comfortaa" panose="00000500000000000000" pitchFamily="2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47DC0A9-BD33-4E79-BAB9-9FFC1CA0E380}"/>
              </a:ext>
            </a:extLst>
          </p:cNvPr>
          <p:cNvSpPr txBox="1"/>
          <p:nvPr/>
        </p:nvSpPr>
        <p:spPr>
          <a:xfrm>
            <a:off x="856358" y="768309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2800" b="1" err="1">
                <a:solidFill>
                  <a:schemeClr val="accent2"/>
                </a:solidFill>
                <a:latin typeface="Comfortaa" panose="00000500000000000000" pitchFamily="2" charset="0"/>
              </a:rPr>
              <a:t>Trắc</a:t>
            </a:r>
            <a:r>
              <a:rPr lang="vi-VN" sz="2800" b="1">
                <a:solidFill>
                  <a:schemeClr val="accent2"/>
                </a:solidFill>
                <a:latin typeface="Comfortaa" panose="00000500000000000000" pitchFamily="2" charset="0"/>
              </a:rPr>
              <a:t> </a:t>
            </a:r>
            <a:r>
              <a:rPr lang="vi-VN" sz="2800" b="1" err="1">
                <a:solidFill>
                  <a:schemeClr val="accent2"/>
                </a:solidFill>
                <a:latin typeface="Comfortaa" panose="00000500000000000000" pitchFamily="2" charset="0"/>
              </a:rPr>
              <a:t>Nghiệm</a:t>
            </a:r>
            <a:endParaRPr lang="vi-VN" sz="2800" b="1">
              <a:solidFill>
                <a:schemeClr val="accent2"/>
              </a:solidFill>
              <a:latin typeface="Comfortaa" panose="00000500000000000000" pitchFamily="2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E3CC69-0AAF-4EED-A14B-FB1C493D5C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DDBC81-9D39-41B3-9939-69B910E23AD1}" type="slidenum">
              <a:rPr lang="vi-VN" smtClean="0"/>
              <a:pPr/>
              <a:t>100</a:t>
            </a:fld>
            <a:endParaRPr lang="vi-VN"/>
          </a:p>
        </p:txBody>
      </p:sp>
      <p:sp>
        <p:nvSpPr>
          <p:cNvPr id="17" name="Google Shape;2950;p45">
            <a:extLst>
              <a:ext uri="{FF2B5EF4-FFF2-40B4-BE49-F238E27FC236}">
                <a16:creationId xmlns:a16="http://schemas.microsoft.com/office/drawing/2014/main" id="{53E832C5-4726-4C10-9F57-42BE54682328}"/>
              </a:ext>
            </a:extLst>
          </p:cNvPr>
          <p:cNvSpPr txBox="1"/>
          <p:nvPr/>
        </p:nvSpPr>
        <p:spPr>
          <a:xfrm>
            <a:off x="4572000" y="1272968"/>
            <a:ext cx="4430093" cy="791217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spcFirstLastPara="1" wrap="square" lIns="91425" tIns="237725" rIns="91425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Câu </a:t>
            </a:r>
            <a:r>
              <a:rPr lang="en-US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27: 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Giá trị của thanh ghi PC là bao nhiêu? </a:t>
            </a:r>
            <a:endParaRPr lang="vi-VN" sz="1600" i="1">
              <a:solidFill>
                <a:schemeClr val="dk2"/>
              </a:solidFill>
              <a:latin typeface="Bahnschrift" panose="020B0502040204020203" pitchFamily="34" charset="0"/>
              <a:ea typeface="Bahiana"/>
              <a:cs typeface="Bahiana"/>
              <a:sym typeface="Bahiana"/>
            </a:endParaRPr>
          </a:p>
        </p:txBody>
      </p:sp>
      <p:sp>
        <p:nvSpPr>
          <p:cNvPr id="18" name="Google Shape;2560;p40">
            <a:extLst>
              <a:ext uri="{FF2B5EF4-FFF2-40B4-BE49-F238E27FC236}">
                <a16:creationId xmlns:a16="http://schemas.microsoft.com/office/drawing/2014/main" id="{3AA2A434-CF93-45C3-8464-4801728E4BC4}"/>
              </a:ext>
            </a:extLst>
          </p:cNvPr>
          <p:cNvSpPr txBox="1"/>
          <p:nvPr/>
        </p:nvSpPr>
        <p:spPr>
          <a:xfrm>
            <a:off x="5422965" y="2559615"/>
            <a:ext cx="23232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A. 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0x00400010</a:t>
            </a:r>
            <a:endParaRPr sz="1600">
              <a:solidFill>
                <a:srgbClr val="F3F3F3"/>
              </a:solidFill>
              <a:latin typeface="Bahnschrift" panose="020B0502040204020203" pitchFamily="34" charset="0"/>
              <a:ea typeface="Dosis"/>
              <a:cs typeface="Dosis"/>
              <a:sym typeface="Dosis"/>
            </a:endParaRPr>
          </a:p>
        </p:txBody>
      </p:sp>
      <p:sp>
        <p:nvSpPr>
          <p:cNvPr id="19" name="Google Shape;2561;p40">
            <a:extLst>
              <a:ext uri="{FF2B5EF4-FFF2-40B4-BE49-F238E27FC236}">
                <a16:creationId xmlns:a16="http://schemas.microsoft.com/office/drawing/2014/main" id="{D0783959-C302-4945-B69D-6E43A87DC365}"/>
              </a:ext>
            </a:extLst>
          </p:cNvPr>
          <p:cNvSpPr/>
          <p:nvPr/>
        </p:nvSpPr>
        <p:spPr>
          <a:xfrm>
            <a:off x="4708358" y="2474115"/>
            <a:ext cx="572700" cy="572700"/>
          </a:xfrm>
          <a:prstGeom prst="roundRect">
            <a:avLst>
              <a:gd name="adj" fmla="val 16667"/>
            </a:avLst>
          </a:prstGeom>
          <a:solidFill>
            <a:srgbClr val="082F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562;p40">
            <a:extLst>
              <a:ext uri="{FF2B5EF4-FFF2-40B4-BE49-F238E27FC236}">
                <a16:creationId xmlns:a16="http://schemas.microsoft.com/office/drawing/2014/main" id="{D2E450BA-356D-4141-9BF8-79A1342C49E8}"/>
              </a:ext>
            </a:extLst>
          </p:cNvPr>
          <p:cNvSpPr txBox="1"/>
          <p:nvPr/>
        </p:nvSpPr>
        <p:spPr>
          <a:xfrm>
            <a:off x="5422965" y="3374367"/>
            <a:ext cx="23232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B. 0x0040000C</a:t>
            </a:r>
            <a:endParaRPr sz="1600">
              <a:solidFill>
                <a:srgbClr val="F3F3F3"/>
              </a:solidFill>
              <a:latin typeface="Bahnschrift" panose="020B0502040204020203" pitchFamily="34" charset="0"/>
              <a:ea typeface="Dosis"/>
              <a:cs typeface="Dosis"/>
              <a:sym typeface="Dosis"/>
            </a:endParaRPr>
          </a:p>
        </p:txBody>
      </p:sp>
      <p:sp>
        <p:nvSpPr>
          <p:cNvPr id="22" name="Google Shape;2563;p40">
            <a:extLst>
              <a:ext uri="{FF2B5EF4-FFF2-40B4-BE49-F238E27FC236}">
                <a16:creationId xmlns:a16="http://schemas.microsoft.com/office/drawing/2014/main" id="{C2A826C0-3200-4CE3-AE34-2ABFA879E264}"/>
              </a:ext>
            </a:extLst>
          </p:cNvPr>
          <p:cNvSpPr/>
          <p:nvPr/>
        </p:nvSpPr>
        <p:spPr>
          <a:xfrm>
            <a:off x="4708358" y="3288868"/>
            <a:ext cx="572700" cy="572700"/>
          </a:xfrm>
          <a:prstGeom prst="roundRect">
            <a:avLst>
              <a:gd name="adj" fmla="val 16667"/>
            </a:avLst>
          </a:prstGeom>
          <a:solidFill>
            <a:srgbClr val="082F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564;p40">
            <a:extLst>
              <a:ext uri="{FF2B5EF4-FFF2-40B4-BE49-F238E27FC236}">
                <a16:creationId xmlns:a16="http://schemas.microsoft.com/office/drawing/2014/main" id="{882D3FB5-F341-43E6-8722-4D5DC22F6E87}"/>
              </a:ext>
            </a:extLst>
          </p:cNvPr>
          <p:cNvSpPr txBox="1"/>
          <p:nvPr/>
        </p:nvSpPr>
        <p:spPr>
          <a:xfrm>
            <a:off x="7651215" y="2559615"/>
            <a:ext cx="23232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C. 0x00400018</a:t>
            </a:r>
            <a:endParaRPr sz="1600">
              <a:solidFill>
                <a:srgbClr val="F3F3F3"/>
              </a:solidFill>
              <a:latin typeface="Bahnschrift" panose="020B0502040204020203" pitchFamily="34" charset="0"/>
              <a:ea typeface="Dosis"/>
              <a:cs typeface="Dosis"/>
              <a:sym typeface="Dosis"/>
            </a:endParaRPr>
          </a:p>
        </p:txBody>
      </p:sp>
      <p:sp>
        <p:nvSpPr>
          <p:cNvPr id="26" name="Google Shape;2565;p40">
            <a:extLst>
              <a:ext uri="{FF2B5EF4-FFF2-40B4-BE49-F238E27FC236}">
                <a16:creationId xmlns:a16="http://schemas.microsoft.com/office/drawing/2014/main" id="{1E6F3436-C604-4053-BA10-FEADC2C637A4}"/>
              </a:ext>
            </a:extLst>
          </p:cNvPr>
          <p:cNvSpPr/>
          <p:nvPr/>
        </p:nvSpPr>
        <p:spPr>
          <a:xfrm>
            <a:off x="6936608" y="2474115"/>
            <a:ext cx="572700" cy="572700"/>
          </a:xfrm>
          <a:prstGeom prst="roundRect">
            <a:avLst>
              <a:gd name="adj" fmla="val 16667"/>
            </a:avLst>
          </a:prstGeom>
          <a:solidFill>
            <a:srgbClr val="082F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566;p40">
            <a:extLst>
              <a:ext uri="{FF2B5EF4-FFF2-40B4-BE49-F238E27FC236}">
                <a16:creationId xmlns:a16="http://schemas.microsoft.com/office/drawing/2014/main" id="{BD78F550-25E6-4BA4-8411-EC0581AD1680}"/>
              </a:ext>
            </a:extLst>
          </p:cNvPr>
          <p:cNvSpPr txBox="1"/>
          <p:nvPr/>
        </p:nvSpPr>
        <p:spPr>
          <a:xfrm>
            <a:off x="7651215" y="3374369"/>
            <a:ext cx="23232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D. 0x0040001C</a:t>
            </a:r>
            <a:endParaRPr sz="1600">
              <a:solidFill>
                <a:srgbClr val="F3F3F3"/>
              </a:solidFill>
              <a:latin typeface="Bahnschrift" panose="020B0502040204020203" pitchFamily="34" charset="0"/>
              <a:ea typeface="Dosis"/>
              <a:cs typeface="Dosis"/>
              <a:sym typeface="Dosis"/>
            </a:endParaRPr>
          </a:p>
        </p:txBody>
      </p:sp>
      <p:sp>
        <p:nvSpPr>
          <p:cNvPr id="28" name="Google Shape;2567;p40">
            <a:extLst>
              <a:ext uri="{FF2B5EF4-FFF2-40B4-BE49-F238E27FC236}">
                <a16:creationId xmlns:a16="http://schemas.microsoft.com/office/drawing/2014/main" id="{88959AA4-2A23-4E9C-A091-00CEA49B360A}"/>
              </a:ext>
            </a:extLst>
          </p:cNvPr>
          <p:cNvSpPr/>
          <p:nvPr/>
        </p:nvSpPr>
        <p:spPr>
          <a:xfrm>
            <a:off x="6936608" y="3288868"/>
            <a:ext cx="572700" cy="572700"/>
          </a:xfrm>
          <a:prstGeom prst="roundRect">
            <a:avLst>
              <a:gd name="adj" fmla="val 16667"/>
            </a:avLst>
          </a:prstGeom>
          <a:solidFill>
            <a:srgbClr val="082F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2576;p40">
            <a:extLst>
              <a:ext uri="{FF2B5EF4-FFF2-40B4-BE49-F238E27FC236}">
                <a16:creationId xmlns:a16="http://schemas.microsoft.com/office/drawing/2014/main" id="{35CBA7DD-7D0A-40E9-9EDD-F012C811B3FB}"/>
              </a:ext>
            </a:extLst>
          </p:cNvPr>
          <p:cNvSpPr/>
          <p:nvPr/>
        </p:nvSpPr>
        <p:spPr>
          <a:xfrm>
            <a:off x="7037067" y="2623322"/>
            <a:ext cx="371782" cy="274285"/>
          </a:xfrm>
          <a:custGeom>
            <a:avLst/>
            <a:gdLst/>
            <a:ahLst/>
            <a:cxnLst/>
            <a:rect l="l" t="t" r="r" b="b"/>
            <a:pathLst>
              <a:path w="14151" h="10440" extrusionOk="0">
                <a:moveTo>
                  <a:pt x="11972" y="1"/>
                </a:moveTo>
                <a:lnTo>
                  <a:pt x="5563" y="6410"/>
                </a:lnTo>
                <a:cubicBezTo>
                  <a:pt x="5477" y="6497"/>
                  <a:pt x="5364" y="6540"/>
                  <a:pt x="5251" y="6540"/>
                </a:cubicBezTo>
                <a:cubicBezTo>
                  <a:pt x="5138" y="6540"/>
                  <a:pt x="5026" y="6497"/>
                  <a:pt x="4939" y="6410"/>
                </a:cubicBezTo>
                <a:lnTo>
                  <a:pt x="2178" y="3649"/>
                </a:lnTo>
                <a:lnTo>
                  <a:pt x="0" y="5827"/>
                </a:lnTo>
                <a:lnTo>
                  <a:pt x="4162" y="9989"/>
                </a:lnTo>
                <a:cubicBezTo>
                  <a:pt x="4453" y="10280"/>
                  <a:pt x="4842" y="10440"/>
                  <a:pt x="5251" y="10440"/>
                </a:cubicBezTo>
                <a:cubicBezTo>
                  <a:pt x="5660" y="10440"/>
                  <a:pt x="6056" y="10280"/>
                  <a:pt x="6340" y="9989"/>
                </a:cubicBezTo>
                <a:lnTo>
                  <a:pt x="14150" y="2179"/>
                </a:lnTo>
                <a:lnTo>
                  <a:pt x="11972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567;p40">
            <a:extLst>
              <a:ext uri="{FF2B5EF4-FFF2-40B4-BE49-F238E27FC236}">
                <a16:creationId xmlns:a16="http://schemas.microsoft.com/office/drawing/2014/main" id="{B624920C-8377-43FD-B77D-26FC787A91E2}"/>
              </a:ext>
            </a:extLst>
          </p:cNvPr>
          <p:cNvSpPr/>
          <p:nvPr/>
        </p:nvSpPr>
        <p:spPr>
          <a:xfrm>
            <a:off x="6936608" y="2432926"/>
            <a:ext cx="572700" cy="572700"/>
          </a:xfrm>
          <a:prstGeom prst="roundRect">
            <a:avLst>
              <a:gd name="adj" fmla="val 16667"/>
            </a:avLst>
          </a:prstGeom>
          <a:solidFill>
            <a:srgbClr val="082F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2284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xit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950;p45">
            <a:extLst>
              <a:ext uri="{FF2B5EF4-FFF2-40B4-BE49-F238E27FC236}">
                <a16:creationId xmlns:a16="http://schemas.microsoft.com/office/drawing/2014/main" id="{8F4A0B9E-59FF-4883-A35E-BA73AECC5069}"/>
              </a:ext>
            </a:extLst>
          </p:cNvPr>
          <p:cNvSpPr txBox="1"/>
          <p:nvPr/>
        </p:nvSpPr>
        <p:spPr>
          <a:xfrm>
            <a:off x="439584" y="1272970"/>
            <a:ext cx="4132416" cy="313345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spcFirstLastPara="1" wrap="square" lIns="91425" tIns="237725" rIns="91425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vi-VN" sz="1200" i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Dữ kiện bên dưới sử dụng cho 6 câu hỏi tiếp theo (từ câu 25 đến câu 30)</a:t>
            </a:r>
            <a:r>
              <a:rPr lang="en-US" sz="1200" i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. </a:t>
            </a:r>
            <a:r>
              <a:rPr lang="vi-VN" sz="1200" i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Cho một bộ xử lý MIPS 32 bits (có datapath và control như hình đã học). Biết PC = 0x00400008; $t3 = 0x00000015; Word nhớ tại địa chỉ 0x00000015 có nội dung/giá trị bằng 0x00000043 </a:t>
            </a:r>
            <a:r>
              <a:rPr lang="en-US" sz="1200" i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. </a:t>
            </a:r>
            <a:r>
              <a:rPr lang="vi-VN" sz="1200" i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Nếu đoạn chương trình sau được thực thi:                                                                                                    addi $s0, $t3, 28                                                                                                                                           andi $s1, $t3, 28                                                                                                                                                 slt $t0, $s1, $s0                                                                                                                               beq $t0, $zero, ABC                                                                                                                                        lw $s1, 20($t3)                                                                                                                                            ABC: sub $t3, $t4, $t5Khi bộ xử lý trên đang thực thi vừa xong công đoạn ALU ở câu lệnh thứ tư, trả lời các câu hỏi sau?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11E79A8A-79DA-45ED-B5C6-9086E3D05F6A}"/>
              </a:ext>
            </a:extLst>
          </p:cNvPr>
          <p:cNvSpPr txBox="1">
            <a:spLocks/>
          </p:cNvSpPr>
          <p:nvPr/>
        </p:nvSpPr>
        <p:spPr>
          <a:xfrm>
            <a:off x="856358" y="238299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9pPr>
          </a:lstStyle>
          <a:p>
            <a:pPr algn="ctr"/>
            <a:r>
              <a:rPr lang="en-US" sz="2800" b="1" err="1">
                <a:solidFill>
                  <a:schemeClr val="accent1"/>
                </a:solidFill>
                <a:latin typeface="Comfortaa" panose="00000500000000000000" pitchFamily="2" charset="0"/>
              </a:rPr>
              <a:t>Giải</a:t>
            </a:r>
            <a:r>
              <a:rPr lang="en-US" sz="2800" b="1">
                <a:solidFill>
                  <a:schemeClr val="accent1"/>
                </a:solidFill>
                <a:latin typeface="Comfortaa" panose="00000500000000000000" pitchFamily="2" charset="0"/>
              </a:rPr>
              <a:t> </a:t>
            </a:r>
            <a:r>
              <a:rPr lang="en-US" sz="2800" b="1" err="1">
                <a:solidFill>
                  <a:schemeClr val="accent1"/>
                </a:solidFill>
                <a:latin typeface="Comfortaa" panose="00000500000000000000" pitchFamily="2" charset="0"/>
              </a:rPr>
              <a:t>đề</a:t>
            </a:r>
            <a:endParaRPr lang="vi-VN" sz="2800" b="1">
              <a:solidFill>
                <a:schemeClr val="accent1"/>
              </a:solidFill>
              <a:latin typeface="Comfortaa" panose="00000500000000000000" pitchFamily="2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47DC0A9-BD33-4E79-BAB9-9FFC1CA0E380}"/>
              </a:ext>
            </a:extLst>
          </p:cNvPr>
          <p:cNvSpPr txBox="1"/>
          <p:nvPr/>
        </p:nvSpPr>
        <p:spPr>
          <a:xfrm>
            <a:off x="856358" y="768309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2800" b="1" err="1">
                <a:solidFill>
                  <a:schemeClr val="accent2"/>
                </a:solidFill>
                <a:latin typeface="Comfortaa" panose="00000500000000000000" pitchFamily="2" charset="0"/>
              </a:rPr>
              <a:t>Trắc</a:t>
            </a:r>
            <a:r>
              <a:rPr lang="vi-VN" sz="2800" b="1">
                <a:solidFill>
                  <a:schemeClr val="accent2"/>
                </a:solidFill>
                <a:latin typeface="Comfortaa" panose="00000500000000000000" pitchFamily="2" charset="0"/>
              </a:rPr>
              <a:t> </a:t>
            </a:r>
            <a:r>
              <a:rPr lang="vi-VN" sz="2800" b="1" err="1">
                <a:solidFill>
                  <a:schemeClr val="accent2"/>
                </a:solidFill>
                <a:latin typeface="Comfortaa" panose="00000500000000000000" pitchFamily="2" charset="0"/>
              </a:rPr>
              <a:t>Nghiệm</a:t>
            </a:r>
            <a:endParaRPr lang="vi-VN" sz="2800" b="1">
              <a:solidFill>
                <a:schemeClr val="accent2"/>
              </a:solidFill>
              <a:latin typeface="Comfortaa" panose="00000500000000000000" pitchFamily="2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E3CC69-0AAF-4EED-A14B-FB1C493D5C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DDBC81-9D39-41B3-9939-69B910E23AD1}" type="slidenum">
              <a:rPr lang="vi-VN" smtClean="0"/>
              <a:pPr/>
              <a:t>101</a:t>
            </a:fld>
            <a:endParaRPr lang="vi-VN"/>
          </a:p>
        </p:txBody>
      </p:sp>
      <p:sp>
        <p:nvSpPr>
          <p:cNvPr id="17" name="Google Shape;2950;p45">
            <a:extLst>
              <a:ext uri="{FF2B5EF4-FFF2-40B4-BE49-F238E27FC236}">
                <a16:creationId xmlns:a16="http://schemas.microsoft.com/office/drawing/2014/main" id="{53E832C5-4726-4C10-9F57-42BE54682328}"/>
              </a:ext>
            </a:extLst>
          </p:cNvPr>
          <p:cNvSpPr txBox="1"/>
          <p:nvPr/>
        </p:nvSpPr>
        <p:spPr>
          <a:xfrm>
            <a:off x="4572000" y="1272968"/>
            <a:ext cx="4430093" cy="791217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spcFirstLastPara="1" wrap="square" lIns="91425" tIns="237725" rIns="91425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Câu </a:t>
            </a:r>
            <a:r>
              <a:rPr lang="en-US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28: 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Kết quả tại đầu ra ALU result bằng bao nhiêu? </a:t>
            </a:r>
            <a:endParaRPr lang="vi-VN" sz="1600" i="1">
              <a:solidFill>
                <a:schemeClr val="dk2"/>
              </a:solidFill>
              <a:latin typeface="Bahnschrift" panose="020B0502040204020203" pitchFamily="34" charset="0"/>
              <a:ea typeface="Bahiana"/>
              <a:cs typeface="Bahiana"/>
              <a:sym typeface="Bahiana"/>
            </a:endParaRPr>
          </a:p>
        </p:txBody>
      </p:sp>
      <p:sp>
        <p:nvSpPr>
          <p:cNvPr id="18" name="Google Shape;2560;p40">
            <a:extLst>
              <a:ext uri="{FF2B5EF4-FFF2-40B4-BE49-F238E27FC236}">
                <a16:creationId xmlns:a16="http://schemas.microsoft.com/office/drawing/2014/main" id="{3AA2A434-CF93-45C3-8464-4801728E4BC4}"/>
              </a:ext>
            </a:extLst>
          </p:cNvPr>
          <p:cNvSpPr txBox="1"/>
          <p:nvPr/>
        </p:nvSpPr>
        <p:spPr>
          <a:xfrm>
            <a:off x="5422965" y="2559615"/>
            <a:ext cx="23232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A. 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0x00000000</a:t>
            </a:r>
            <a:endParaRPr sz="1600">
              <a:solidFill>
                <a:srgbClr val="F3F3F3"/>
              </a:solidFill>
              <a:latin typeface="Bahnschrift" panose="020B0502040204020203" pitchFamily="34" charset="0"/>
              <a:ea typeface="Dosis"/>
              <a:cs typeface="Dosis"/>
              <a:sym typeface="Dosis"/>
            </a:endParaRPr>
          </a:p>
        </p:txBody>
      </p:sp>
      <p:sp>
        <p:nvSpPr>
          <p:cNvPr id="19" name="Google Shape;2561;p40">
            <a:extLst>
              <a:ext uri="{FF2B5EF4-FFF2-40B4-BE49-F238E27FC236}">
                <a16:creationId xmlns:a16="http://schemas.microsoft.com/office/drawing/2014/main" id="{D0783959-C302-4945-B69D-6E43A87DC365}"/>
              </a:ext>
            </a:extLst>
          </p:cNvPr>
          <p:cNvSpPr/>
          <p:nvPr/>
        </p:nvSpPr>
        <p:spPr>
          <a:xfrm>
            <a:off x="4708358" y="2474115"/>
            <a:ext cx="572700" cy="572700"/>
          </a:xfrm>
          <a:prstGeom prst="roundRect">
            <a:avLst>
              <a:gd name="adj" fmla="val 16667"/>
            </a:avLst>
          </a:prstGeom>
          <a:solidFill>
            <a:srgbClr val="082F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562;p40">
            <a:extLst>
              <a:ext uri="{FF2B5EF4-FFF2-40B4-BE49-F238E27FC236}">
                <a16:creationId xmlns:a16="http://schemas.microsoft.com/office/drawing/2014/main" id="{D2E450BA-356D-4141-9BF8-79A1342C49E8}"/>
              </a:ext>
            </a:extLst>
          </p:cNvPr>
          <p:cNvSpPr txBox="1"/>
          <p:nvPr/>
        </p:nvSpPr>
        <p:spPr>
          <a:xfrm>
            <a:off x="5422965" y="3374367"/>
            <a:ext cx="23232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B. </a:t>
            </a:r>
            <a:r>
              <a:rPr lang="en-US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0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x00000030</a:t>
            </a:r>
            <a:endParaRPr sz="1600">
              <a:solidFill>
                <a:srgbClr val="F3F3F3"/>
              </a:solidFill>
              <a:latin typeface="Bahnschrift" panose="020B0502040204020203" pitchFamily="34" charset="0"/>
              <a:ea typeface="Dosis"/>
              <a:cs typeface="Dosis"/>
              <a:sym typeface="Dosis"/>
            </a:endParaRPr>
          </a:p>
        </p:txBody>
      </p:sp>
      <p:sp>
        <p:nvSpPr>
          <p:cNvPr id="22" name="Google Shape;2563;p40">
            <a:extLst>
              <a:ext uri="{FF2B5EF4-FFF2-40B4-BE49-F238E27FC236}">
                <a16:creationId xmlns:a16="http://schemas.microsoft.com/office/drawing/2014/main" id="{C2A826C0-3200-4CE3-AE34-2ABFA879E264}"/>
              </a:ext>
            </a:extLst>
          </p:cNvPr>
          <p:cNvSpPr/>
          <p:nvPr/>
        </p:nvSpPr>
        <p:spPr>
          <a:xfrm>
            <a:off x="4708358" y="3288868"/>
            <a:ext cx="572700" cy="572700"/>
          </a:xfrm>
          <a:prstGeom prst="roundRect">
            <a:avLst>
              <a:gd name="adj" fmla="val 16667"/>
            </a:avLst>
          </a:prstGeom>
          <a:solidFill>
            <a:srgbClr val="082F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564;p40">
            <a:extLst>
              <a:ext uri="{FF2B5EF4-FFF2-40B4-BE49-F238E27FC236}">
                <a16:creationId xmlns:a16="http://schemas.microsoft.com/office/drawing/2014/main" id="{882D3FB5-F341-43E6-8722-4D5DC22F6E87}"/>
              </a:ext>
            </a:extLst>
          </p:cNvPr>
          <p:cNvSpPr txBox="1"/>
          <p:nvPr/>
        </p:nvSpPr>
        <p:spPr>
          <a:xfrm>
            <a:off x="7651215" y="2559615"/>
            <a:ext cx="23232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C. 0x0000002A</a:t>
            </a:r>
            <a:endParaRPr sz="1600">
              <a:solidFill>
                <a:srgbClr val="F3F3F3"/>
              </a:solidFill>
              <a:latin typeface="Bahnschrift" panose="020B0502040204020203" pitchFamily="34" charset="0"/>
              <a:ea typeface="Dosis"/>
              <a:cs typeface="Dosis"/>
              <a:sym typeface="Dosis"/>
            </a:endParaRPr>
          </a:p>
        </p:txBody>
      </p:sp>
      <p:sp>
        <p:nvSpPr>
          <p:cNvPr id="26" name="Google Shape;2565;p40">
            <a:extLst>
              <a:ext uri="{FF2B5EF4-FFF2-40B4-BE49-F238E27FC236}">
                <a16:creationId xmlns:a16="http://schemas.microsoft.com/office/drawing/2014/main" id="{1E6F3436-C604-4053-BA10-FEADC2C637A4}"/>
              </a:ext>
            </a:extLst>
          </p:cNvPr>
          <p:cNvSpPr/>
          <p:nvPr/>
        </p:nvSpPr>
        <p:spPr>
          <a:xfrm>
            <a:off x="6936608" y="2474115"/>
            <a:ext cx="572700" cy="572700"/>
          </a:xfrm>
          <a:prstGeom prst="roundRect">
            <a:avLst>
              <a:gd name="adj" fmla="val 16667"/>
            </a:avLst>
          </a:prstGeom>
          <a:solidFill>
            <a:srgbClr val="082F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566;p40">
            <a:extLst>
              <a:ext uri="{FF2B5EF4-FFF2-40B4-BE49-F238E27FC236}">
                <a16:creationId xmlns:a16="http://schemas.microsoft.com/office/drawing/2014/main" id="{BD78F550-25E6-4BA4-8411-EC0581AD1680}"/>
              </a:ext>
            </a:extLst>
          </p:cNvPr>
          <p:cNvSpPr txBox="1"/>
          <p:nvPr/>
        </p:nvSpPr>
        <p:spPr>
          <a:xfrm>
            <a:off x="7651215" y="3374369"/>
            <a:ext cx="23232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D. 0x00000001</a:t>
            </a:r>
            <a:endParaRPr sz="1600">
              <a:solidFill>
                <a:srgbClr val="F3F3F3"/>
              </a:solidFill>
              <a:latin typeface="Bahnschrift" panose="020B0502040204020203" pitchFamily="34" charset="0"/>
              <a:ea typeface="Dosis"/>
              <a:cs typeface="Dosis"/>
              <a:sym typeface="Dosis"/>
            </a:endParaRPr>
          </a:p>
        </p:txBody>
      </p:sp>
      <p:sp>
        <p:nvSpPr>
          <p:cNvPr id="28" name="Google Shape;2567;p40">
            <a:extLst>
              <a:ext uri="{FF2B5EF4-FFF2-40B4-BE49-F238E27FC236}">
                <a16:creationId xmlns:a16="http://schemas.microsoft.com/office/drawing/2014/main" id="{88959AA4-2A23-4E9C-A091-00CEA49B360A}"/>
              </a:ext>
            </a:extLst>
          </p:cNvPr>
          <p:cNvSpPr/>
          <p:nvPr/>
        </p:nvSpPr>
        <p:spPr>
          <a:xfrm>
            <a:off x="6936608" y="3288868"/>
            <a:ext cx="572700" cy="572700"/>
          </a:xfrm>
          <a:prstGeom prst="roundRect">
            <a:avLst>
              <a:gd name="adj" fmla="val 16667"/>
            </a:avLst>
          </a:prstGeom>
          <a:solidFill>
            <a:srgbClr val="082F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661843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950;p45">
            <a:extLst>
              <a:ext uri="{FF2B5EF4-FFF2-40B4-BE49-F238E27FC236}">
                <a16:creationId xmlns:a16="http://schemas.microsoft.com/office/drawing/2014/main" id="{8F4A0B9E-59FF-4883-A35E-BA73AECC5069}"/>
              </a:ext>
            </a:extLst>
          </p:cNvPr>
          <p:cNvSpPr txBox="1"/>
          <p:nvPr/>
        </p:nvSpPr>
        <p:spPr>
          <a:xfrm>
            <a:off x="439584" y="1272970"/>
            <a:ext cx="4132416" cy="313345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spcFirstLastPara="1" wrap="square" lIns="91425" tIns="237725" rIns="91425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vi-VN" sz="1200" i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Dữ kiện bên dưới sử dụng cho 6 câu hỏi tiếp theo (từ câu 25 đến câu 30)</a:t>
            </a:r>
            <a:r>
              <a:rPr lang="en-US" sz="1200" i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. </a:t>
            </a:r>
            <a:r>
              <a:rPr lang="vi-VN" sz="1200" i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Cho một bộ xử lý MIPS 32 bits (có datapath và control như hình đã học). Biết PC = 0x00400008; $t3 = 0x00000015; Word nhớ tại địa chỉ 0x00000015 có nội dung/giá trị bằng 0x00000043 </a:t>
            </a:r>
            <a:r>
              <a:rPr lang="en-US" sz="1200" i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. </a:t>
            </a:r>
            <a:r>
              <a:rPr lang="vi-VN" sz="1200" i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Nếu đoạn chương trình sau được thực thi:                                                                                                    addi $s0, $t3, 28                                                                                                                                           andi $s1, $t3, 28                                                                                                                                                 slt $t0, $s1, $s0                                                                                                                               beq $t0, $zero, ABC                                                                                                                                        lw $s1, 20($t3)                                                                                                                                            ABC: sub $t3, $t4, $t5Khi bộ xử lý trên đang thực thi vừa xong công đoạn ALU ở câu lệnh thứ tư, trả lời các câu hỏi sau?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11E79A8A-79DA-45ED-B5C6-9086E3D05F6A}"/>
              </a:ext>
            </a:extLst>
          </p:cNvPr>
          <p:cNvSpPr txBox="1">
            <a:spLocks/>
          </p:cNvSpPr>
          <p:nvPr/>
        </p:nvSpPr>
        <p:spPr>
          <a:xfrm>
            <a:off x="856358" y="238299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9pPr>
          </a:lstStyle>
          <a:p>
            <a:pPr algn="ctr"/>
            <a:r>
              <a:rPr lang="en-US" sz="2800" b="1" err="1">
                <a:solidFill>
                  <a:schemeClr val="accent1"/>
                </a:solidFill>
                <a:latin typeface="Comfortaa" panose="00000500000000000000" pitchFamily="2" charset="0"/>
              </a:rPr>
              <a:t>Giải</a:t>
            </a:r>
            <a:r>
              <a:rPr lang="en-US" sz="2800" b="1">
                <a:solidFill>
                  <a:schemeClr val="accent1"/>
                </a:solidFill>
                <a:latin typeface="Comfortaa" panose="00000500000000000000" pitchFamily="2" charset="0"/>
              </a:rPr>
              <a:t> </a:t>
            </a:r>
            <a:r>
              <a:rPr lang="en-US" sz="2800" b="1" err="1">
                <a:solidFill>
                  <a:schemeClr val="accent1"/>
                </a:solidFill>
                <a:latin typeface="Comfortaa" panose="00000500000000000000" pitchFamily="2" charset="0"/>
              </a:rPr>
              <a:t>đề</a:t>
            </a:r>
            <a:endParaRPr lang="vi-VN" sz="2800" b="1">
              <a:solidFill>
                <a:schemeClr val="accent1"/>
              </a:solidFill>
              <a:latin typeface="Comfortaa" panose="00000500000000000000" pitchFamily="2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47DC0A9-BD33-4E79-BAB9-9FFC1CA0E380}"/>
              </a:ext>
            </a:extLst>
          </p:cNvPr>
          <p:cNvSpPr txBox="1"/>
          <p:nvPr/>
        </p:nvSpPr>
        <p:spPr>
          <a:xfrm>
            <a:off x="856358" y="768309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2800" b="1" err="1">
                <a:solidFill>
                  <a:schemeClr val="accent2"/>
                </a:solidFill>
                <a:latin typeface="Comfortaa" panose="00000500000000000000" pitchFamily="2" charset="0"/>
              </a:rPr>
              <a:t>Trắc</a:t>
            </a:r>
            <a:r>
              <a:rPr lang="vi-VN" sz="2800" b="1">
                <a:solidFill>
                  <a:schemeClr val="accent2"/>
                </a:solidFill>
                <a:latin typeface="Comfortaa" panose="00000500000000000000" pitchFamily="2" charset="0"/>
              </a:rPr>
              <a:t> </a:t>
            </a:r>
            <a:r>
              <a:rPr lang="vi-VN" sz="2800" b="1" err="1">
                <a:solidFill>
                  <a:schemeClr val="accent2"/>
                </a:solidFill>
                <a:latin typeface="Comfortaa" panose="00000500000000000000" pitchFamily="2" charset="0"/>
              </a:rPr>
              <a:t>Nghiệm</a:t>
            </a:r>
            <a:endParaRPr lang="vi-VN" sz="2800" b="1">
              <a:solidFill>
                <a:schemeClr val="accent2"/>
              </a:solidFill>
              <a:latin typeface="Comfortaa" panose="00000500000000000000" pitchFamily="2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E3CC69-0AAF-4EED-A14B-FB1C493D5C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DDBC81-9D39-41B3-9939-69B910E23AD1}" type="slidenum">
              <a:rPr lang="vi-VN" smtClean="0"/>
              <a:pPr/>
              <a:t>102</a:t>
            </a:fld>
            <a:endParaRPr lang="vi-VN"/>
          </a:p>
        </p:txBody>
      </p:sp>
      <p:sp>
        <p:nvSpPr>
          <p:cNvPr id="17" name="Google Shape;2950;p45">
            <a:extLst>
              <a:ext uri="{FF2B5EF4-FFF2-40B4-BE49-F238E27FC236}">
                <a16:creationId xmlns:a16="http://schemas.microsoft.com/office/drawing/2014/main" id="{53E832C5-4726-4C10-9F57-42BE54682328}"/>
              </a:ext>
            </a:extLst>
          </p:cNvPr>
          <p:cNvSpPr txBox="1"/>
          <p:nvPr/>
        </p:nvSpPr>
        <p:spPr>
          <a:xfrm>
            <a:off x="4572000" y="1272968"/>
            <a:ext cx="4430093" cy="791217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spcFirstLastPara="1" wrap="square" lIns="91425" tIns="237725" rIns="91425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Câu </a:t>
            </a:r>
            <a:r>
              <a:rPr lang="en-US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28: 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Kết quả tại đầu ra ALU result bằng bao nhiêu? </a:t>
            </a:r>
            <a:endParaRPr lang="vi-VN" sz="1600" i="1">
              <a:solidFill>
                <a:schemeClr val="dk2"/>
              </a:solidFill>
              <a:latin typeface="Bahnschrift" panose="020B0502040204020203" pitchFamily="34" charset="0"/>
              <a:ea typeface="Bahiana"/>
              <a:cs typeface="Bahiana"/>
              <a:sym typeface="Bahiana"/>
            </a:endParaRPr>
          </a:p>
        </p:txBody>
      </p:sp>
      <p:sp>
        <p:nvSpPr>
          <p:cNvPr id="18" name="Google Shape;2560;p40">
            <a:extLst>
              <a:ext uri="{FF2B5EF4-FFF2-40B4-BE49-F238E27FC236}">
                <a16:creationId xmlns:a16="http://schemas.microsoft.com/office/drawing/2014/main" id="{3AA2A434-CF93-45C3-8464-4801728E4BC4}"/>
              </a:ext>
            </a:extLst>
          </p:cNvPr>
          <p:cNvSpPr txBox="1"/>
          <p:nvPr/>
        </p:nvSpPr>
        <p:spPr>
          <a:xfrm>
            <a:off x="4708358" y="2995956"/>
            <a:ext cx="4435642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1600" b="1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Hướng</a:t>
            </a:r>
            <a:r>
              <a:rPr lang="en-US" sz="1600" b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làm</a:t>
            </a:r>
          </a:p>
          <a:p>
            <a:pPr lvl="0"/>
            <a:r>
              <a:rPr lang="en-US" sz="1600">
                <a:solidFill>
                  <a:schemeClr val="bg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Kết quả </a:t>
            </a:r>
            <a:r>
              <a:rPr lang="en-US" sz="1600" err="1">
                <a:solidFill>
                  <a:schemeClr val="bg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tại</a:t>
            </a:r>
            <a:r>
              <a:rPr lang="en-US" sz="1600">
                <a:solidFill>
                  <a:schemeClr val="bg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</a:t>
            </a:r>
            <a:r>
              <a:rPr lang="en-US" sz="1600" err="1">
                <a:solidFill>
                  <a:schemeClr val="bg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đầu</a:t>
            </a:r>
            <a:r>
              <a:rPr lang="en-US" sz="1600">
                <a:solidFill>
                  <a:schemeClr val="bg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ra ALU result là </a:t>
            </a:r>
            <a:r>
              <a:rPr lang="en-US" sz="1600" err="1">
                <a:solidFill>
                  <a:schemeClr val="bg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giá</a:t>
            </a:r>
            <a:r>
              <a:rPr lang="en-US" sz="1600">
                <a:solidFill>
                  <a:schemeClr val="bg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trị của </a:t>
            </a:r>
            <a:r>
              <a:rPr lang="en-US" sz="1600" err="1">
                <a:solidFill>
                  <a:schemeClr val="bg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thanh</a:t>
            </a:r>
            <a:r>
              <a:rPr lang="en-US" sz="1600">
                <a:solidFill>
                  <a:schemeClr val="bg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</a:t>
            </a:r>
            <a:r>
              <a:rPr lang="en-US" sz="1600" err="1">
                <a:solidFill>
                  <a:schemeClr val="bg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ghi</a:t>
            </a:r>
            <a:r>
              <a:rPr lang="en-US" sz="1600">
                <a:solidFill>
                  <a:schemeClr val="bg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$t0</a:t>
            </a:r>
          </a:p>
          <a:p>
            <a:pPr lvl="0"/>
            <a:endParaRPr lang="en-US" sz="1600">
              <a:solidFill>
                <a:schemeClr val="dk2"/>
              </a:solidFill>
              <a:latin typeface="Bahnschrift" panose="020B0502040204020203" pitchFamily="34" charset="0"/>
              <a:ea typeface="Bahiana"/>
              <a:cs typeface="Bahiana"/>
              <a:sym typeface="Bahiana"/>
            </a:endParaRPr>
          </a:p>
          <a:p>
            <a:pPr lvl="0"/>
            <a:r>
              <a:rPr lang="en-US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Từ</a:t>
            </a:r>
            <a:r>
              <a:rPr lang="en-US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$s1 = 0x00000014 và $s0 = 0x00000031</a:t>
            </a:r>
          </a:p>
          <a:p>
            <a:pPr lvl="0"/>
            <a:r>
              <a:rPr lang="en-US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Do đó $s1 &lt; $s0, hay $t0 = 1 = 0x00000001</a:t>
            </a:r>
          </a:p>
          <a:p>
            <a:pPr lvl="0"/>
            <a:r>
              <a:rPr lang="en-US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Vì</a:t>
            </a:r>
            <a:r>
              <a:rPr lang="en-US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vậy, </a:t>
            </a:r>
            <a:r>
              <a:rPr lang="en-US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kết</a:t>
            </a:r>
            <a:r>
              <a:rPr lang="en-US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quả </a:t>
            </a:r>
            <a:r>
              <a:rPr lang="en-US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tại</a:t>
            </a:r>
            <a:r>
              <a:rPr lang="en-US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</a:t>
            </a:r>
            <a:r>
              <a:rPr lang="en-US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đầu</a:t>
            </a:r>
            <a:r>
              <a:rPr lang="en-US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ra ALU result là</a:t>
            </a:r>
          </a:p>
          <a:p>
            <a:pPr lvl="0"/>
            <a:r>
              <a:rPr lang="en-US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0x00000001 </a:t>
            </a:r>
            <a:endParaRPr sz="1600">
              <a:solidFill>
                <a:srgbClr val="F3F3F3"/>
              </a:solidFill>
              <a:latin typeface="Bahnschrift" panose="020B0502040204020203" pitchFamily="34" charset="0"/>
              <a:ea typeface="Dosis"/>
              <a:cs typeface="Dosis"/>
              <a:sym typeface="Dosis"/>
            </a:endParaRPr>
          </a:p>
        </p:txBody>
      </p:sp>
    </p:spTree>
    <p:extLst>
      <p:ext uri="{BB962C8B-B14F-4D97-AF65-F5344CB8AC3E}">
        <p14:creationId xmlns:p14="http://schemas.microsoft.com/office/powerpoint/2010/main" val="95456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950;p45">
            <a:extLst>
              <a:ext uri="{FF2B5EF4-FFF2-40B4-BE49-F238E27FC236}">
                <a16:creationId xmlns:a16="http://schemas.microsoft.com/office/drawing/2014/main" id="{8F4A0B9E-59FF-4883-A35E-BA73AECC5069}"/>
              </a:ext>
            </a:extLst>
          </p:cNvPr>
          <p:cNvSpPr txBox="1"/>
          <p:nvPr/>
        </p:nvSpPr>
        <p:spPr>
          <a:xfrm>
            <a:off x="439584" y="1272970"/>
            <a:ext cx="4132416" cy="313345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spcFirstLastPara="1" wrap="square" lIns="91425" tIns="237725" rIns="91425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vi-VN" sz="1200" i="1" dirty="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Dữ</a:t>
            </a:r>
            <a:r>
              <a:rPr lang="vi-VN" sz="1200" i="1" dirty="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</a:t>
            </a:r>
            <a:r>
              <a:rPr lang="vi-VN" sz="1200" i="1" dirty="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kiện</a:t>
            </a:r>
            <a:r>
              <a:rPr lang="vi-VN" sz="1200" i="1" dirty="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bên </a:t>
            </a:r>
            <a:r>
              <a:rPr lang="vi-VN" sz="1200" i="1" dirty="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dưới</a:t>
            </a:r>
            <a:r>
              <a:rPr lang="vi-VN" sz="1200" i="1" dirty="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</a:t>
            </a:r>
            <a:r>
              <a:rPr lang="vi-VN" sz="1200" i="1" dirty="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sử</a:t>
            </a:r>
            <a:r>
              <a:rPr lang="vi-VN" sz="1200" i="1" dirty="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</a:t>
            </a:r>
            <a:r>
              <a:rPr lang="vi-VN" sz="1200" i="1" dirty="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dụng</a:t>
            </a:r>
            <a:r>
              <a:rPr lang="vi-VN" sz="1200" i="1" dirty="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cho 6 câu </a:t>
            </a:r>
            <a:r>
              <a:rPr lang="vi-VN" sz="1200" i="1" dirty="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hỏi</a:t>
            </a:r>
            <a:r>
              <a:rPr lang="vi-VN" sz="1200" i="1" dirty="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</a:t>
            </a:r>
            <a:r>
              <a:rPr lang="vi-VN" sz="1200" i="1" dirty="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tiếp</a:t>
            </a:r>
            <a:r>
              <a:rPr lang="vi-VN" sz="1200" i="1" dirty="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theo (</a:t>
            </a:r>
            <a:r>
              <a:rPr lang="vi-VN" sz="1200" i="1" dirty="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từ</a:t>
            </a:r>
            <a:r>
              <a:rPr lang="vi-VN" sz="1200" i="1" dirty="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câu 25 </a:t>
            </a:r>
            <a:r>
              <a:rPr lang="vi-VN" sz="1200" i="1" dirty="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đến</a:t>
            </a:r>
            <a:r>
              <a:rPr lang="vi-VN" sz="1200" i="1" dirty="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câu 30)</a:t>
            </a:r>
            <a:r>
              <a:rPr lang="en-US" sz="1200" i="1" dirty="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. </a:t>
            </a:r>
            <a:r>
              <a:rPr lang="vi-VN" sz="1200" i="1" dirty="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Cho </a:t>
            </a:r>
            <a:r>
              <a:rPr lang="vi-VN" sz="1200" i="1" dirty="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một</a:t>
            </a:r>
            <a:r>
              <a:rPr lang="vi-VN" sz="1200" i="1" dirty="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</a:t>
            </a:r>
            <a:r>
              <a:rPr lang="vi-VN" sz="1200" i="1" dirty="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bộ</a:t>
            </a:r>
            <a:r>
              <a:rPr lang="vi-VN" sz="1200" i="1" dirty="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</a:t>
            </a:r>
            <a:r>
              <a:rPr lang="vi-VN" sz="1200" i="1" dirty="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xử</a:t>
            </a:r>
            <a:r>
              <a:rPr lang="vi-VN" sz="1200" i="1" dirty="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</a:t>
            </a:r>
            <a:r>
              <a:rPr lang="vi-VN" sz="1200" i="1" dirty="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lý</a:t>
            </a:r>
            <a:r>
              <a:rPr lang="vi-VN" sz="1200" i="1" dirty="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MIPS 32 </a:t>
            </a:r>
            <a:r>
              <a:rPr lang="vi-VN" sz="1200" i="1" dirty="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bits</a:t>
            </a:r>
            <a:r>
              <a:rPr lang="vi-VN" sz="1200" i="1" dirty="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(</a:t>
            </a:r>
            <a:r>
              <a:rPr lang="vi-VN" sz="1200" i="1" dirty="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có</a:t>
            </a:r>
            <a:r>
              <a:rPr lang="vi-VN" sz="1200" i="1" dirty="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</a:t>
            </a:r>
            <a:r>
              <a:rPr lang="vi-VN" sz="1200" i="1" dirty="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datapath</a:t>
            </a:r>
            <a:r>
              <a:rPr lang="vi-VN" sz="1200" i="1" dirty="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</a:t>
            </a:r>
            <a:r>
              <a:rPr lang="vi-VN" sz="1200" i="1" dirty="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và</a:t>
            </a:r>
            <a:r>
              <a:rPr lang="vi-VN" sz="1200" i="1" dirty="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</a:t>
            </a:r>
            <a:r>
              <a:rPr lang="vi-VN" sz="1200" i="1" dirty="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control</a:t>
            </a:r>
            <a:r>
              <a:rPr lang="vi-VN" sz="1200" i="1" dirty="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như </a:t>
            </a:r>
            <a:r>
              <a:rPr lang="vi-VN" sz="1200" i="1" dirty="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hình</a:t>
            </a:r>
            <a:r>
              <a:rPr lang="vi-VN" sz="1200" i="1" dirty="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</a:t>
            </a:r>
            <a:r>
              <a:rPr lang="vi-VN" sz="1200" i="1" dirty="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đã</a:t>
            </a:r>
            <a:r>
              <a:rPr lang="vi-VN" sz="1200" i="1" dirty="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</a:t>
            </a:r>
            <a:r>
              <a:rPr lang="vi-VN" sz="1200" i="1" dirty="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học</a:t>
            </a:r>
            <a:r>
              <a:rPr lang="vi-VN" sz="1200" i="1" dirty="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). </a:t>
            </a:r>
            <a:r>
              <a:rPr lang="vi-VN" sz="1200" i="1" dirty="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Biết</a:t>
            </a:r>
            <a:r>
              <a:rPr lang="vi-VN" sz="1200" i="1" dirty="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PC = 0x00400008; $t3 = 0x00000015; Word </a:t>
            </a:r>
            <a:r>
              <a:rPr lang="vi-VN" sz="1200" i="1" dirty="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nhớ</a:t>
            </a:r>
            <a:r>
              <a:rPr lang="vi-VN" sz="1200" i="1" dirty="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</a:t>
            </a:r>
            <a:r>
              <a:rPr lang="vi-VN" sz="1200" i="1" dirty="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tại</a:t>
            </a:r>
            <a:r>
              <a:rPr lang="vi-VN" sz="1200" i="1" dirty="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</a:t>
            </a:r>
            <a:r>
              <a:rPr lang="vi-VN" sz="1200" i="1" dirty="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địa</a:t>
            </a:r>
            <a:r>
              <a:rPr lang="vi-VN" sz="1200" i="1" dirty="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</a:t>
            </a:r>
            <a:r>
              <a:rPr lang="vi-VN" sz="1200" i="1" dirty="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chỉ</a:t>
            </a:r>
            <a:r>
              <a:rPr lang="vi-VN" sz="1200" i="1" dirty="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0x00000015 </a:t>
            </a:r>
            <a:r>
              <a:rPr lang="vi-VN" sz="1200" i="1" dirty="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có</a:t>
            </a:r>
            <a:r>
              <a:rPr lang="vi-VN" sz="1200" i="1" dirty="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</a:t>
            </a:r>
            <a:r>
              <a:rPr lang="vi-VN" sz="1200" i="1" dirty="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nội</a:t>
            </a:r>
            <a:r>
              <a:rPr lang="vi-VN" sz="1200" i="1" dirty="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dung/</a:t>
            </a:r>
            <a:r>
              <a:rPr lang="vi-VN" sz="1200" i="1" dirty="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giá</a:t>
            </a:r>
            <a:r>
              <a:rPr lang="vi-VN" sz="1200" i="1" dirty="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</a:t>
            </a:r>
            <a:r>
              <a:rPr lang="vi-VN" sz="1200" i="1" dirty="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trị</a:t>
            </a:r>
            <a:r>
              <a:rPr lang="vi-VN" sz="1200" i="1" dirty="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</a:t>
            </a:r>
            <a:r>
              <a:rPr lang="vi-VN" sz="1200" i="1" dirty="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bằng</a:t>
            </a:r>
            <a:r>
              <a:rPr lang="vi-VN" sz="1200" i="1" dirty="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0x00000043 </a:t>
            </a:r>
            <a:r>
              <a:rPr lang="en-US" sz="1200" i="1" dirty="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. </a:t>
            </a:r>
            <a:r>
              <a:rPr lang="vi-VN" sz="1200" i="1" dirty="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Nếu</a:t>
            </a:r>
            <a:r>
              <a:rPr lang="vi-VN" sz="1200" i="1" dirty="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</a:t>
            </a:r>
            <a:r>
              <a:rPr lang="vi-VN" sz="1200" i="1" dirty="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đoạn</a:t>
            </a:r>
            <a:r>
              <a:rPr lang="vi-VN" sz="1200" i="1" dirty="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chương </a:t>
            </a:r>
            <a:r>
              <a:rPr lang="vi-VN" sz="1200" i="1" dirty="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trình</a:t>
            </a:r>
            <a:r>
              <a:rPr lang="vi-VN" sz="1200" i="1" dirty="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sau </a:t>
            </a:r>
            <a:r>
              <a:rPr lang="vi-VN" sz="1200" i="1" dirty="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được</a:t>
            </a:r>
            <a:r>
              <a:rPr lang="vi-VN" sz="1200" i="1" dirty="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</a:t>
            </a:r>
            <a:r>
              <a:rPr lang="vi-VN" sz="1200" i="1" dirty="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thực</a:t>
            </a:r>
            <a:r>
              <a:rPr lang="vi-VN" sz="1200" i="1" dirty="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thi:                                                                                                    </a:t>
            </a:r>
            <a:r>
              <a:rPr lang="vi-VN" sz="1200" i="1" dirty="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addi</a:t>
            </a:r>
            <a:r>
              <a:rPr lang="vi-VN" sz="1200" i="1" dirty="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$s0, $t3, 28                                                                                                                                           </a:t>
            </a:r>
            <a:r>
              <a:rPr lang="vi-VN" sz="1200" i="1" dirty="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andi</a:t>
            </a:r>
            <a:r>
              <a:rPr lang="vi-VN" sz="1200" i="1" dirty="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$s1, $t3, 28                                                                                                                                                 </a:t>
            </a:r>
            <a:r>
              <a:rPr lang="vi-VN" sz="1200" i="1" dirty="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slt</a:t>
            </a:r>
            <a:r>
              <a:rPr lang="vi-VN" sz="1200" i="1" dirty="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$t0, $s1, $s0                                                                                                                               </a:t>
            </a:r>
            <a:r>
              <a:rPr lang="vi-VN" sz="1200" i="1" dirty="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beq</a:t>
            </a:r>
            <a:r>
              <a:rPr lang="vi-VN" sz="1200" i="1" dirty="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$t0, $</a:t>
            </a:r>
            <a:r>
              <a:rPr lang="vi-VN" sz="1200" i="1" dirty="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zero</a:t>
            </a:r>
            <a:r>
              <a:rPr lang="vi-VN" sz="1200" i="1" dirty="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, ABC                                                                                                                                        </a:t>
            </a:r>
            <a:r>
              <a:rPr lang="vi-VN" sz="1200" i="1" dirty="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lw</a:t>
            </a:r>
            <a:r>
              <a:rPr lang="vi-VN" sz="1200" i="1" dirty="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$s1, 20($t3)                                                                                                                                            ABC: </a:t>
            </a:r>
            <a:r>
              <a:rPr lang="vi-VN" sz="1200" i="1" dirty="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sub</a:t>
            </a:r>
            <a:r>
              <a:rPr lang="vi-VN" sz="1200" i="1" dirty="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$t3, $t4, $t5Khi </a:t>
            </a:r>
            <a:r>
              <a:rPr lang="vi-VN" sz="1200" i="1" dirty="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bộ</a:t>
            </a:r>
            <a:r>
              <a:rPr lang="vi-VN" sz="1200" i="1" dirty="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</a:t>
            </a:r>
            <a:r>
              <a:rPr lang="vi-VN" sz="1200" i="1" dirty="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xử</a:t>
            </a:r>
            <a:r>
              <a:rPr lang="vi-VN" sz="1200" i="1" dirty="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</a:t>
            </a:r>
            <a:r>
              <a:rPr lang="vi-VN" sz="1200" i="1" dirty="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lý</a:t>
            </a:r>
            <a:r>
              <a:rPr lang="vi-VN" sz="1200" i="1" dirty="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trên đang </a:t>
            </a:r>
            <a:r>
              <a:rPr lang="vi-VN" sz="1200" i="1" dirty="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thực</a:t>
            </a:r>
            <a:r>
              <a:rPr lang="vi-VN" sz="1200" i="1" dirty="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thi </a:t>
            </a:r>
            <a:r>
              <a:rPr lang="vi-VN" sz="1200" i="1" dirty="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vừa</a:t>
            </a:r>
            <a:r>
              <a:rPr lang="vi-VN" sz="1200" i="1" dirty="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xong công </a:t>
            </a:r>
            <a:r>
              <a:rPr lang="vi-VN" sz="1200" i="1" dirty="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đoạn</a:t>
            </a:r>
            <a:r>
              <a:rPr lang="vi-VN" sz="1200" i="1" dirty="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ALU ở câu </a:t>
            </a:r>
            <a:r>
              <a:rPr lang="vi-VN" sz="1200" i="1" dirty="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lệnh</a:t>
            </a:r>
            <a:r>
              <a:rPr lang="vi-VN" sz="1200" i="1" dirty="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</a:t>
            </a:r>
            <a:r>
              <a:rPr lang="vi-VN" sz="1200" i="1" dirty="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thứ</a:t>
            </a:r>
            <a:r>
              <a:rPr lang="vi-VN" sz="1200" i="1" dirty="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tư, </a:t>
            </a:r>
            <a:r>
              <a:rPr lang="vi-VN" sz="1200" i="1" dirty="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trả</a:t>
            </a:r>
            <a:r>
              <a:rPr lang="vi-VN" sz="1200" i="1" dirty="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</a:t>
            </a:r>
            <a:r>
              <a:rPr lang="vi-VN" sz="1200" i="1" dirty="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lời</a:t>
            </a:r>
            <a:r>
              <a:rPr lang="vi-VN" sz="1200" i="1" dirty="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</a:t>
            </a:r>
            <a:r>
              <a:rPr lang="vi-VN" sz="1200" i="1" dirty="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các</a:t>
            </a:r>
            <a:r>
              <a:rPr lang="vi-VN" sz="1200" i="1" dirty="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câu </a:t>
            </a:r>
            <a:r>
              <a:rPr lang="vi-VN" sz="1200" i="1" dirty="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hỏi</a:t>
            </a:r>
            <a:r>
              <a:rPr lang="vi-VN" sz="1200" i="1" dirty="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sau?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11E79A8A-79DA-45ED-B5C6-9086E3D05F6A}"/>
              </a:ext>
            </a:extLst>
          </p:cNvPr>
          <p:cNvSpPr txBox="1">
            <a:spLocks/>
          </p:cNvSpPr>
          <p:nvPr/>
        </p:nvSpPr>
        <p:spPr>
          <a:xfrm>
            <a:off x="856358" y="238299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9pPr>
          </a:lstStyle>
          <a:p>
            <a:pPr algn="ctr"/>
            <a:r>
              <a:rPr lang="en-US" sz="2800" b="1" err="1">
                <a:solidFill>
                  <a:schemeClr val="accent1"/>
                </a:solidFill>
                <a:latin typeface="Comfortaa" panose="00000500000000000000" pitchFamily="2" charset="0"/>
              </a:rPr>
              <a:t>Giải</a:t>
            </a:r>
            <a:r>
              <a:rPr lang="en-US" sz="2800" b="1">
                <a:solidFill>
                  <a:schemeClr val="accent1"/>
                </a:solidFill>
                <a:latin typeface="Comfortaa" panose="00000500000000000000" pitchFamily="2" charset="0"/>
              </a:rPr>
              <a:t> </a:t>
            </a:r>
            <a:r>
              <a:rPr lang="en-US" sz="2800" b="1" err="1">
                <a:solidFill>
                  <a:schemeClr val="accent1"/>
                </a:solidFill>
                <a:latin typeface="Comfortaa" panose="00000500000000000000" pitchFamily="2" charset="0"/>
              </a:rPr>
              <a:t>đề</a:t>
            </a:r>
            <a:endParaRPr lang="vi-VN" sz="2800" b="1">
              <a:solidFill>
                <a:schemeClr val="accent1"/>
              </a:solidFill>
              <a:latin typeface="Comfortaa" panose="00000500000000000000" pitchFamily="2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47DC0A9-BD33-4E79-BAB9-9FFC1CA0E380}"/>
              </a:ext>
            </a:extLst>
          </p:cNvPr>
          <p:cNvSpPr txBox="1"/>
          <p:nvPr/>
        </p:nvSpPr>
        <p:spPr>
          <a:xfrm>
            <a:off x="856358" y="768309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2800" b="1" err="1">
                <a:solidFill>
                  <a:schemeClr val="accent2"/>
                </a:solidFill>
                <a:latin typeface="Comfortaa" panose="00000500000000000000" pitchFamily="2" charset="0"/>
              </a:rPr>
              <a:t>Trắc</a:t>
            </a:r>
            <a:r>
              <a:rPr lang="vi-VN" sz="2800" b="1">
                <a:solidFill>
                  <a:schemeClr val="accent2"/>
                </a:solidFill>
                <a:latin typeface="Comfortaa" panose="00000500000000000000" pitchFamily="2" charset="0"/>
              </a:rPr>
              <a:t> </a:t>
            </a:r>
            <a:r>
              <a:rPr lang="vi-VN" sz="2800" b="1" err="1">
                <a:solidFill>
                  <a:schemeClr val="accent2"/>
                </a:solidFill>
                <a:latin typeface="Comfortaa" panose="00000500000000000000" pitchFamily="2" charset="0"/>
              </a:rPr>
              <a:t>Nghiệm</a:t>
            </a:r>
            <a:endParaRPr lang="vi-VN" sz="2800" b="1">
              <a:solidFill>
                <a:schemeClr val="accent2"/>
              </a:solidFill>
              <a:latin typeface="Comfortaa" panose="00000500000000000000" pitchFamily="2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E3CC69-0AAF-4EED-A14B-FB1C493D5C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DDBC81-9D39-41B3-9939-69B910E23AD1}" type="slidenum">
              <a:rPr lang="vi-VN" smtClean="0"/>
              <a:pPr/>
              <a:t>103</a:t>
            </a:fld>
            <a:endParaRPr lang="vi-VN"/>
          </a:p>
        </p:txBody>
      </p:sp>
      <p:sp>
        <p:nvSpPr>
          <p:cNvPr id="17" name="Google Shape;2950;p45">
            <a:extLst>
              <a:ext uri="{FF2B5EF4-FFF2-40B4-BE49-F238E27FC236}">
                <a16:creationId xmlns:a16="http://schemas.microsoft.com/office/drawing/2014/main" id="{53E832C5-4726-4C10-9F57-42BE54682328}"/>
              </a:ext>
            </a:extLst>
          </p:cNvPr>
          <p:cNvSpPr txBox="1"/>
          <p:nvPr/>
        </p:nvSpPr>
        <p:spPr>
          <a:xfrm>
            <a:off x="4572000" y="1272968"/>
            <a:ext cx="4430093" cy="791217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spcFirstLastPara="1" wrap="square" lIns="91425" tIns="237725" rIns="91425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Câu </a:t>
            </a:r>
            <a:r>
              <a:rPr lang="en-US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28: 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Kết quả tại đầu ra ALU result bằng bao nhiêu? </a:t>
            </a:r>
            <a:endParaRPr lang="vi-VN" sz="1600" i="1">
              <a:solidFill>
                <a:schemeClr val="dk2"/>
              </a:solidFill>
              <a:latin typeface="Bahnschrift" panose="020B0502040204020203" pitchFamily="34" charset="0"/>
              <a:ea typeface="Bahiana"/>
              <a:cs typeface="Bahiana"/>
              <a:sym typeface="Bahiana"/>
            </a:endParaRPr>
          </a:p>
        </p:txBody>
      </p:sp>
      <p:sp>
        <p:nvSpPr>
          <p:cNvPr id="18" name="Google Shape;2560;p40">
            <a:extLst>
              <a:ext uri="{FF2B5EF4-FFF2-40B4-BE49-F238E27FC236}">
                <a16:creationId xmlns:a16="http://schemas.microsoft.com/office/drawing/2014/main" id="{3AA2A434-CF93-45C3-8464-4801728E4BC4}"/>
              </a:ext>
            </a:extLst>
          </p:cNvPr>
          <p:cNvSpPr txBox="1"/>
          <p:nvPr/>
        </p:nvSpPr>
        <p:spPr>
          <a:xfrm>
            <a:off x="5422965" y="2559615"/>
            <a:ext cx="23232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A. 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0x00000000</a:t>
            </a:r>
            <a:endParaRPr sz="1600">
              <a:solidFill>
                <a:srgbClr val="F3F3F3"/>
              </a:solidFill>
              <a:latin typeface="Bahnschrift" panose="020B0502040204020203" pitchFamily="34" charset="0"/>
              <a:ea typeface="Dosis"/>
              <a:cs typeface="Dosis"/>
              <a:sym typeface="Dosis"/>
            </a:endParaRPr>
          </a:p>
        </p:txBody>
      </p:sp>
      <p:sp>
        <p:nvSpPr>
          <p:cNvPr id="19" name="Google Shape;2561;p40">
            <a:extLst>
              <a:ext uri="{FF2B5EF4-FFF2-40B4-BE49-F238E27FC236}">
                <a16:creationId xmlns:a16="http://schemas.microsoft.com/office/drawing/2014/main" id="{D0783959-C302-4945-B69D-6E43A87DC365}"/>
              </a:ext>
            </a:extLst>
          </p:cNvPr>
          <p:cNvSpPr/>
          <p:nvPr/>
        </p:nvSpPr>
        <p:spPr>
          <a:xfrm>
            <a:off x="4708358" y="2474115"/>
            <a:ext cx="572700" cy="572700"/>
          </a:xfrm>
          <a:prstGeom prst="roundRect">
            <a:avLst>
              <a:gd name="adj" fmla="val 16667"/>
            </a:avLst>
          </a:prstGeom>
          <a:solidFill>
            <a:srgbClr val="082F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562;p40">
            <a:extLst>
              <a:ext uri="{FF2B5EF4-FFF2-40B4-BE49-F238E27FC236}">
                <a16:creationId xmlns:a16="http://schemas.microsoft.com/office/drawing/2014/main" id="{D2E450BA-356D-4141-9BF8-79A1342C49E8}"/>
              </a:ext>
            </a:extLst>
          </p:cNvPr>
          <p:cNvSpPr txBox="1"/>
          <p:nvPr/>
        </p:nvSpPr>
        <p:spPr>
          <a:xfrm>
            <a:off x="5422965" y="3374367"/>
            <a:ext cx="23232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B. </a:t>
            </a:r>
            <a:r>
              <a:rPr lang="en-US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0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x00000030</a:t>
            </a:r>
            <a:endParaRPr sz="1600">
              <a:solidFill>
                <a:srgbClr val="F3F3F3"/>
              </a:solidFill>
              <a:latin typeface="Bahnschrift" panose="020B0502040204020203" pitchFamily="34" charset="0"/>
              <a:ea typeface="Dosis"/>
              <a:cs typeface="Dosis"/>
              <a:sym typeface="Dosis"/>
            </a:endParaRPr>
          </a:p>
        </p:txBody>
      </p:sp>
      <p:sp>
        <p:nvSpPr>
          <p:cNvPr id="22" name="Google Shape;2563;p40">
            <a:extLst>
              <a:ext uri="{FF2B5EF4-FFF2-40B4-BE49-F238E27FC236}">
                <a16:creationId xmlns:a16="http://schemas.microsoft.com/office/drawing/2014/main" id="{C2A826C0-3200-4CE3-AE34-2ABFA879E264}"/>
              </a:ext>
            </a:extLst>
          </p:cNvPr>
          <p:cNvSpPr/>
          <p:nvPr/>
        </p:nvSpPr>
        <p:spPr>
          <a:xfrm>
            <a:off x="4708358" y="3288868"/>
            <a:ext cx="572700" cy="572700"/>
          </a:xfrm>
          <a:prstGeom prst="roundRect">
            <a:avLst>
              <a:gd name="adj" fmla="val 16667"/>
            </a:avLst>
          </a:prstGeom>
          <a:solidFill>
            <a:srgbClr val="082F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564;p40">
            <a:extLst>
              <a:ext uri="{FF2B5EF4-FFF2-40B4-BE49-F238E27FC236}">
                <a16:creationId xmlns:a16="http://schemas.microsoft.com/office/drawing/2014/main" id="{882D3FB5-F341-43E6-8722-4D5DC22F6E87}"/>
              </a:ext>
            </a:extLst>
          </p:cNvPr>
          <p:cNvSpPr txBox="1"/>
          <p:nvPr/>
        </p:nvSpPr>
        <p:spPr>
          <a:xfrm>
            <a:off x="7651215" y="2559615"/>
            <a:ext cx="23232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C. 0x0000002A</a:t>
            </a:r>
            <a:endParaRPr sz="1600">
              <a:solidFill>
                <a:srgbClr val="F3F3F3"/>
              </a:solidFill>
              <a:latin typeface="Bahnschrift" panose="020B0502040204020203" pitchFamily="34" charset="0"/>
              <a:ea typeface="Dosis"/>
              <a:cs typeface="Dosis"/>
              <a:sym typeface="Dosis"/>
            </a:endParaRPr>
          </a:p>
        </p:txBody>
      </p:sp>
      <p:sp>
        <p:nvSpPr>
          <p:cNvPr id="26" name="Google Shape;2565;p40">
            <a:extLst>
              <a:ext uri="{FF2B5EF4-FFF2-40B4-BE49-F238E27FC236}">
                <a16:creationId xmlns:a16="http://schemas.microsoft.com/office/drawing/2014/main" id="{1E6F3436-C604-4053-BA10-FEADC2C637A4}"/>
              </a:ext>
            </a:extLst>
          </p:cNvPr>
          <p:cNvSpPr/>
          <p:nvPr/>
        </p:nvSpPr>
        <p:spPr>
          <a:xfrm>
            <a:off x="6936608" y="2474115"/>
            <a:ext cx="572700" cy="572700"/>
          </a:xfrm>
          <a:prstGeom prst="roundRect">
            <a:avLst>
              <a:gd name="adj" fmla="val 16667"/>
            </a:avLst>
          </a:prstGeom>
          <a:solidFill>
            <a:srgbClr val="082F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566;p40">
            <a:extLst>
              <a:ext uri="{FF2B5EF4-FFF2-40B4-BE49-F238E27FC236}">
                <a16:creationId xmlns:a16="http://schemas.microsoft.com/office/drawing/2014/main" id="{BD78F550-25E6-4BA4-8411-EC0581AD1680}"/>
              </a:ext>
            </a:extLst>
          </p:cNvPr>
          <p:cNvSpPr txBox="1"/>
          <p:nvPr/>
        </p:nvSpPr>
        <p:spPr>
          <a:xfrm>
            <a:off x="7651215" y="3374369"/>
            <a:ext cx="23232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D. 0x00000001</a:t>
            </a:r>
            <a:endParaRPr sz="1600">
              <a:solidFill>
                <a:srgbClr val="F3F3F3"/>
              </a:solidFill>
              <a:latin typeface="Bahnschrift" panose="020B0502040204020203" pitchFamily="34" charset="0"/>
              <a:ea typeface="Dosis"/>
              <a:cs typeface="Dosis"/>
              <a:sym typeface="Dosis"/>
            </a:endParaRPr>
          </a:p>
        </p:txBody>
      </p:sp>
      <p:sp>
        <p:nvSpPr>
          <p:cNvPr id="28" name="Google Shape;2567;p40">
            <a:extLst>
              <a:ext uri="{FF2B5EF4-FFF2-40B4-BE49-F238E27FC236}">
                <a16:creationId xmlns:a16="http://schemas.microsoft.com/office/drawing/2014/main" id="{88959AA4-2A23-4E9C-A091-00CEA49B360A}"/>
              </a:ext>
            </a:extLst>
          </p:cNvPr>
          <p:cNvSpPr/>
          <p:nvPr/>
        </p:nvSpPr>
        <p:spPr>
          <a:xfrm>
            <a:off x="6936608" y="3288868"/>
            <a:ext cx="572700" cy="572700"/>
          </a:xfrm>
          <a:prstGeom prst="roundRect">
            <a:avLst>
              <a:gd name="adj" fmla="val 16667"/>
            </a:avLst>
          </a:prstGeom>
          <a:solidFill>
            <a:srgbClr val="082F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2576;p40">
            <a:extLst>
              <a:ext uri="{FF2B5EF4-FFF2-40B4-BE49-F238E27FC236}">
                <a16:creationId xmlns:a16="http://schemas.microsoft.com/office/drawing/2014/main" id="{D53E9804-14A0-4639-AE01-B42705058645}"/>
              </a:ext>
            </a:extLst>
          </p:cNvPr>
          <p:cNvSpPr/>
          <p:nvPr/>
        </p:nvSpPr>
        <p:spPr>
          <a:xfrm>
            <a:off x="7037067" y="3438074"/>
            <a:ext cx="371782" cy="274285"/>
          </a:xfrm>
          <a:custGeom>
            <a:avLst/>
            <a:gdLst/>
            <a:ahLst/>
            <a:cxnLst/>
            <a:rect l="l" t="t" r="r" b="b"/>
            <a:pathLst>
              <a:path w="14151" h="10440" extrusionOk="0">
                <a:moveTo>
                  <a:pt x="11972" y="1"/>
                </a:moveTo>
                <a:lnTo>
                  <a:pt x="5563" y="6410"/>
                </a:lnTo>
                <a:cubicBezTo>
                  <a:pt x="5477" y="6497"/>
                  <a:pt x="5364" y="6540"/>
                  <a:pt x="5251" y="6540"/>
                </a:cubicBezTo>
                <a:cubicBezTo>
                  <a:pt x="5138" y="6540"/>
                  <a:pt x="5026" y="6497"/>
                  <a:pt x="4939" y="6410"/>
                </a:cubicBezTo>
                <a:lnTo>
                  <a:pt x="2178" y="3649"/>
                </a:lnTo>
                <a:lnTo>
                  <a:pt x="0" y="5827"/>
                </a:lnTo>
                <a:lnTo>
                  <a:pt x="4162" y="9989"/>
                </a:lnTo>
                <a:cubicBezTo>
                  <a:pt x="4453" y="10280"/>
                  <a:pt x="4842" y="10440"/>
                  <a:pt x="5251" y="10440"/>
                </a:cubicBezTo>
                <a:cubicBezTo>
                  <a:pt x="5660" y="10440"/>
                  <a:pt x="6056" y="10280"/>
                  <a:pt x="6340" y="9989"/>
                </a:cubicBezTo>
                <a:lnTo>
                  <a:pt x="14150" y="2179"/>
                </a:lnTo>
                <a:lnTo>
                  <a:pt x="11972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2565;p40">
            <a:extLst>
              <a:ext uri="{FF2B5EF4-FFF2-40B4-BE49-F238E27FC236}">
                <a16:creationId xmlns:a16="http://schemas.microsoft.com/office/drawing/2014/main" id="{716C9D59-46E1-4635-9F8E-BDDFA0277520}"/>
              </a:ext>
            </a:extLst>
          </p:cNvPr>
          <p:cNvSpPr/>
          <p:nvPr/>
        </p:nvSpPr>
        <p:spPr>
          <a:xfrm>
            <a:off x="6936608" y="3305624"/>
            <a:ext cx="572700" cy="572700"/>
          </a:xfrm>
          <a:prstGeom prst="roundRect">
            <a:avLst>
              <a:gd name="adj" fmla="val 16667"/>
            </a:avLst>
          </a:prstGeom>
          <a:solidFill>
            <a:srgbClr val="082F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9678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xit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950;p45">
            <a:extLst>
              <a:ext uri="{FF2B5EF4-FFF2-40B4-BE49-F238E27FC236}">
                <a16:creationId xmlns:a16="http://schemas.microsoft.com/office/drawing/2014/main" id="{8F4A0B9E-59FF-4883-A35E-BA73AECC5069}"/>
              </a:ext>
            </a:extLst>
          </p:cNvPr>
          <p:cNvSpPr txBox="1"/>
          <p:nvPr/>
        </p:nvSpPr>
        <p:spPr>
          <a:xfrm>
            <a:off x="5293303" y="1725888"/>
            <a:ext cx="3586593" cy="236369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spcFirstLastPara="1" wrap="square" lIns="91425" tIns="237725" rIns="91425" bIns="0" anchor="ctr" anchorCtr="0">
            <a:noAutofit/>
          </a:bodyPr>
          <a:lstStyle/>
          <a:p>
            <a:pPr>
              <a:lnSpc>
                <a:spcPct val="115000"/>
              </a:lnSpc>
              <a:spcAft>
                <a:spcPts val="1600"/>
              </a:spcAft>
            </a:pPr>
            <a:r>
              <a:rPr lang="vi-VN" dirty="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Câu 29: </a:t>
            </a:r>
            <a:r>
              <a:rPr lang="vi-VN" dirty="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Ngõ</a:t>
            </a:r>
            <a:r>
              <a:rPr lang="vi-VN" dirty="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ra </a:t>
            </a:r>
            <a:r>
              <a:rPr lang="vi-VN" dirty="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tại</a:t>
            </a:r>
            <a:r>
              <a:rPr lang="vi-VN" dirty="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</a:t>
            </a:r>
            <a:r>
              <a:rPr lang="vi-VN" dirty="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khối</a:t>
            </a:r>
            <a:r>
              <a:rPr lang="vi-VN" dirty="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ALU </a:t>
            </a:r>
            <a:r>
              <a:rPr lang="vi-VN" dirty="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control</a:t>
            </a:r>
            <a:r>
              <a:rPr lang="vi-VN" dirty="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</a:t>
            </a:r>
            <a:r>
              <a:rPr lang="vi-VN" dirty="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là</a:t>
            </a:r>
            <a:r>
              <a:rPr lang="vi-VN" dirty="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bao nhiêu khi </a:t>
            </a:r>
            <a:r>
              <a:rPr lang="vi-VN" dirty="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thực</a:t>
            </a:r>
            <a:r>
              <a:rPr lang="vi-VN" dirty="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thi câu </a:t>
            </a:r>
            <a:r>
              <a:rPr lang="vi-VN" dirty="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lệnh</a:t>
            </a:r>
            <a:r>
              <a:rPr lang="vi-VN" dirty="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</a:t>
            </a:r>
            <a:r>
              <a:rPr lang="vi-VN" dirty="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thứ</a:t>
            </a:r>
            <a:r>
              <a:rPr lang="vi-VN" dirty="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2 trong </a:t>
            </a:r>
            <a:r>
              <a:rPr lang="vi-VN" dirty="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đoạn</a:t>
            </a:r>
            <a:r>
              <a:rPr lang="vi-VN" dirty="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chương </a:t>
            </a:r>
            <a:r>
              <a:rPr lang="vi-VN" dirty="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trình</a:t>
            </a:r>
            <a:r>
              <a:rPr lang="vi-VN" dirty="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trên? </a:t>
            </a:r>
            <a:r>
              <a:rPr lang="vi-VN" dirty="0">
                <a:solidFill>
                  <a:schemeClr val="accent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0000</a:t>
            </a:r>
            <a:r>
              <a:rPr lang="vi-VN" dirty="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	                                                                                           Câu 30: </a:t>
            </a:r>
            <a:r>
              <a:rPr lang="vi-VN" dirty="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Tín</a:t>
            </a:r>
            <a:r>
              <a:rPr lang="vi-VN" dirty="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</a:t>
            </a:r>
            <a:r>
              <a:rPr lang="vi-VN" dirty="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hiệu</a:t>
            </a:r>
            <a:r>
              <a:rPr lang="vi-VN" dirty="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</a:t>
            </a:r>
            <a:r>
              <a:rPr lang="vi-VN" dirty="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điều</a:t>
            </a:r>
            <a:r>
              <a:rPr lang="vi-VN" dirty="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</a:t>
            </a:r>
            <a:r>
              <a:rPr lang="vi-VN" dirty="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khiển</a:t>
            </a:r>
            <a:r>
              <a:rPr lang="vi-VN" dirty="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</a:t>
            </a:r>
            <a:r>
              <a:rPr lang="vi-VN" dirty="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ALUSrc</a:t>
            </a:r>
            <a:r>
              <a:rPr lang="vi-VN" dirty="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</a:t>
            </a:r>
            <a:r>
              <a:rPr lang="vi-VN" dirty="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là</a:t>
            </a:r>
            <a:r>
              <a:rPr lang="vi-VN" dirty="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bao nhiêu khi </a:t>
            </a:r>
            <a:r>
              <a:rPr lang="vi-VN" dirty="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thực</a:t>
            </a:r>
            <a:r>
              <a:rPr lang="vi-VN" dirty="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thi câu </a:t>
            </a:r>
            <a:r>
              <a:rPr lang="vi-VN" dirty="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lệnh</a:t>
            </a:r>
            <a:r>
              <a:rPr lang="vi-VN" dirty="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</a:t>
            </a:r>
            <a:r>
              <a:rPr lang="vi-VN" dirty="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thứ</a:t>
            </a:r>
            <a:r>
              <a:rPr lang="vi-VN" dirty="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3 trong </a:t>
            </a:r>
            <a:r>
              <a:rPr lang="vi-VN" dirty="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đoạn</a:t>
            </a:r>
            <a:r>
              <a:rPr lang="vi-VN" dirty="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chương </a:t>
            </a:r>
            <a:r>
              <a:rPr lang="vi-VN" dirty="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trình</a:t>
            </a:r>
            <a:r>
              <a:rPr lang="vi-VN" dirty="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trên? </a:t>
            </a:r>
            <a:r>
              <a:rPr lang="vi-VN" dirty="0">
                <a:solidFill>
                  <a:schemeClr val="accent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0</a:t>
            </a:r>
          </a:p>
          <a:p>
            <a:pPr>
              <a:lnSpc>
                <a:spcPct val="115000"/>
              </a:lnSpc>
              <a:spcAft>
                <a:spcPts val="1600"/>
              </a:spcAft>
            </a:pPr>
            <a:r>
              <a:rPr lang="vi-VN" dirty="0" err="1">
                <a:solidFill>
                  <a:schemeClr val="bg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Tài</a:t>
            </a:r>
            <a:r>
              <a:rPr lang="vi-VN" dirty="0">
                <a:solidFill>
                  <a:schemeClr val="bg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</a:t>
            </a:r>
            <a:r>
              <a:rPr lang="vi-VN" dirty="0" err="1">
                <a:solidFill>
                  <a:schemeClr val="bg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liệu</a:t>
            </a:r>
            <a:r>
              <a:rPr lang="vi-VN" dirty="0">
                <a:solidFill>
                  <a:schemeClr val="bg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</a:t>
            </a:r>
            <a:r>
              <a:rPr lang="vi-VN" dirty="0" err="1">
                <a:solidFill>
                  <a:schemeClr val="bg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thm</a:t>
            </a:r>
            <a:r>
              <a:rPr lang="vi-VN" dirty="0">
                <a:solidFill>
                  <a:schemeClr val="bg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</a:t>
            </a:r>
            <a:r>
              <a:rPr lang="vi-VN" dirty="0" err="1">
                <a:solidFill>
                  <a:schemeClr val="bg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khảo</a:t>
            </a:r>
            <a:r>
              <a:rPr lang="vi-VN" dirty="0">
                <a:solidFill>
                  <a:schemeClr val="bg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câu 29: </a:t>
            </a:r>
            <a:r>
              <a:rPr lang="vi-VN" i="1" dirty="0" err="1">
                <a:solidFill>
                  <a:schemeClr val="accent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  <a:hlinkClick r:id="rId3"/>
              </a:rPr>
              <a:t>link</a:t>
            </a:r>
            <a:endParaRPr lang="en-US" i="1" dirty="0">
              <a:solidFill>
                <a:schemeClr val="accent2"/>
              </a:solidFill>
              <a:latin typeface="Bahnschrift" panose="020B0502040204020203" pitchFamily="34" charset="0"/>
              <a:ea typeface="Bahiana"/>
              <a:cs typeface="Bahiana"/>
              <a:sym typeface="Bahiana"/>
            </a:endParaRP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11E79A8A-79DA-45ED-B5C6-9086E3D05F6A}"/>
              </a:ext>
            </a:extLst>
          </p:cNvPr>
          <p:cNvSpPr txBox="1">
            <a:spLocks/>
          </p:cNvSpPr>
          <p:nvPr/>
        </p:nvSpPr>
        <p:spPr>
          <a:xfrm>
            <a:off x="856358" y="238299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9pPr>
          </a:lstStyle>
          <a:p>
            <a:pPr algn="ctr"/>
            <a:r>
              <a:rPr lang="en-US" sz="2800" b="1" err="1">
                <a:solidFill>
                  <a:schemeClr val="accent1"/>
                </a:solidFill>
                <a:latin typeface="Comfortaa" panose="00000500000000000000" pitchFamily="2" charset="0"/>
              </a:rPr>
              <a:t>Giải</a:t>
            </a:r>
            <a:r>
              <a:rPr lang="en-US" sz="2800" b="1">
                <a:solidFill>
                  <a:schemeClr val="accent1"/>
                </a:solidFill>
                <a:latin typeface="Comfortaa" panose="00000500000000000000" pitchFamily="2" charset="0"/>
              </a:rPr>
              <a:t> </a:t>
            </a:r>
            <a:r>
              <a:rPr lang="en-US" sz="2800" b="1" err="1">
                <a:solidFill>
                  <a:schemeClr val="accent1"/>
                </a:solidFill>
                <a:latin typeface="Comfortaa" panose="00000500000000000000" pitchFamily="2" charset="0"/>
              </a:rPr>
              <a:t>đề</a:t>
            </a:r>
            <a:endParaRPr lang="vi-VN" sz="2800" b="1">
              <a:solidFill>
                <a:schemeClr val="accent1"/>
              </a:solidFill>
              <a:latin typeface="Comfortaa" panose="00000500000000000000" pitchFamily="2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47DC0A9-BD33-4E79-BAB9-9FFC1CA0E380}"/>
              </a:ext>
            </a:extLst>
          </p:cNvPr>
          <p:cNvSpPr txBox="1"/>
          <p:nvPr/>
        </p:nvSpPr>
        <p:spPr>
          <a:xfrm>
            <a:off x="856358" y="768309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2800" b="1" err="1">
                <a:solidFill>
                  <a:schemeClr val="accent2"/>
                </a:solidFill>
                <a:latin typeface="Comfortaa" panose="00000500000000000000" pitchFamily="2" charset="0"/>
              </a:rPr>
              <a:t>Trắc</a:t>
            </a:r>
            <a:r>
              <a:rPr lang="vi-VN" sz="2800" b="1">
                <a:solidFill>
                  <a:schemeClr val="accent2"/>
                </a:solidFill>
                <a:latin typeface="Comfortaa" panose="00000500000000000000" pitchFamily="2" charset="0"/>
              </a:rPr>
              <a:t> </a:t>
            </a:r>
            <a:r>
              <a:rPr lang="vi-VN" sz="2800" b="1" err="1">
                <a:solidFill>
                  <a:schemeClr val="accent2"/>
                </a:solidFill>
                <a:latin typeface="Comfortaa" panose="00000500000000000000" pitchFamily="2" charset="0"/>
              </a:rPr>
              <a:t>Nghiệm</a:t>
            </a:r>
            <a:endParaRPr lang="vi-VN" sz="2800" b="1">
              <a:solidFill>
                <a:schemeClr val="accent2"/>
              </a:solidFill>
              <a:latin typeface="Comfortaa" panose="00000500000000000000" pitchFamily="2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C4F9A72-2D4B-4575-A820-E4F64DB16C1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DDBC81-9D39-41B3-9939-69B910E23AD1}" type="slidenum">
              <a:rPr lang="vi-VN" smtClean="0"/>
              <a:pPr/>
              <a:t>104</a:t>
            </a:fld>
            <a:endParaRPr lang="vi-V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2C0AD76-A305-4A92-AB3C-FCC4885785D3}"/>
              </a:ext>
            </a:extLst>
          </p:cNvPr>
          <p:cNvSpPr/>
          <p:nvPr/>
        </p:nvSpPr>
        <p:spPr>
          <a:xfrm>
            <a:off x="7329271" y="2427369"/>
            <a:ext cx="545431" cy="240632"/>
          </a:xfrm>
          <a:prstGeom prst="rect">
            <a:avLst/>
          </a:prstGeom>
          <a:solidFill>
            <a:srgbClr val="3371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82988C7-4E07-4725-B5A1-C7223F00B3D6}"/>
              </a:ext>
            </a:extLst>
          </p:cNvPr>
          <p:cNvSpPr/>
          <p:nvPr/>
        </p:nvSpPr>
        <p:spPr>
          <a:xfrm>
            <a:off x="7329272" y="3245761"/>
            <a:ext cx="545431" cy="240632"/>
          </a:xfrm>
          <a:prstGeom prst="rect">
            <a:avLst/>
          </a:prstGeom>
          <a:solidFill>
            <a:srgbClr val="3371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4" name="Google Shape;2950;p45">
            <a:extLst>
              <a:ext uri="{FF2B5EF4-FFF2-40B4-BE49-F238E27FC236}">
                <a16:creationId xmlns:a16="http://schemas.microsoft.com/office/drawing/2014/main" id="{8FDD4A6E-AF53-426D-AE07-6409D22C9F30}"/>
              </a:ext>
            </a:extLst>
          </p:cNvPr>
          <p:cNvSpPr txBox="1"/>
          <p:nvPr/>
        </p:nvSpPr>
        <p:spPr>
          <a:xfrm>
            <a:off x="699714" y="1341009"/>
            <a:ext cx="4132416" cy="313345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spcFirstLastPara="1" wrap="square" lIns="91425" tIns="237725" rIns="91425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vi-VN" sz="1200" i="1" dirty="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Dữ</a:t>
            </a:r>
            <a:r>
              <a:rPr lang="vi-VN" sz="1200" i="1" dirty="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</a:t>
            </a:r>
            <a:r>
              <a:rPr lang="vi-VN" sz="1200" i="1" dirty="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kiện</a:t>
            </a:r>
            <a:r>
              <a:rPr lang="vi-VN" sz="1200" i="1" dirty="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bên </a:t>
            </a:r>
            <a:r>
              <a:rPr lang="vi-VN" sz="1200" i="1" dirty="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dưới</a:t>
            </a:r>
            <a:r>
              <a:rPr lang="vi-VN" sz="1200" i="1" dirty="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</a:t>
            </a:r>
            <a:r>
              <a:rPr lang="vi-VN" sz="1200" i="1" dirty="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sử</a:t>
            </a:r>
            <a:r>
              <a:rPr lang="vi-VN" sz="1200" i="1" dirty="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</a:t>
            </a:r>
            <a:r>
              <a:rPr lang="vi-VN" sz="1200" i="1" dirty="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dụng</a:t>
            </a:r>
            <a:r>
              <a:rPr lang="vi-VN" sz="1200" i="1" dirty="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cho 6 câu </a:t>
            </a:r>
            <a:r>
              <a:rPr lang="vi-VN" sz="1200" i="1" dirty="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hỏi</a:t>
            </a:r>
            <a:r>
              <a:rPr lang="vi-VN" sz="1200" i="1" dirty="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</a:t>
            </a:r>
            <a:r>
              <a:rPr lang="vi-VN" sz="1200" i="1" dirty="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tiếp</a:t>
            </a:r>
            <a:r>
              <a:rPr lang="vi-VN" sz="1200" i="1" dirty="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theo (</a:t>
            </a:r>
            <a:r>
              <a:rPr lang="vi-VN" sz="1200" i="1" dirty="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từ</a:t>
            </a:r>
            <a:r>
              <a:rPr lang="vi-VN" sz="1200" i="1" dirty="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câu 25 </a:t>
            </a:r>
            <a:r>
              <a:rPr lang="vi-VN" sz="1200" i="1" dirty="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đến</a:t>
            </a:r>
            <a:r>
              <a:rPr lang="vi-VN" sz="1200" i="1" dirty="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câu 30)</a:t>
            </a:r>
            <a:r>
              <a:rPr lang="en-US" sz="1200" i="1" dirty="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. </a:t>
            </a:r>
            <a:r>
              <a:rPr lang="vi-VN" sz="1200" i="1" dirty="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Cho </a:t>
            </a:r>
            <a:r>
              <a:rPr lang="vi-VN" sz="1200" i="1" dirty="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một</a:t>
            </a:r>
            <a:r>
              <a:rPr lang="vi-VN" sz="1200" i="1" dirty="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</a:t>
            </a:r>
            <a:r>
              <a:rPr lang="vi-VN" sz="1200" i="1" dirty="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bộ</a:t>
            </a:r>
            <a:r>
              <a:rPr lang="vi-VN" sz="1200" i="1" dirty="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</a:t>
            </a:r>
            <a:r>
              <a:rPr lang="vi-VN" sz="1200" i="1" dirty="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xử</a:t>
            </a:r>
            <a:r>
              <a:rPr lang="vi-VN" sz="1200" i="1" dirty="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</a:t>
            </a:r>
            <a:r>
              <a:rPr lang="vi-VN" sz="1200" i="1" dirty="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lý</a:t>
            </a:r>
            <a:r>
              <a:rPr lang="vi-VN" sz="1200" i="1" dirty="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MIPS 32 </a:t>
            </a:r>
            <a:r>
              <a:rPr lang="vi-VN" sz="1200" i="1" dirty="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bits</a:t>
            </a:r>
            <a:r>
              <a:rPr lang="vi-VN" sz="1200" i="1" dirty="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(</a:t>
            </a:r>
            <a:r>
              <a:rPr lang="vi-VN" sz="1200" i="1" dirty="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có</a:t>
            </a:r>
            <a:r>
              <a:rPr lang="vi-VN" sz="1200" i="1" dirty="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</a:t>
            </a:r>
            <a:r>
              <a:rPr lang="vi-VN" sz="1200" i="1" dirty="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datapath</a:t>
            </a:r>
            <a:r>
              <a:rPr lang="vi-VN" sz="1200" i="1" dirty="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</a:t>
            </a:r>
            <a:r>
              <a:rPr lang="vi-VN" sz="1200" i="1" dirty="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và</a:t>
            </a:r>
            <a:r>
              <a:rPr lang="vi-VN" sz="1200" i="1" dirty="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</a:t>
            </a:r>
            <a:r>
              <a:rPr lang="vi-VN" sz="1200" i="1" dirty="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control</a:t>
            </a:r>
            <a:r>
              <a:rPr lang="vi-VN" sz="1200" i="1" dirty="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như </a:t>
            </a:r>
            <a:r>
              <a:rPr lang="vi-VN" sz="1200" i="1" dirty="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hình</a:t>
            </a:r>
            <a:r>
              <a:rPr lang="vi-VN" sz="1200" i="1" dirty="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</a:t>
            </a:r>
            <a:r>
              <a:rPr lang="vi-VN" sz="1200" i="1" dirty="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đã</a:t>
            </a:r>
            <a:r>
              <a:rPr lang="vi-VN" sz="1200" i="1" dirty="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</a:t>
            </a:r>
            <a:r>
              <a:rPr lang="vi-VN" sz="1200" i="1" dirty="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học</a:t>
            </a:r>
            <a:r>
              <a:rPr lang="vi-VN" sz="1200" i="1" dirty="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). </a:t>
            </a:r>
            <a:r>
              <a:rPr lang="vi-VN" sz="1200" i="1" dirty="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Biết</a:t>
            </a:r>
            <a:r>
              <a:rPr lang="vi-VN" sz="1200" i="1" dirty="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PC = 0x00400008; $t3 = 0x00000015; Word </a:t>
            </a:r>
            <a:r>
              <a:rPr lang="vi-VN" sz="1200" i="1" dirty="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nhớ</a:t>
            </a:r>
            <a:r>
              <a:rPr lang="vi-VN" sz="1200" i="1" dirty="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</a:t>
            </a:r>
            <a:r>
              <a:rPr lang="vi-VN" sz="1200" i="1" dirty="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tại</a:t>
            </a:r>
            <a:r>
              <a:rPr lang="vi-VN" sz="1200" i="1" dirty="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</a:t>
            </a:r>
            <a:r>
              <a:rPr lang="vi-VN" sz="1200" i="1" dirty="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địa</a:t>
            </a:r>
            <a:r>
              <a:rPr lang="vi-VN" sz="1200" i="1" dirty="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</a:t>
            </a:r>
            <a:r>
              <a:rPr lang="vi-VN" sz="1200" i="1" dirty="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chỉ</a:t>
            </a:r>
            <a:r>
              <a:rPr lang="vi-VN" sz="1200" i="1" dirty="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0x00000015 </a:t>
            </a:r>
            <a:r>
              <a:rPr lang="vi-VN" sz="1200" i="1" dirty="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có</a:t>
            </a:r>
            <a:r>
              <a:rPr lang="vi-VN" sz="1200" i="1" dirty="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</a:t>
            </a:r>
            <a:r>
              <a:rPr lang="vi-VN" sz="1200" i="1" dirty="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nội</a:t>
            </a:r>
            <a:r>
              <a:rPr lang="vi-VN" sz="1200" i="1" dirty="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dung/</a:t>
            </a:r>
            <a:r>
              <a:rPr lang="vi-VN" sz="1200" i="1" dirty="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giá</a:t>
            </a:r>
            <a:r>
              <a:rPr lang="vi-VN" sz="1200" i="1" dirty="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</a:t>
            </a:r>
            <a:r>
              <a:rPr lang="vi-VN" sz="1200" i="1" dirty="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trị</a:t>
            </a:r>
            <a:r>
              <a:rPr lang="vi-VN" sz="1200" i="1" dirty="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</a:t>
            </a:r>
            <a:r>
              <a:rPr lang="vi-VN" sz="1200" i="1" dirty="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bằng</a:t>
            </a:r>
            <a:r>
              <a:rPr lang="vi-VN" sz="1200" i="1" dirty="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0x00000043 </a:t>
            </a:r>
            <a:r>
              <a:rPr lang="en-US" sz="1200" i="1" dirty="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. </a:t>
            </a:r>
            <a:r>
              <a:rPr lang="vi-VN" sz="1200" i="1" dirty="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Nếu</a:t>
            </a:r>
            <a:r>
              <a:rPr lang="vi-VN" sz="1200" i="1" dirty="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</a:t>
            </a:r>
            <a:r>
              <a:rPr lang="vi-VN" sz="1200" i="1" dirty="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đoạn</a:t>
            </a:r>
            <a:r>
              <a:rPr lang="vi-VN" sz="1200" i="1" dirty="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chương </a:t>
            </a:r>
            <a:r>
              <a:rPr lang="vi-VN" sz="1200" i="1" dirty="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trình</a:t>
            </a:r>
            <a:r>
              <a:rPr lang="vi-VN" sz="1200" i="1" dirty="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sau </a:t>
            </a:r>
            <a:r>
              <a:rPr lang="vi-VN" sz="1200" i="1" dirty="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được</a:t>
            </a:r>
            <a:r>
              <a:rPr lang="vi-VN" sz="1200" i="1" dirty="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</a:t>
            </a:r>
            <a:r>
              <a:rPr lang="vi-VN" sz="1200" i="1" dirty="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thực</a:t>
            </a:r>
            <a:r>
              <a:rPr lang="vi-VN" sz="1200" i="1" dirty="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thi:                                                                                                    </a:t>
            </a:r>
            <a:r>
              <a:rPr lang="vi-VN" sz="1200" i="1" dirty="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addi</a:t>
            </a:r>
            <a:r>
              <a:rPr lang="vi-VN" sz="1200" i="1" dirty="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$s0, $t3, 28                                                                                                                                           </a:t>
            </a:r>
            <a:r>
              <a:rPr lang="vi-VN" sz="1200" i="1" dirty="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andi</a:t>
            </a:r>
            <a:r>
              <a:rPr lang="vi-VN" sz="1200" i="1" dirty="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$s1, $t3, 28                                                                                                                                                 </a:t>
            </a:r>
            <a:r>
              <a:rPr lang="vi-VN" sz="1200" i="1" dirty="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slt</a:t>
            </a:r>
            <a:r>
              <a:rPr lang="vi-VN" sz="1200" i="1" dirty="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$t0, $s1, $s0                                                                                                                               </a:t>
            </a:r>
            <a:r>
              <a:rPr lang="vi-VN" sz="1200" i="1" dirty="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beq</a:t>
            </a:r>
            <a:r>
              <a:rPr lang="vi-VN" sz="1200" i="1" dirty="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$t0, $</a:t>
            </a:r>
            <a:r>
              <a:rPr lang="vi-VN" sz="1200" i="1" dirty="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zero</a:t>
            </a:r>
            <a:r>
              <a:rPr lang="vi-VN" sz="1200" i="1" dirty="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, ABC                                                                                                                                        </a:t>
            </a:r>
            <a:r>
              <a:rPr lang="vi-VN" sz="1200" i="1" dirty="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lw</a:t>
            </a:r>
            <a:r>
              <a:rPr lang="vi-VN" sz="1200" i="1" dirty="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$s1, 20($t3)                                                                                                                                            ABC: </a:t>
            </a:r>
            <a:r>
              <a:rPr lang="vi-VN" sz="1200" i="1" dirty="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sub</a:t>
            </a:r>
            <a:r>
              <a:rPr lang="vi-VN" sz="1200" i="1" dirty="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$t3, $t4, $t5Khi </a:t>
            </a:r>
            <a:r>
              <a:rPr lang="vi-VN" sz="1200" i="1" dirty="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bộ</a:t>
            </a:r>
            <a:r>
              <a:rPr lang="vi-VN" sz="1200" i="1" dirty="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</a:t>
            </a:r>
            <a:r>
              <a:rPr lang="vi-VN" sz="1200" i="1" dirty="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xử</a:t>
            </a:r>
            <a:r>
              <a:rPr lang="vi-VN" sz="1200" i="1" dirty="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</a:t>
            </a:r>
            <a:r>
              <a:rPr lang="vi-VN" sz="1200" i="1" dirty="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lý</a:t>
            </a:r>
            <a:r>
              <a:rPr lang="vi-VN" sz="1200" i="1" dirty="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trên đang </a:t>
            </a:r>
            <a:r>
              <a:rPr lang="vi-VN" sz="1200" i="1" dirty="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thực</a:t>
            </a:r>
            <a:r>
              <a:rPr lang="vi-VN" sz="1200" i="1" dirty="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thi </a:t>
            </a:r>
            <a:r>
              <a:rPr lang="vi-VN" sz="1200" i="1" dirty="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vừa</a:t>
            </a:r>
            <a:r>
              <a:rPr lang="vi-VN" sz="1200" i="1" dirty="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xong công </a:t>
            </a:r>
            <a:r>
              <a:rPr lang="vi-VN" sz="1200" i="1" dirty="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đoạn</a:t>
            </a:r>
            <a:r>
              <a:rPr lang="vi-VN" sz="1200" i="1" dirty="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ALU ở câu </a:t>
            </a:r>
            <a:r>
              <a:rPr lang="vi-VN" sz="1200" i="1" dirty="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lệnh</a:t>
            </a:r>
            <a:r>
              <a:rPr lang="vi-VN" sz="1200" i="1" dirty="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</a:t>
            </a:r>
            <a:r>
              <a:rPr lang="vi-VN" sz="1200" i="1" dirty="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thứ</a:t>
            </a:r>
            <a:r>
              <a:rPr lang="vi-VN" sz="1200" i="1" dirty="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tư, </a:t>
            </a:r>
            <a:r>
              <a:rPr lang="vi-VN" sz="1200" i="1" dirty="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trả</a:t>
            </a:r>
            <a:r>
              <a:rPr lang="vi-VN" sz="1200" i="1" dirty="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</a:t>
            </a:r>
            <a:r>
              <a:rPr lang="vi-VN" sz="1200" i="1" dirty="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lời</a:t>
            </a:r>
            <a:r>
              <a:rPr lang="vi-VN" sz="1200" i="1" dirty="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</a:t>
            </a:r>
            <a:r>
              <a:rPr lang="vi-VN" sz="1200" i="1" dirty="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các</a:t>
            </a:r>
            <a:r>
              <a:rPr lang="vi-VN" sz="1200" i="1" dirty="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câu </a:t>
            </a:r>
            <a:r>
              <a:rPr lang="vi-VN" sz="1200" i="1" dirty="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hỏi</a:t>
            </a:r>
            <a:r>
              <a:rPr lang="vi-VN" sz="1200" i="1" dirty="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sau?</a:t>
            </a:r>
          </a:p>
        </p:txBody>
      </p:sp>
    </p:spTree>
    <p:extLst>
      <p:ext uri="{BB962C8B-B14F-4D97-AF65-F5344CB8AC3E}">
        <p14:creationId xmlns:p14="http://schemas.microsoft.com/office/powerpoint/2010/main" val="2705411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3" grpId="0" animBg="1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E5D71FD5-6C7F-420F-82B5-8E713DC2DB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5472" y="1"/>
            <a:ext cx="1078528" cy="1078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7B7AD7-F807-4346-91F0-20EF9C79E01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7D19E6-6797-4DB8-B000-6ACF2B9F5CFB}" type="slidenum">
              <a:rPr lang="vi-VN" smtClean="0"/>
              <a:t>105</a:t>
            </a:fld>
            <a:endParaRPr lang="vi-VN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B278A08-634F-4A12-84B3-DC8C57860E60}"/>
              </a:ext>
            </a:extLst>
          </p:cNvPr>
          <p:cNvSpPr txBox="1"/>
          <p:nvPr/>
        </p:nvSpPr>
        <p:spPr>
          <a:xfrm>
            <a:off x="1168400" y="681037"/>
            <a:ext cx="62411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accent5"/>
                </a:solidFill>
                <a:latin typeface="Bahnschrift" panose="020B0502040204020203" pitchFamily="34" charset="0"/>
              </a:rPr>
              <a:t>Khoa </a:t>
            </a:r>
            <a:r>
              <a:rPr lang="en-US" sz="2800" err="1">
                <a:solidFill>
                  <a:schemeClr val="accent5"/>
                </a:solidFill>
                <a:latin typeface="Bahnschrift" panose="020B0502040204020203" pitchFamily="34" charset="0"/>
              </a:rPr>
              <a:t>Mạng</a:t>
            </a:r>
            <a:r>
              <a:rPr lang="en-US" sz="2800">
                <a:solidFill>
                  <a:schemeClr val="accent5"/>
                </a:solidFill>
                <a:latin typeface="Bahnschrift" panose="020B0502040204020203" pitchFamily="34" charset="0"/>
              </a:rPr>
              <a:t> </a:t>
            </a:r>
            <a:r>
              <a:rPr lang="en-US" sz="2800" err="1">
                <a:solidFill>
                  <a:schemeClr val="accent5"/>
                </a:solidFill>
                <a:latin typeface="Bahnschrift" panose="020B0502040204020203" pitchFamily="34" charset="0"/>
              </a:rPr>
              <a:t>Máy</a:t>
            </a:r>
            <a:r>
              <a:rPr lang="en-US" sz="2800">
                <a:solidFill>
                  <a:schemeClr val="accent5"/>
                </a:solidFill>
                <a:latin typeface="Bahnschrift" panose="020B0502040204020203" pitchFamily="34" charset="0"/>
              </a:rPr>
              <a:t> </a:t>
            </a:r>
            <a:r>
              <a:rPr lang="en-US" sz="2800" err="1">
                <a:solidFill>
                  <a:schemeClr val="accent5"/>
                </a:solidFill>
                <a:latin typeface="Bahnschrift" panose="020B0502040204020203" pitchFamily="34" charset="0"/>
              </a:rPr>
              <a:t>tính</a:t>
            </a:r>
            <a:r>
              <a:rPr lang="en-US" sz="2800">
                <a:solidFill>
                  <a:schemeClr val="accent5"/>
                </a:solidFill>
                <a:latin typeface="Bahnschrift" panose="020B0502040204020203" pitchFamily="34" charset="0"/>
              </a:rPr>
              <a:t>  và </a:t>
            </a:r>
            <a:r>
              <a:rPr lang="en-US" sz="2800" err="1">
                <a:solidFill>
                  <a:schemeClr val="accent5"/>
                </a:solidFill>
                <a:latin typeface="Bahnschrift" panose="020B0502040204020203" pitchFamily="34" charset="0"/>
              </a:rPr>
              <a:t>Truyền</a:t>
            </a:r>
            <a:r>
              <a:rPr lang="en-US" sz="2800">
                <a:solidFill>
                  <a:schemeClr val="accent5"/>
                </a:solidFill>
                <a:latin typeface="Bahnschrift" panose="020B0502040204020203" pitchFamily="34" charset="0"/>
              </a:rPr>
              <a:t> </a:t>
            </a:r>
            <a:r>
              <a:rPr lang="en-US" sz="2800" err="1">
                <a:solidFill>
                  <a:schemeClr val="accent5"/>
                </a:solidFill>
                <a:latin typeface="Bahnschrift" panose="020B0502040204020203" pitchFamily="34" charset="0"/>
              </a:rPr>
              <a:t>thông</a:t>
            </a:r>
            <a:endParaRPr lang="en-US" sz="2800">
              <a:solidFill>
                <a:schemeClr val="accent5"/>
              </a:solidFill>
              <a:latin typeface="Bahnschrift" panose="020B0502040204020203" pitchFamily="34" charset="0"/>
            </a:endParaRPr>
          </a:p>
          <a:p>
            <a:r>
              <a:rPr lang="en-US" sz="1600">
                <a:solidFill>
                  <a:schemeClr val="accent5"/>
                </a:solidFill>
                <a:latin typeface="Bahnschrift" panose="020B0502040204020203" pitchFamily="34" charset="0"/>
              </a:rPr>
              <a:t>BHT </a:t>
            </a:r>
            <a:r>
              <a:rPr lang="en-US" sz="1600" err="1">
                <a:solidFill>
                  <a:schemeClr val="accent5"/>
                </a:solidFill>
                <a:latin typeface="Bahnschrift" panose="020B0502040204020203" pitchFamily="34" charset="0"/>
              </a:rPr>
              <a:t>Đoàn</a:t>
            </a:r>
            <a:r>
              <a:rPr lang="en-US" sz="1600">
                <a:solidFill>
                  <a:schemeClr val="accent5"/>
                </a:solidFill>
                <a:latin typeface="Bahnschrift" panose="020B0502040204020203" pitchFamily="34" charset="0"/>
              </a:rPr>
              <a:t> khoa MMT&amp;TT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6726C1-6FDF-4567-BDE2-FB8E5CC20CFD}"/>
              </a:ext>
            </a:extLst>
          </p:cNvPr>
          <p:cNvSpPr txBox="1"/>
          <p:nvPr/>
        </p:nvSpPr>
        <p:spPr>
          <a:xfrm>
            <a:off x="587829" y="1901371"/>
            <a:ext cx="45574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chemeClr val="accent2"/>
                </a:solidFill>
                <a:latin typeface="Bahnschrift" panose="020B0502040204020203" pitchFamily="34" charset="0"/>
              </a:rPr>
              <a:t>Thank you ~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428D11-1068-43C4-8F00-87352B4F1374}"/>
              </a:ext>
            </a:extLst>
          </p:cNvPr>
          <p:cNvSpPr txBox="1"/>
          <p:nvPr/>
        </p:nvSpPr>
        <p:spPr>
          <a:xfrm>
            <a:off x="646488" y="2620795"/>
            <a:ext cx="4826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err="1">
                <a:solidFill>
                  <a:schemeClr val="bg2"/>
                </a:solidFill>
                <a:latin typeface="Bahnschrift" panose="020B0502040204020203" pitchFamily="34" charset="0"/>
              </a:rPr>
              <a:t>Chúc</a:t>
            </a:r>
            <a:r>
              <a:rPr lang="en-US" sz="2800">
                <a:solidFill>
                  <a:schemeClr val="bg2"/>
                </a:solidFill>
                <a:latin typeface="Bahnschrift" panose="020B0502040204020203" pitchFamily="34" charset="0"/>
              </a:rPr>
              <a:t> </a:t>
            </a:r>
            <a:r>
              <a:rPr lang="en-US" sz="2800" err="1">
                <a:solidFill>
                  <a:schemeClr val="bg2"/>
                </a:solidFill>
                <a:latin typeface="Bahnschrift" panose="020B0502040204020203" pitchFamily="34" charset="0"/>
              </a:rPr>
              <a:t>các</a:t>
            </a:r>
            <a:r>
              <a:rPr lang="en-US" sz="2800">
                <a:solidFill>
                  <a:schemeClr val="bg2"/>
                </a:solidFill>
                <a:latin typeface="Bahnschrift" panose="020B0502040204020203" pitchFamily="34" charset="0"/>
              </a:rPr>
              <a:t> </a:t>
            </a:r>
            <a:r>
              <a:rPr lang="en-US" sz="2800" err="1">
                <a:solidFill>
                  <a:schemeClr val="bg2"/>
                </a:solidFill>
                <a:latin typeface="Bahnschrift" panose="020B0502040204020203" pitchFamily="34" charset="0"/>
              </a:rPr>
              <a:t>bạn</a:t>
            </a:r>
            <a:r>
              <a:rPr lang="en-US" sz="2800">
                <a:solidFill>
                  <a:schemeClr val="bg2"/>
                </a:solidFill>
                <a:latin typeface="Bahnschrift" panose="020B0502040204020203" pitchFamily="34" charset="0"/>
              </a:rPr>
              <a:t> </a:t>
            </a:r>
            <a:r>
              <a:rPr lang="en-US" sz="2800" err="1">
                <a:solidFill>
                  <a:schemeClr val="bg2"/>
                </a:solidFill>
                <a:latin typeface="Bahnschrift" panose="020B0502040204020203" pitchFamily="34" charset="0"/>
              </a:rPr>
              <a:t>thi</a:t>
            </a:r>
            <a:r>
              <a:rPr lang="en-US" sz="2800">
                <a:solidFill>
                  <a:schemeClr val="bg2"/>
                </a:solidFill>
                <a:latin typeface="Bahnschrift" panose="020B0502040204020203" pitchFamily="34" charset="0"/>
              </a:rPr>
              <a:t> </a:t>
            </a:r>
            <a:r>
              <a:rPr lang="en-US" sz="2800" err="1">
                <a:solidFill>
                  <a:schemeClr val="bg2"/>
                </a:solidFill>
                <a:latin typeface="Bahnschrift" panose="020B0502040204020203" pitchFamily="34" charset="0"/>
              </a:rPr>
              <a:t>thật</a:t>
            </a:r>
            <a:r>
              <a:rPr lang="en-US" sz="2800">
                <a:solidFill>
                  <a:schemeClr val="bg2"/>
                </a:solidFill>
                <a:latin typeface="Bahnschrift" panose="020B0502040204020203" pitchFamily="34" charset="0"/>
              </a:rPr>
              <a:t> </a:t>
            </a:r>
            <a:r>
              <a:rPr lang="en-US" sz="2800" err="1">
                <a:solidFill>
                  <a:schemeClr val="bg2"/>
                </a:solidFill>
                <a:latin typeface="Bahnschrift" panose="020B0502040204020203" pitchFamily="34" charset="0"/>
              </a:rPr>
              <a:t>tốt</a:t>
            </a:r>
            <a:r>
              <a:rPr lang="en-US" sz="2800">
                <a:solidFill>
                  <a:schemeClr val="bg2"/>
                </a:solidFill>
                <a:latin typeface="Bahnschrift" panose="020B0502040204020203" pitchFamily="34" charset="0"/>
              </a:rPr>
              <a:t>! Noel </a:t>
            </a:r>
            <a:r>
              <a:rPr lang="en-US" sz="2800" err="1">
                <a:solidFill>
                  <a:schemeClr val="bg2"/>
                </a:solidFill>
                <a:latin typeface="Bahnschrift" panose="020B0502040204020203" pitchFamily="34" charset="0"/>
              </a:rPr>
              <a:t>vui</a:t>
            </a:r>
            <a:r>
              <a:rPr lang="en-US" sz="2800">
                <a:solidFill>
                  <a:schemeClr val="bg2"/>
                </a:solidFill>
                <a:latin typeface="Bahnschrift" panose="020B0502040204020203" pitchFamily="34" charset="0"/>
              </a:rPr>
              <a:t> </a:t>
            </a:r>
            <a:r>
              <a:rPr lang="en-US" sz="2800" err="1">
                <a:solidFill>
                  <a:schemeClr val="bg2"/>
                </a:solidFill>
                <a:latin typeface="Bahnschrift" panose="020B0502040204020203" pitchFamily="34" charset="0"/>
              </a:rPr>
              <a:t>ve</a:t>
            </a:r>
            <a:r>
              <a:rPr lang="en-US" sz="2800">
                <a:solidFill>
                  <a:schemeClr val="bg2"/>
                </a:solidFill>
                <a:latin typeface="Bahnschrift" panose="020B0502040204020203" pitchFamily="34" charset="0"/>
              </a:rPr>
              <a:t>̉ !</a:t>
            </a:r>
          </a:p>
        </p:txBody>
      </p:sp>
      <p:grpSp>
        <p:nvGrpSpPr>
          <p:cNvPr id="10" name="Google Shape;875;p30">
            <a:extLst>
              <a:ext uri="{FF2B5EF4-FFF2-40B4-BE49-F238E27FC236}">
                <a16:creationId xmlns:a16="http://schemas.microsoft.com/office/drawing/2014/main" id="{13F8AAFD-4A3C-42A9-80A3-6A9AA99095E4}"/>
              </a:ext>
            </a:extLst>
          </p:cNvPr>
          <p:cNvGrpSpPr/>
          <p:nvPr/>
        </p:nvGrpSpPr>
        <p:grpSpPr>
          <a:xfrm>
            <a:off x="4890746" y="1274501"/>
            <a:ext cx="3422798" cy="3411643"/>
            <a:chOff x="1386650" y="425825"/>
            <a:chExt cx="4955550" cy="4939400"/>
          </a:xfrm>
        </p:grpSpPr>
        <p:sp>
          <p:nvSpPr>
            <p:cNvPr id="11" name="Google Shape;876;p30">
              <a:extLst>
                <a:ext uri="{FF2B5EF4-FFF2-40B4-BE49-F238E27FC236}">
                  <a16:creationId xmlns:a16="http://schemas.microsoft.com/office/drawing/2014/main" id="{3E463220-53D7-4625-B375-FF4E9E60BBD6}"/>
                </a:ext>
              </a:extLst>
            </p:cNvPr>
            <p:cNvSpPr/>
            <p:nvPr/>
          </p:nvSpPr>
          <p:spPr>
            <a:xfrm>
              <a:off x="1386650" y="3686900"/>
              <a:ext cx="4955550" cy="1561500"/>
            </a:xfrm>
            <a:custGeom>
              <a:avLst/>
              <a:gdLst/>
              <a:ahLst/>
              <a:cxnLst/>
              <a:rect l="l" t="t" r="r" b="b"/>
              <a:pathLst>
                <a:path w="198222" h="62460" extrusionOk="0">
                  <a:moveTo>
                    <a:pt x="99110" y="1"/>
                  </a:moveTo>
                  <a:cubicBezTo>
                    <a:pt x="72825" y="1"/>
                    <a:pt x="47616" y="3290"/>
                    <a:pt x="29029" y="9146"/>
                  </a:cubicBezTo>
                  <a:cubicBezTo>
                    <a:pt x="10442" y="15002"/>
                    <a:pt x="1" y="22947"/>
                    <a:pt x="1" y="31230"/>
                  </a:cubicBezTo>
                  <a:cubicBezTo>
                    <a:pt x="1" y="39513"/>
                    <a:pt x="10442" y="47455"/>
                    <a:pt x="29029" y="53311"/>
                  </a:cubicBezTo>
                  <a:cubicBezTo>
                    <a:pt x="47616" y="59170"/>
                    <a:pt x="72825" y="62459"/>
                    <a:pt x="99110" y="62459"/>
                  </a:cubicBezTo>
                  <a:cubicBezTo>
                    <a:pt x="125396" y="62459"/>
                    <a:pt x="150605" y="59170"/>
                    <a:pt x="169194" y="53311"/>
                  </a:cubicBezTo>
                  <a:cubicBezTo>
                    <a:pt x="187781" y="47455"/>
                    <a:pt x="198222" y="39513"/>
                    <a:pt x="198222" y="31230"/>
                  </a:cubicBezTo>
                  <a:cubicBezTo>
                    <a:pt x="198222" y="22947"/>
                    <a:pt x="187781" y="15002"/>
                    <a:pt x="169194" y="9146"/>
                  </a:cubicBezTo>
                  <a:cubicBezTo>
                    <a:pt x="150605" y="3290"/>
                    <a:pt x="125396" y="1"/>
                    <a:pt x="99110" y="1"/>
                  </a:cubicBezTo>
                  <a:close/>
                </a:path>
              </a:pathLst>
            </a:custGeom>
            <a:solidFill>
              <a:srgbClr val="000000">
                <a:alpha val="66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877;p30">
              <a:extLst>
                <a:ext uri="{FF2B5EF4-FFF2-40B4-BE49-F238E27FC236}">
                  <a16:creationId xmlns:a16="http://schemas.microsoft.com/office/drawing/2014/main" id="{312498F6-ED77-48C9-BBDB-D545A0E5162C}"/>
                </a:ext>
              </a:extLst>
            </p:cNvPr>
            <p:cNvSpPr/>
            <p:nvPr/>
          </p:nvSpPr>
          <p:spPr>
            <a:xfrm>
              <a:off x="4858700" y="4338050"/>
              <a:ext cx="63725" cy="63725"/>
            </a:xfrm>
            <a:custGeom>
              <a:avLst/>
              <a:gdLst/>
              <a:ahLst/>
              <a:cxnLst/>
              <a:rect l="l" t="t" r="r" b="b"/>
              <a:pathLst>
                <a:path w="2549" h="2549" extrusionOk="0">
                  <a:moveTo>
                    <a:pt x="1277" y="0"/>
                  </a:moveTo>
                  <a:cubicBezTo>
                    <a:pt x="1276" y="0"/>
                    <a:pt x="1275" y="0"/>
                    <a:pt x="1274" y="0"/>
                  </a:cubicBezTo>
                  <a:cubicBezTo>
                    <a:pt x="573" y="0"/>
                    <a:pt x="1" y="570"/>
                    <a:pt x="1" y="1273"/>
                  </a:cubicBezTo>
                  <a:cubicBezTo>
                    <a:pt x="1" y="1976"/>
                    <a:pt x="571" y="2548"/>
                    <a:pt x="1274" y="2548"/>
                  </a:cubicBezTo>
                  <a:cubicBezTo>
                    <a:pt x="1977" y="2548"/>
                    <a:pt x="2549" y="1978"/>
                    <a:pt x="2549" y="1273"/>
                  </a:cubicBezTo>
                  <a:cubicBezTo>
                    <a:pt x="2549" y="571"/>
                    <a:pt x="1979" y="0"/>
                    <a:pt x="1277" y="0"/>
                  </a:cubicBezTo>
                  <a:close/>
                </a:path>
              </a:pathLst>
            </a:custGeom>
            <a:solidFill>
              <a:srgbClr val="F2E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878;p30">
              <a:extLst>
                <a:ext uri="{FF2B5EF4-FFF2-40B4-BE49-F238E27FC236}">
                  <a16:creationId xmlns:a16="http://schemas.microsoft.com/office/drawing/2014/main" id="{EDA5E2F1-A260-4139-8230-85F811B336AC}"/>
                </a:ext>
              </a:extLst>
            </p:cNvPr>
            <p:cNvSpPr/>
            <p:nvPr/>
          </p:nvSpPr>
          <p:spPr>
            <a:xfrm>
              <a:off x="5065125" y="4356500"/>
              <a:ext cx="63650" cy="63700"/>
            </a:xfrm>
            <a:custGeom>
              <a:avLst/>
              <a:gdLst/>
              <a:ahLst/>
              <a:cxnLst/>
              <a:rect l="l" t="t" r="r" b="b"/>
              <a:pathLst>
                <a:path w="2546" h="2548" extrusionOk="0">
                  <a:moveTo>
                    <a:pt x="1273" y="0"/>
                  </a:moveTo>
                  <a:cubicBezTo>
                    <a:pt x="570" y="0"/>
                    <a:pt x="0" y="570"/>
                    <a:pt x="0" y="1273"/>
                  </a:cubicBezTo>
                  <a:cubicBezTo>
                    <a:pt x="0" y="1976"/>
                    <a:pt x="568" y="2548"/>
                    <a:pt x="1273" y="2548"/>
                  </a:cubicBezTo>
                  <a:cubicBezTo>
                    <a:pt x="1974" y="2548"/>
                    <a:pt x="2546" y="1978"/>
                    <a:pt x="2546" y="1273"/>
                  </a:cubicBezTo>
                  <a:cubicBezTo>
                    <a:pt x="2546" y="570"/>
                    <a:pt x="1974" y="0"/>
                    <a:pt x="1273" y="0"/>
                  </a:cubicBezTo>
                  <a:close/>
                </a:path>
              </a:pathLst>
            </a:custGeom>
            <a:solidFill>
              <a:srgbClr val="F2E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879;p30">
              <a:extLst>
                <a:ext uri="{FF2B5EF4-FFF2-40B4-BE49-F238E27FC236}">
                  <a16:creationId xmlns:a16="http://schemas.microsoft.com/office/drawing/2014/main" id="{AFE48DCB-C1BD-4B04-8B01-DB91EEA345B6}"/>
                </a:ext>
              </a:extLst>
            </p:cNvPr>
            <p:cNvSpPr/>
            <p:nvPr/>
          </p:nvSpPr>
          <p:spPr>
            <a:xfrm>
              <a:off x="5135975" y="4483225"/>
              <a:ext cx="63725" cy="63650"/>
            </a:xfrm>
            <a:custGeom>
              <a:avLst/>
              <a:gdLst/>
              <a:ahLst/>
              <a:cxnLst/>
              <a:rect l="l" t="t" r="r" b="b"/>
              <a:pathLst>
                <a:path w="2549" h="2546" extrusionOk="0">
                  <a:moveTo>
                    <a:pt x="1276" y="0"/>
                  </a:moveTo>
                  <a:cubicBezTo>
                    <a:pt x="573" y="0"/>
                    <a:pt x="1" y="568"/>
                    <a:pt x="1" y="1273"/>
                  </a:cubicBezTo>
                  <a:cubicBezTo>
                    <a:pt x="1" y="1974"/>
                    <a:pt x="571" y="2546"/>
                    <a:pt x="1276" y="2546"/>
                  </a:cubicBezTo>
                  <a:cubicBezTo>
                    <a:pt x="1977" y="2546"/>
                    <a:pt x="2549" y="1978"/>
                    <a:pt x="2549" y="1273"/>
                  </a:cubicBezTo>
                  <a:cubicBezTo>
                    <a:pt x="2549" y="568"/>
                    <a:pt x="1977" y="0"/>
                    <a:pt x="1276" y="0"/>
                  </a:cubicBezTo>
                  <a:close/>
                </a:path>
              </a:pathLst>
            </a:custGeom>
            <a:solidFill>
              <a:srgbClr val="F2E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880;p30">
              <a:extLst>
                <a:ext uri="{FF2B5EF4-FFF2-40B4-BE49-F238E27FC236}">
                  <a16:creationId xmlns:a16="http://schemas.microsoft.com/office/drawing/2014/main" id="{88284259-C20F-42AA-959E-5085AF53D92D}"/>
                </a:ext>
              </a:extLst>
            </p:cNvPr>
            <p:cNvSpPr/>
            <p:nvPr/>
          </p:nvSpPr>
          <p:spPr>
            <a:xfrm>
              <a:off x="5248925" y="4615325"/>
              <a:ext cx="63725" cy="63725"/>
            </a:xfrm>
            <a:custGeom>
              <a:avLst/>
              <a:gdLst/>
              <a:ahLst/>
              <a:cxnLst/>
              <a:rect l="l" t="t" r="r" b="b"/>
              <a:pathLst>
                <a:path w="2549" h="2549" extrusionOk="0">
                  <a:moveTo>
                    <a:pt x="1273" y="0"/>
                  </a:moveTo>
                  <a:cubicBezTo>
                    <a:pt x="572" y="0"/>
                    <a:pt x="0" y="570"/>
                    <a:pt x="0" y="1275"/>
                  </a:cubicBezTo>
                  <a:cubicBezTo>
                    <a:pt x="0" y="1976"/>
                    <a:pt x="572" y="2548"/>
                    <a:pt x="1273" y="2548"/>
                  </a:cubicBezTo>
                  <a:cubicBezTo>
                    <a:pt x="1976" y="2548"/>
                    <a:pt x="2548" y="1978"/>
                    <a:pt x="2548" y="1275"/>
                  </a:cubicBezTo>
                  <a:cubicBezTo>
                    <a:pt x="2548" y="572"/>
                    <a:pt x="1976" y="0"/>
                    <a:pt x="1273" y="0"/>
                  </a:cubicBezTo>
                  <a:close/>
                </a:path>
              </a:pathLst>
            </a:custGeom>
            <a:solidFill>
              <a:srgbClr val="F2E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881;p30">
              <a:extLst>
                <a:ext uri="{FF2B5EF4-FFF2-40B4-BE49-F238E27FC236}">
                  <a16:creationId xmlns:a16="http://schemas.microsoft.com/office/drawing/2014/main" id="{3550AF61-2E6C-44D4-9900-FA9EDEED5A1F}"/>
                </a:ext>
              </a:extLst>
            </p:cNvPr>
            <p:cNvSpPr/>
            <p:nvPr/>
          </p:nvSpPr>
          <p:spPr>
            <a:xfrm>
              <a:off x="5053325" y="4718475"/>
              <a:ext cx="63675" cy="63675"/>
            </a:xfrm>
            <a:custGeom>
              <a:avLst/>
              <a:gdLst/>
              <a:ahLst/>
              <a:cxnLst/>
              <a:rect l="l" t="t" r="r" b="b"/>
              <a:pathLst>
                <a:path w="2547" h="2547" extrusionOk="0">
                  <a:moveTo>
                    <a:pt x="1273" y="0"/>
                  </a:moveTo>
                  <a:cubicBezTo>
                    <a:pt x="570" y="0"/>
                    <a:pt x="1" y="572"/>
                    <a:pt x="1" y="1273"/>
                  </a:cubicBezTo>
                  <a:cubicBezTo>
                    <a:pt x="1" y="1974"/>
                    <a:pt x="568" y="2546"/>
                    <a:pt x="1273" y="2546"/>
                  </a:cubicBezTo>
                  <a:cubicBezTo>
                    <a:pt x="1974" y="2546"/>
                    <a:pt x="2546" y="1978"/>
                    <a:pt x="2546" y="1273"/>
                  </a:cubicBezTo>
                  <a:cubicBezTo>
                    <a:pt x="2546" y="568"/>
                    <a:pt x="1974" y="0"/>
                    <a:pt x="1273" y="0"/>
                  </a:cubicBezTo>
                  <a:close/>
                </a:path>
              </a:pathLst>
            </a:custGeom>
            <a:solidFill>
              <a:srgbClr val="F2E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882;p30">
              <a:extLst>
                <a:ext uri="{FF2B5EF4-FFF2-40B4-BE49-F238E27FC236}">
                  <a16:creationId xmlns:a16="http://schemas.microsoft.com/office/drawing/2014/main" id="{8BF73E17-3C37-43FD-AF1D-3662304178AE}"/>
                </a:ext>
              </a:extLst>
            </p:cNvPr>
            <p:cNvSpPr/>
            <p:nvPr/>
          </p:nvSpPr>
          <p:spPr>
            <a:xfrm>
              <a:off x="5033200" y="4860200"/>
              <a:ext cx="63700" cy="63725"/>
            </a:xfrm>
            <a:custGeom>
              <a:avLst/>
              <a:gdLst/>
              <a:ahLst/>
              <a:cxnLst/>
              <a:rect l="l" t="t" r="r" b="b"/>
              <a:pathLst>
                <a:path w="2548" h="2549" extrusionOk="0">
                  <a:moveTo>
                    <a:pt x="1273" y="1"/>
                  </a:moveTo>
                  <a:cubicBezTo>
                    <a:pt x="572" y="1"/>
                    <a:pt x="0" y="571"/>
                    <a:pt x="0" y="1274"/>
                  </a:cubicBezTo>
                  <a:cubicBezTo>
                    <a:pt x="0" y="1977"/>
                    <a:pt x="570" y="2549"/>
                    <a:pt x="1273" y="2549"/>
                  </a:cubicBezTo>
                  <a:cubicBezTo>
                    <a:pt x="1976" y="2549"/>
                    <a:pt x="2548" y="1979"/>
                    <a:pt x="2548" y="1274"/>
                  </a:cubicBezTo>
                  <a:cubicBezTo>
                    <a:pt x="2548" y="573"/>
                    <a:pt x="1978" y="1"/>
                    <a:pt x="1273" y="1"/>
                  </a:cubicBezTo>
                  <a:close/>
                </a:path>
              </a:pathLst>
            </a:custGeom>
            <a:solidFill>
              <a:srgbClr val="F2E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883;p30">
              <a:extLst>
                <a:ext uri="{FF2B5EF4-FFF2-40B4-BE49-F238E27FC236}">
                  <a16:creationId xmlns:a16="http://schemas.microsoft.com/office/drawing/2014/main" id="{83F24302-E169-45A5-8ABD-EDA1988469A1}"/>
                </a:ext>
              </a:extLst>
            </p:cNvPr>
            <p:cNvSpPr/>
            <p:nvPr/>
          </p:nvSpPr>
          <p:spPr>
            <a:xfrm>
              <a:off x="5272650" y="4796575"/>
              <a:ext cx="63675" cy="63650"/>
            </a:xfrm>
            <a:custGeom>
              <a:avLst/>
              <a:gdLst/>
              <a:ahLst/>
              <a:cxnLst/>
              <a:rect l="l" t="t" r="r" b="b"/>
              <a:pathLst>
                <a:path w="2547" h="2546" extrusionOk="0">
                  <a:moveTo>
                    <a:pt x="1273" y="0"/>
                  </a:moveTo>
                  <a:cubicBezTo>
                    <a:pt x="570" y="0"/>
                    <a:pt x="0" y="568"/>
                    <a:pt x="0" y="1273"/>
                  </a:cubicBezTo>
                  <a:cubicBezTo>
                    <a:pt x="0" y="1974"/>
                    <a:pt x="570" y="2546"/>
                    <a:pt x="1273" y="2546"/>
                  </a:cubicBezTo>
                  <a:cubicBezTo>
                    <a:pt x="1974" y="2546"/>
                    <a:pt x="2546" y="1978"/>
                    <a:pt x="2546" y="1273"/>
                  </a:cubicBezTo>
                  <a:cubicBezTo>
                    <a:pt x="2546" y="570"/>
                    <a:pt x="1974" y="0"/>
                    <a:pt x="1273" y="0"/>
                  </a:cubicBezTo>
                  <a:close/>
                </a:path>
              </a:pathLst>
            </a:custGeom>
            <a:solidFill>
              <a:srgbClr val="F2E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884;p30">
              <a:extLst>
                <a:ext uri="{FF2B5EF4-FFF2-40B4-BE49-F238E27FC236}">
                  <a16:creationId xmlns:a16="http://schemas.microsoft.com/office/drawing/2014/main" id="{4B0FAF0C-4B43-4030-A88C-ADB5A629CBE7}"/>
                </a:ext>
              </a:extLst>
            </p:cNvPr>
            <p:cNvSpPr/>
            <p:nvPr/>
          </p:nvSpPr>
          <p:spPr>
            <a:xfrm>
              <a:off x="5419700" y="4955775"/>
              <a:ext cx="63675" cy="63725"/>
            </a:xfrm>
            <a:custGeom>
              <a:avLst/>
              <a:gdLst/>
              <a:ahLst/>
              <a:cxnLst/>
              <a:rect l="l" t="t" r="r" b="b"/>
              <a:pathLst>
                <a:path w="2547" h="2549" extrusionOk="0">
                  <a:moveTo>
                    <a:pt x="1274" y="1"/>
                  </a:moveTo>
                  <a:cubicBezTo>
                    <a:pt x="571" y="1"/>
                    <a:pt x="1" y="570"/>
                    <a:pt x="1" y="1273"/>
                  </a:cubicBezTo>
                  <a:cubicBezTo>
                    <a:pt x="1" y="1976"/>
                    <a:pt x="571" y="2548"/>
                    <a:pt x="1274" y="2548"/>
                  </a:cubicBezTo>
                  <a:cubicBezTo>
                    <a:pt x="1975" y="2548"/>
                    <a:pt x="2547" y="1978"/>
                    <a:pt x="2547" y="1273"/>
                  </a:cubicBezTo>
                  <a:cubicBezTo>
                    <a:pt x="2547" y="570"/>
                    <a:pt x="1975" y="1"/>
                    <a:pt x="1274" y="1"/>
                  </a:cubicBezTo>
                  <a:close/>
                </a:path>
              </a:pathLst>
            </a:custGeom>
            <a:solidFill>
              <a:srgbClr val="F2E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885;p30">
              <a:extLst>
                <a:ext uri="{FF2B5EF4-FFF2-40B4-BE49-F238E27FC236}">
                  <a16:creationId xmlns:a16="http://schemas.microsoft.com/office/drawing/2014/main" id="{0282D96B-BB8D-4F11-ACD1-6D728F10D36B}"/>
                </a:ext>
              </a:extLst>
            </p:cNvPr>
            <p:cNvSpPr/>
            <p:nvPr/>
          </p:nvSpPr>
          <p:spPr>
            <a:xfrm>
              <a:off x="5272650" y="5054225"/>
              <a:ext cx="63675" cy="63700"/>
            </a:xfrm>
            <a:custGeom>
              <a:avLst/>
              <a:gdLst/>
              <a:ahLst/>
              <a:cxnLst/>
              <a:rect l="l" t="t" r="r" b="b"/>
              <a:pathLst>
                <a:path w="2547" h="2548" extrusionOk="0">
                  <a:moveTo>
                    <a:pt x="1273" y="0"/>
                  </a:moveTo>
                  <a:cubicBezTo>
                    <a:pt x="570" y="0"/>
                    <a:pt x="0" y="572"/>
                    <a:pt x="0" y="1275"/>
                  </a:cubicBezTo>
                  <a:cubicBezTo>
                    <a:pt x="0" y="1976"/>
                    <a:pt x="570" y="2548"/>
                    <a:pt x="1273" y="2548"/>
                  </a:cubicBezTo>
                  <a:cubicBezTo>
                    <a:pt x="1974" y="2548"/>
                    <a:pt x="2546" y="1978"/>
                    <a:pt x="2546" y="1275"/>
                  </a:cubicBezTo>
                  <a:cubicBezTo>
                    <a:pt x="2546" y="570"/>
                    <a:pt x="1974" y="0"/>
                    <a:pt x="1273" y="0"/>
                  </a:cubicBezTo>
                  <a:close/>
                </a:path>
              </a:pathLst>
            </a:custGeom>
            <a:solidFill>
              <a:srgbClr val="F2E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886;p30">
              <a:extLst>
                <a:ext uri="{FF2B5EF4-FFF2-40B4-BE49-F238E27FC236}">
                  <a16:creationId xmlns:a16="http://schemas.microsoft.com/office/drawing/2014/main" id="{C40EA34E-2633-4BBC-ADDA-1499ED75EA67}"/>
                </a:ext>
              </a:extLst>
            </p:cNvPr>
            <p:cNvSpPr/>
            <p:nvPr/>
          </p:nvSpPr>
          <p:spPr>
            <a:xfrm>
              <a:off x="5130450" y="5174025"/>
              <a:ext cx="63675" cy="63650"/>
            </a:xfrm>
            <a:custGeom>
              <a:avLst/>
              <a:gdLst/>
              <a:ahLst/>
              <a:cxnLst/>
              <a:rect l="l" t="t" r="r" b="b"/>
              <a:pathLst>
                <a:path w="2547" h="2546" extrusionOk="0">
                  <a:moveTo>
                    <a:pt x="1273" y="0"/>
                  </a:moveTo>
                  <a:cubicBezTo>
                    <a:pt x="570" y="0"/>
                    <a:pt x="0" y="568"/>
                    <a:pt x="0" y="1273"/>
                  </a:cubicBezTo>
                  <a:cubicBezTo>
                    <a:pt x="0" y="1976"/>
                    <a:pt x="568" y="2546"/>
                    <a:pt x="1273" y="2546"/>
                  </a:cubicBezTo>
                  <a:cubicBezTo>
                    <a:pt x="1974" y="2546"/>
                    <a:pt x="2546" y="1978"/>
                    <a:pt x="2546" y="1273"/>
                  </a:cubicBezTo>
                  <a:cubicBezTo>
                    <a:pt x="2546" y="572"/>
                    <a:pt x="1974" y="0"/>
                    <a:pt x="1273" y="0"/>
                  </a:cubicBezTo>
                  <a:close/>
                </a:path>
              </a:pathLst>
            </a:custGeom>
            <a:solidFill>
              <a:srgbClr val="F2E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887;p30">
              <a:extLst>
                <a:ext uri="{FF2B5EF4-FFF2-40B4-BE49-F238E27FC236}">
                  <a16:creationId xmlns:a16="http://schemas.microsoft.com/office/drawing/2014/main" id="{7AA5857C-0072-474E-92E1-6A55776D6659}"/>
                </a:ext>
              </a:extLst>
            </p:cNvPr>
            <p:cNvSpPr/>
            <p:nvPr/>
          </p:nvSpPr>
          <p:spPr>
            <a:xfrm>
              <a:off x="4953000" y="5117900"/>
              <a:ext cx="63725" cy="63675"/>
            </a:xfrm>
            <a:custGeom>
              <a:avLst/>
              <a:gdLst/>
              <a:ahLst/>
              <a:cxnLst/>
              <a:rect l="l" t="t" r="r" b="b"/>
              <a:pathLst>
                <a:path w="2549" h="2547" extrusionOk="0">
                  <a:moveTo>
                    <a:pt x="1273" y="1"/>
                  </a:moveTo>
                  <a:cubicBezTo>
                    <a:pt x="572" y="1"/>
                    <a:pt x="0" y="573"/>
                    <a:pt x="0" y="1274"/>
                  </a:cubicBezTo>
                  <a:cubicBezTo>
                    <a:pt x="0" y="1977"/>
                    <a:pt x="570" y="2547"/>
                    <a:pt x="1273" y="2547"/>
                  </a:cubicBezTo>
                  <a:cubicBezTo>
                    <a:pt x="1976" y="2547"/>
                    <a:pt x="2548" y="1979"/>
                    <a:pt x="2548" y="1274"/>
                  </a:cubicBezTo>
                  <a:cubicBezTo>
                    <a:pt x="2548" y="573"/>
                    <a:pt x="1976" y="1"/>
                    <a:pt x="1273" y="1"/>
                  </a:cubicBezTo>
                  <a:close/>
                </a:path>
              </a:pathLst>
            </a:custGeom>
            <a:solidFill>
              <a:srgbClr val="F2E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888;p30">
              <a:extLst>
                <a:ext uri="{FF2B5EF4-FFF2-40B4-BE49-F238E27FC236}">
                  <a16:creationId xmlns:a16="http://schemas.microsoft.com/office/drawing/2014/main" id="{37225D24-F017-4A85-8F1B-D81ABD07CF45}"/>
                </a:ext>
              </a:extLst>
            </p:cNvPr>
            <p:cNvSpPr/>
            <p:nvPr/>
          </p:nvSpPr>
          <p:spPr>
            <a:xfrm>
              <a:off x="4734650" y="5159625"/>
              <a:ext cx="63675" cy="63650"/>
            </a:xfrm>
            <a:custGeom>
              <a:avLst/>
              <a:gdLst/>
              <a:ahLst/>
              <a:cxnLst/>
              <a:rect l="l" t="t" r="r" b="b"/>
              <a:pathLst>
                <a:path w="2547" h="2546" extrusionOk="0">
                  <a:moveTo>
                    <a:pt x="1273" y="0"/>
                  </a:moveTo>
                  <a:cubicBezTo>
                    <a:pt x="572" y="0"/>
                    <a:pt x="0" y="570"/>
                    <a:pt x="0" y="1273"/>
                  </a:cubicBezTo>
                  <a:cubicBezTo>
                    <a:pt x="0" y="1974"/>
                    <a:pt x="572" y="2546"/>
                    <a:pt x="1273" y="2546"/>
                  </a:cubicBezTo>
                  <a:cubicBezTo>
                    <a:pt x="1976" y="2546"/>
                    <a:pt x="2546" y="1978"/>
                    <a:pt x="2546" y="1273"/>
                  </a:cubicBezTo>
                  <a:cubicBezTo>
                    <a:pt x="2546" y="570"/>
                    <a:pt x="1976" y="0"/>
                    <a:pt x="1273" y="0"/>
                  </a:cubicBezTo>
                  <a:close/>
                </a:path>
              </a:pathLst>
            </a:custGeom>
            <a:solidFill>
              <a:srgbClr val="F2E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889;p30">
              <a:extLst>
                <a:ext uri="{FF2B5EF4-FFF2-40B4-BE49-F238E27FC236}">
                  <a16:creationId xmlns:a16="http://schemas.microsoft.com/office/drawing/2014/main" id="{03DD8F0E-839E-4BF5-8303-A54B65E10FBE}"/>
                </a:ext>
              </a:extLst>
            </p:cNvPr>
            <p:cNvSpPr/>
            <p:nvPr/>
          </p:nvSpPr>
          <p:spPr>
            <a:xfrm>
              <a:off x="4563100" y="5067125"/>
              <a:ext cx="63700" cy="63675"/>
            </a:xfrm>
            <a:custGeom>
              <a:avLst/>
              <a:gdLst/>
              <a:ahLst/>
              <a:cxnLst/>
              <a:rect l="l" t="t" r="r" b="b"/>
              <a:pathLst>
                <a:path w="2548" h="2547" extrusionOk="0">
                  <a:moveTo>
                    <a:pt x="1275" y="1"/>
                  </a:moveTo>
                  <a:cubicBezTo>
                    <a:pt x="572" y="1"/>
                    <a:pt x="0" y="570"/>
                    <a:pt x="0" y="1273"/>
                  </a:cubicBezTo>
                  <a:cubicBezTo>
                    <a:pt x="0" y="1974"/>
                    <a:pt x="570" y="2546"/>
                    <a:pt x="1275" y="2546"/>
                  </a:cubicBezTo>
                  <a:cubicBezTo>
                    <a:pt x="1976" y="2546"/>
                    <a:pt x="2548" y="1979"/>
                    <a:pt x="2548" y="1273"/>
                  </a:cubicBezTo>
                  <a:cubicBezTo>
                    <a:pt x="2548" y="568"/>
                    <a:pt x="1976" y="1"/>
                    <a:pt x="1275" y="1"/>
                  </a:cubicBezTo>
                  <a:close/>
                </a:path>
              </a:pathLst>
            </a:custGeom>
            <a:solidFill>
              <a:srgbClr val="F2E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890;p30">
              <a:extLst>
                <a:ext uri="{FF2B5EF4-FFF2-40B4-BE49-F238E27FC236}">
                  <a16:creationId xmlns:a16="http://schemas.microsoft.com/office/drawing/2014/main" id="{E6A2D759-C47A-4DDE-8406-20AFE52E6096}"/>
                </a:ext>
              </a:extLst>
            </p:cNvPr>
            <p:cNvSpPr/>
            <p:nvPr/>
          </p:nvSpPr>
          <p:spPr>
            <a:xfrm>
              <a:off x="4350075" y="5110525"/>
              <a:ext cx="63675" cy="63725"/>
            </a:xfrm>
            <a:custGeom>
              <a:avLst/>
              <a:gdLst/>
              <a:ahLst/>
              <a:cxnLst/>
              <a:rect l="l" t="t" r="r" b="b"/>
              <a:pathLst>
                <a:path w="2547" h="2549" extrusionOk="0">
                  <a:moveTo>
                    <a:pt x="1273" y="1"/>
                  </a:moveTo>
                  <a:cubicBezTo>
                    <a:pt x="572" y="1"/>
                    <a:pt x="0" y="573"/>
                    <a:pt x="0" y="1274"/>
                  </a:cubicBezTo>
                  <a:cubicBezTo>
                    <a:pt x="0" y="1977"/>
                    <a:pt x="568" y="2548"/>
                    <a:pt x="1273" y="2548"/>
                  </a:cubicBezTo>
                  <a:cubicBezTo>
                    <a:pt x="1976" y="2548"/>
                    <a:pt x="2546" y="1979"/>
                    <a:pt x="2546" y="1274"/>
                  </a:cubicBezTo>
                  <a:cubicBezTo>
                    <a:pt x="2546" y="570"/>
                    <a:pt x="1978" y="1"/>
                    <a:pt x="1273" y="1"/>
                  </a:cubicBezTo>
                  <a:close/>
                </a:path>
              </a:pathLst>
            </a:custGeom>
            <a:solidFill>
              <a:srgbClr val="F2E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891;p30">
              <a:extLst>
                <a:ext uri="{FF2B5EF4-FFF2-40B4-BE49-F238E27FC236}">
                  <a16:creationId xmlns:a16="http://schemas.microsoft.com/office/drawing/2014/main" id="{2C1225AD-6D65-48D8-8381-00BA1CF867C6}"/>
                </a:ext>
              </a:extLst>
            </p:cNvPr>
            <p:cNvSpPr/>
            <p:nvPr/>
          </p:nvSpPr>
          <p:spPr>
            <a:xfrm>
              <a:off x="4127175" y="5098950"/>
              <a:ext cx="63650" cy="63675"/>
            </a:xfrm>
            <a:custGeom>
              <a:avLst/>
              <a:gdLst/>
              <a:ahLst/>
              <a:cxnLst/>
              <a:rect l="l" t="t" r="r" b="b"/>
              <a:pathLst>
                <a:path w="2546" h="2547" extrusionOk="0">
                  <a:moveTo>
                    <a:pt x="1273" y="0"/>
                  </a:moveTo>
                  <a:cubicBezTo>
                    <a:pt x="572" y="0"/>
                    <a:pt x="0" y="568"/>
                    <a:pt x="0" y="1273"/>
                  </a:cubicBezTo>
                  <a:cubicBezTo>
                    <a:pt x="0" y="1974"/>
                    <a:pt x="568" y="2546"/>
                    <a:pt x="1273" y="2546"/>
                  </a:cubicBezTo>
                  <a:cubicBezTo>
                    <a:pt x="1976" y="2546"/>
                    <a:pt x="2546" y="1978"/>
                    <a:pt x="2546" y="1273"/>
                  </a:cubicBezTo>
                  <a:cubicBezTo>
                    <a:pt x="2546" y="572"/>
                    <a:pt x="1976" y="0"/>
                    <a:pt x="1273" y="0"/>
                  </a:cubicBezTo>
                  <a:close/>
                </a:path>
              </a:pathLst>
            </a:custGeom>
            <a:solidFill>
              <a:srgbClr val="F2E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892;p30">
              <a:extLst>
                <a:ext uri="{FF2B5EF4-FFF2-40B4-BE49-F238E27FC236}">
                  <a16:creationId xmlns:a16="http://schemas.microsoft.com/office/drawing/2014/main" id="{F7797AC2-4296-407F-AF97-8C0F4453B9E2}"/>
                </a:ext>
              </a:extLst>
            </p:cNvPr>
            <p:cNvSpPr/>
            <p:nvPr/>
          </p:nvSpPr>
          <p:spPr>
            <a:xfrm>
              <a:off x="3955800" y="5253300"/>
              <a:ext cx="63725" cy="63700"/>
            </a:xfrm>
            <a:custGeom>
              <a:avLst/>
              <a:gdLst/>
              <a:ahLst/>
              <a:cxnLst/>
              <a:rect l="l" t="t" r="r" b="b"/>
              <a:pathLst>
                <a:path w="2549" h="2548" extrusionOk="0">
                  <a:moveTo>
                    <a:pt x="1274" y="0"/>
                  </a:moveTo>
                  <a:cubicBezTo>
                    <a:pt x="573" y="0"/>
                    <a:pt x="1" y="570"/>
                    <a:pt x="1" y="1275"/>
                  </a:cubicBezTo>
                  <a:cubicBezTo>
                    <a:pt x="1" y="1976"/>
                    <a:pt x="573" y="2548"/>
                    <a:pt x="1274" y="2548"/>
                  </a:cubicBezTo>
                  <a:cubicBezTo>
                    <a:pt x="1977" y="2548"/>
                    <a:pt x="2549" y="1978"/>
                    <a:pt x="2549" y="1275"/>
                  </a:cubicBezTo>
                  <a:cubicBezTo>
                    <a:pt x="2549" y="570"/>
                    <a:pt x="1977" y="0"/>
                    <a:pt x="1274" y="0"/>
                  </a:cubicBezTo>
                  <a:close/>
                </a:path>
              </a:pathLst>
            </a:custGeom>
            <a:solidFill>
              <a:srgbClr val="F2E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893;p30">
              <a:extLst>
                <a:ext uri="{FF2B5EF4-FFF2-40B4-BE49-F238E27FC236}">
                  <a16:creationId xmlns:a16="http://schemas.microsoft.com/office/drawing/2014/main" id="{838E0815-C51F-4740-A49F-BAFE09D2B267}"/>
                </a:ext>
              </a:extLst>
            </p:cNvPr>
            <p:cNvSpPr/>
            <p:nvPr/>
          </p:nvSpPr>
          <p:spPr>
            <a:xfrm>
              <a:off x="3856925" y="4305950"/>
              <a:ext cx="1586175" cy="1059275"/>
            </a:xfrm>
            <a:custGeom>
              <a:avLst/>
              <a:gdLst/>
              <a:ahLst/>
              <a:cxnLst/>
              <a:rect l="l" t="t" r="r" b="b"/>
              <a:pathLst>
                <a:path w="63447" h="42371" extrusionOk="0">
                  <a:moveTo>
                    <a:pt x="44631" y="21205"/>
                  </a:moveTo>
                  <a:lnTo>
                    <a:pt x="44631" y="21205"/>
                  </a:lnTo>
                  <a:cubicBezTo>
                    <a:pt x="44631" y="21205"/>
                    <a:pt x="44631" y="21206"/>
                    <a:pt x="44632" y="21207"/>
                  </a:cubicBezTo>
                  <a:cubicBezTo>
                    <a:pt x="44634" y="21209"/>
                    <a:pt x="44634" y="21212"/>
                    <a:pt x="44634" y="21214"/>
                  </a:cubicBezTo>
                  <a:lnTo>
                    <a:pt x="44634" y="21214"/>
                  </a:lnTo>
                  <a:cubicBezTo>
                    <a:pt x="44631" y="21208"/>
                    <a:pt x="44630" y="21205"/>
                    <a:pt x="44631" y="21205"/>
                  </a:cubicBezTo>
                  <a:close/>
                  <a:moveTo>
                    <a:pt x="44631" y="21221"/>
                  </a:moveTo>
                  <a:lnTo>
                    <a:pt x="44631" y="21221"/>
                  </a:lnTo>
                  <a:cubicBezTo>
                    <a:pt x="44631" y="21222"/>
                    <a:pt x="44631" y="21222"/>
                    <a:pt x="44631" y="21222"/>
                  </a:cubicBezTo>
                  <a:cubicBezTo>
                    <a:pt x="44631" y="21222"/>
                    <a:pt x="44631" y="21222"/>
                    <a:pt x="44631" y="21221"/>
                  </a:cubicBezTo>
                  <a:close/>
                  <a:moveTo>
                    <a:pt x="52118" y="19318"/>
                  </a:moveTo>
                  <a:cubicBezTo>
                    <a:pt x="52304" y="19318"/>
                    <a:pt x="52490" y="19322"/>
                    <a:pt x="52675" y="19330"/>
                  </a:cubicBezTo>
                  <a:cubicBezTo>
                    <a:pt x="52876" y="19337"/>
                    <a:pt x="53076" y="19347"/>
                    <a:pt x="53275" y="19362"/>
                  </a:cubicBezTo>
                  <a:lnTo>
                    <a:pt x="53275" y="19362"/>
                  </a:lnTo>
                  <a:cubicBezTo>
                    <a:pt x="52962" y="19712"/>
                    <a:pt x="52615" y="20035"/>
                    <a:pt x="52241" y="20324"/>
                  </a:cubicBezTo>
                  <a:cubicBezTo>
                    <a:pt x="51091" y="21218"/>
                    <a:pt x="49699" y="21818"/>
                    <a:pt x="48264" y="21974"/>
                  </a:cubicBezTo>
                  <a:cubicBezTo>
                    <a:pt x="48020" y="22006"/>
                    <a:pt x="47775" y="22022"/>
                    <a:pt x="47530" y="22022"/>
                  </a:cubicBezTo>
                  <a:cubicBezTo>
                    <a:pt x="47058" y="22022"/>
                    <a:pt x="46588" y="21965"/>
                    <a:pt x="46131" y="21865"/>
                  </a:cubicBezTo>
                  <a:cubicBezTo>
                    <a:pt x="45778" y="21802"/>
                    <a:pt x="45446" y="21675"/>
                    <a:pt x="45114" y="21552"/>
                  </a:cubicBezTo>
                  <a:cubicBezTo>
                    <a:pt x="44960" y="21494"/>
                    <a:pt x="44846" y="21421"/>
                    <a:pt x="44747" y="21343"/>
                  </a:cubicBezTo>
                  <a:cubicBezTo>
                    <a:pt x="44682" y="21291"/>
                    <a:pt x="44648" y="21239"/>
                    <a:pt x="44636" y="21216"/>
                  </a:cubicBezTo>
                  <a:lnTo>
                    <a:pt x="44636" y="21216"/>
                  </a:lnTo>
                  <a:cubicBezTo>
                    <a:pt x="44641" y="21210"/>
                    <a:pt x="44652" y="21199"/>
                    <a:pt x="44673" y="21179"/>
                  </a:cubicBezTo>
                  <a:cubicBezTo>
                    <a:pt x="44743" y="21121"/>
                    <a:pt x="44878" y="21046"/>
                    <a:pt x="45061" y="20968"/>
                  </a:cubicBezTo>
                  <a:cubicBezTo>
                    <a:pt x="45401" y="20810"/>
                    <a:pt x="45739" y="20646"/>
                    <a:pt x="46090" y="20517"/>
                  </a:cubicBezTo>
                  <a:cubicBezTo>
                    <a:pt x="46785" y="20226"/>
                    <a:pt x="47504" y="20010"/>
                    <a:pt x="48228" y="19816"/>
                  </a:cubicBezTo>
                  <a:cubicBezTo>
                    <a:pt x="49502" y="19509"/>
                    <a:pt x="50811" y="19318"/>
                    <a:pt x="52118" y="19318"/>
                  </a:cubicBezTo>
                  <a:close/>
                  <a:moveTo>
                    <a:pt x="31862" y="1"/>
                  </a:moveTo>
                  <a:cubicBezTo>
                    <a:pt x="29023" y="1"/>
                    <a:pt x="26188" y="384"/>
                    <a:pt x="23459" y="1133"/>
                  </a:cubicBezTo>
                  <a:cubicBezTo>
                    <a:pt x="25938" y="553"/>
                    <a:pt x="28467" y="284"/>
                    <a:pt x="30995" y="284"/>
                  </a:cubicBezTo>
                  <a:cubicBezTo>
                    <a:pt x="34634" y="284"/>
                    <a:pt x="38273" y="841"/>
                    <a:pt x="41763" y="1829"/>
                  </a:cubicBezTo>
                  <a:cubicBezTo>
                    <a:pt x="43247" y="2237"/>
                    <a:pt x="44704" y="2738"/>
                    <a:pt x="46141" y="3281"/>
                  </a:cubicBezTo>
                  <a:cubicBezTo>
                    <a:pt x="47572" y="3834"/>
                    <a:pt x="48965" y="4474"/>
                    <a:pt x="50232" y="5300"/>
                  </a:cubicBezTo>
                  <a:cubicBezTo>
                    <a:pt x="50866" y="5714"/>
                    <a:pt x="51462" y="6173"/>
                    <a:pt x="52009" y="6685"/>
                  </a:cubicBezTo>
                  <a:cubicBezTo>
                    <a:pt x="52544" y="7204"/>
                    <a:pt x="53026" y="7774"/>
                    <a:pt x="53448" y="8387"/>
                  </a:cubicBezTo>
                  <a:cubicBezTo>
                    <a:pt x="53858" y="9010"/>
                    <a:pt x="54207" y="9670"/>
                    <a:pt x="54491" y="10356"/>
                  </a:cubicBezTo>
                  <a:cubicBezTo>
                    <a:pt x="54762" y="11049"/>
                    <a:pt x="54963" y="11766"/>
                    <a:pt x="55094" y="12496"/>
                  </a:cubicBezTo>
                  <a:cubicBezTo>
                    <a:pt x="55211" y="13230"/>
                    <a:pt x="55244" y="13970"/>
                    <a:pt x="55201" y="14702"/>
                  </a:cubicBezTo>
                  <a:cubicBezTo>
                    <a:pt x="55149" y="15438"/>
                    <a:pt x="54992" y="16157"/>
                    <a:pt x="54760" y="16848"/>
                  </a:cubicBezTo>
                  <a:cubicBezTo>
                    <a:pt x="54585" y="17357"/>
                    <a:pt x="54352" y="17844"/>
                    <a:pt x="54070" y="18300"/>
                  </a:cubicBezTo>
                  <a:lnTo>
                    <a:pt x="54070" y="18300"/>
                  </a:lnTo>
                  <a:cubicBezTo>
                    <a:pt x="53617" y="18248"/>
                    <a:pt x="53161" y="18217"/>
                    <a:pt x="52706" y="18205"/>
                  </a:cubicBezTo>
                  <a:cubicBezTo>
                    <a:pt x="52540" y="18199"/>
                    <a:pt x="52374" y="18196"/>
                    <a:pt x="52207" y="18196"/>
                  </a:cubicBezTo>
                  <a:cubicBezTo>
                    <a:pt x="50768" y="18196"/>
                    <a:pt x="49338" y="18407"/>
                    <a:pt x="47951" y="18754"/>
                  </a:cubicBezTo>
                  <a:cubicBezTo>
                    <a:pt x="47182" y="18965"/>
                    <a:pt x="46416" y="19201"/>
                    <a:pt x="45680" y="19512"/>
                  </a:cubicBezTo>
                  <a:cubicBezTo>
                    <a:pt x="45307" y="19656"/>
                    <a:pt x="44948" y="19830"/>
                    <a:pt x="44585" y="19998"/>
                  </a:cubicBezTo>
                  <a:cubicBezTo>
                    <a:pt x="44417" y="20078"/>
                    <a:pt x="44200" y="20172"/>
                    <a:pt x="43970" y="20365"/>
                  </a:cubicBezTo>
                  <a:cubicBezTo>
                    <a:pt x="43739" y="20541"/>
                    <a:pt x="43499" y="20951"/>
                    <a:pt x="43567" y="21353"/>
                  </a:cubicBezTo>
                  <a:cubicBezTo>
                    <a:pt x="43630" y="21763"/>
                    <a:pt x="43866" y="22007"/>
                    <a:pt x="44063" y="22173"/>
                  </a:cubicBezTo>
                  <a:cubicBezTo>
                    <a:pt x="44268" y="22337"/>
                    <a:pt x="44491" y="22464"/>
                    <a:pt x="44702" y="22540"/>
                  </a:cubicBezTo>
                  <a:cubicBezTo>
                    <a:pt x="45094" y="22683"/>
                    <a:pt x="45487" y="22833"/>
                    <a:pt x="45901" y="22907"/>
                  </a:cubicBezTo>
                  <a:cubicBezTo>
                    <a:pt x="46422" y="23018"/>
                    <a:pt x="46956" y="23079"/>
                    <a:pt x="47488" y="23079"/>
                  </a:cubicBezTo>
                  <a:cubicBezTo>
                    <a:pt x="47788" y="23079"/>
                    <a:pt x="48086" y="23060"/>
                    <a:pt x="48381" y="23019"/>
                  </a:cubicBezTo>
                  <a:cubicBezTo>
                    <a:pt x="50025" y="22827"/>
                    <a:pt x="51581" y="22142"/>
                    <a:pt x="52866" y="21134"/>
                  </a:cubicBezTo>
                  <a:cubicBezTo>
                    <a:pt x="53464" y="20663"/>
                    <a:pt x="54007" y="20112"/>
                    <a:pt x="54467" y="19499"/>
                  </a:cubicBezTo>
                  <a:lnTo>
                    <a:pt x="54467" y="19499"/>
                  </a:lnTo>
                  <a:cubicBezTo>
                    <a:pt x="55344" y="19637"/>
                    <a:pt x="56206" y="19859"/>
                    <a:pt x="57033" y="20172"/>
                  </a:cubicBezTo>
                  <a:cubicBezTo>
                    <a:pt x="58429" y="20677"/>
                    <a:pt x="59702" y="21449"/>
                    <a:pt x="60700" y="22495"/>
                  </a:cubicBezTo>
                  <a:cubicBezTo>
                    <a:pt x="61188" y="23013"/>
                    <a:pt x="61602" y="23602"/>
                    <a:pt x="61881" y="24233"/>
                  </a:cubicBezTo>
                  <a:cubicBezTo>
                    <a:pt x="62159" y="24866"/>
                    <a:pt x="62274" y="25551"/>
                    <a:pt x="62241" y="26229"/>
                  </a:cubicBezTo>
                  <a:cubicBezTo>
                    <a:pt x="62151" y="27598"/>
                    <a:pt x="61381" y="28894"/>
                    <a:pt x="60366" y="29937"/>
                  </a:cubicBezTo>
                  <a:cubicBezTo>
                    <a:pt x="59851" y="30458"/>
                    <a:pt x="59292" y="30939"/>
                    <a:pt x="58665" y="31349"/>
                  </a:cubicBezTo>
                  <a:cubicBezTo>
                    <a:pt x="58359" y="31567"/>
                    <a:pt x="58052" y="31780"/>
                    <a:pt x="57724" y="31958"/>
                  </a:cubicBezTo>
                  <a:cubicBezTo>
                    <a:pt x="57402" y="32149"/>
                    <a:pt x="57082" y="32344"/>
                    <a:pt x="56740" y="32499"/>
                  </a:cubicBezTo>
                  <a:cubicBezTo>
                    <a:pt x="55404" y="33178"/>
                    <a:pt x="53971" y="33672"/>
                    <a:pt x="52501" y="34016"/>
                  </a:cubicBezTo>
                  <a:cubicBezTo>
                    <a:pt x="50483" y="34486"/>
                    <a:pt x="48402" y="34676"/>
                    <a:pt x="46313" y="34676"/>
                  </a:cubicBezTo>
                  <a:cubicBezTo>
                    <a:pt x="45349" y="34676"/>
                    <a:pt x="44383" y="34636"/>
                    <a:pt x="43421" y="34563"/>
                  </a:cubicBezTo>
                  <a:cubicBezTo>
                    <a:pt x="40371" y="34332"/>
                    <a:pt x="37329" y="33774"/>
                    <a:pt x="34279" y="33252"/>
                  </a:cubicBezTo>
                  <a:cubicBezTo>
                    <a:pt x="31229" y="32725"/>
                    <a:pt x="28153" y="32200"/>
                    <a:pt x="25029" y="32020"/>
                  </a:cubicBezTo>
                  <a:cubicBezTo>
                    <a:pt x="24354" y="31979"/>
                    <a:pt x="23677" y="31958"/>
                    <a:pt x="23000" y="31958"/>
                  </a:cubicBezTo>
                  <a:cubicBezTo>
                    <a:pt x="20548" y="31958"/>
                    <a:pt x="18090" y="32231"/>
                    <a:pt x="15711" y="32819"/>
                  </a:cubicBezTo>
                  <a:cubicBezTo>
                    <a:pt x="9652" y="34332"/>
                    <a:pt x="4048" y="37667"/>
                    <a:pt x="0" y="42371"/>
                  </a:cubicBezTo>
                  <a:cubicBezTo>
                    <a:pt x="4241" y="37853"/>
                    <a:pt x="9841" y="34684"/>
                    <a:pt x="15842" y="33383"/>
                  </a:cubicBezTo>
                  <a:cubicBezTo>
                    <a:pt x="18006" y="32896"/>
                    <a:pt x="20215" y="32664"/>
                    <a:pt x="22427" y="32664"/>
                  </a:cubicBezTo>
                  <a:cubicBezTo>
                    <a:pt x="23278" y="32664"/>
                    <a:pt x="24130" y="32699"/>
                    <a:pt x="24980" y="32766"/>
                  </a:cubicBezTo>
                  <a:cubicBezTo>
                    <a:pt x="28044" y="32993"/>
                    <a:pt x="31078" y="33565"/>
                    <a:pt x="34117" y="34147"/>
                  </a:cubicBezTo>
                  <a:cubicBezTo>
                    <a:pt x="37155" y="34731"/>
                    <a:pt x="40213" y="35338"/>
                    <a:pt x="43343" y="35584"/>
                  </a:cubicBezTo>
                  <a:cubicBezTo>
                    <a:pt x="44394" y="35670"/>
                    <a:pt x="45452" y="35718"/>
                    <a:pt x="46513" y="35718"/>
                  </a:cubicBezTo>
                  <a:cubicBezTo>
                    <a:pt x="48598" y="35718"/>
                    <a:pt x="50690" y="35530"/>
                    <a:pt x="52743" y="35066"/>
                  </a:cubicBezTo>
                  <a:cubicBezTo>
                    <a:pt x="55832" y="34362"/>
                    <a:pt x="58829" y="33004"/>
                    <a:pt x="61176" y="30726"/>
                  </a:cubicBezTo>
                  <a:cubicBezTo>
                    <a:pt x="62305" y="29576"/>
                    <a:pt x="63264" y="28066"/>
                    <a:pt x="63395" y="26309"/>
                  </a:cubicBezTo>
                  <a:cubicBezTo>
                    <a:pt x="63447" y="25446"/>
                    <a:pt x="63295" y="24561"/>
                    <a:pt x="62955" y="23776"/>
                  </a:cubicBezTo>
                  <a:cubicBezTo>
                    <a:pt x="62610" y="22991"/>
                    <a:pt x="62125" y="22290"/>
                    <a:pt x="61553" y="21685"/>
                  </a:cubicBezTo>
                  <a:cubicBezTo>
                    <a:pt x="60399" y="20488"/>
                    <a:pt x="58946" y="19631"/>
                    <a:pt x="57431" y="19094"/>
                  </a:cubicBezTo>
                  <a:cubicBezTo>
                    <a:pt x="56684" y="18815"/>
                    <a:pt x="55914" y="18606"/>
                    <a:pt x="55134" y="18459"/>
                  </a:cubicBezTo>
                  <a:lnTo>
                    <a:pt x="55134" y="18459"/>
                  </a:lnTo>
                  <a:cubicBezTo>
                    <a:pt x="55357" y="18048"/>
                    <a:pt x="55543" y="17617"/>
                    <a:pt x="55689" y="17172"/>
                  </a:cubicBezTo>
                  <a:cubicBezTo>
                    <a:pt x="55937" y="16393"/>
                    <a:pt x="56098" y="15583"/>
                    <a:pt x="56139" y="14771"/>
                  </a:cubicBezTo>
                  <a:cubicBezTo>
                    <a:pt x="56174" y="13960"/>
                    <a:pt x="56123" y="13148"/>
                    <a:pt x="55980" y="12351"/>
                  </a:cubicBezTo>
                  <a:cubicBezTo>
                    <a:pt x="55824" y="11559"/>
                    <a:pt x="55592" y="10783"/>
                    <a:pt x="55285" y="10039"/>
                  </a:cubicBezTo>
                  <a:cubicBezTo>
                    <a:pt x="54965" y="9301"/>
                    <a:pt x="54580" y="8594"/>
                    <a:pt x="54123" y="7931"/>
                  </a:cubicBezTo>
                  <a:cubicBezTo>
                    <a:pt x="53657" y="7276"/>
                    <a:pt x="53126" y="6667"/>
                    <a:pt x="52536" y="6120"/>
                  </a:cubicBezTo>
                  <a:cubicBezTo>
                    <a:pt x="51942" y="5580"/>
                    <a:pt x="51302" y="5107"/>
                    <a:pt x="50630" y="4683"/>
                  </a:cubicBezTo>
                  <a:cubicBezTo>
                    <a:pt x="49285" y="3838"/>
                    <a:pt x="47838" y="3207"/>
                    <a:pt x="46373" y="2668"/>
                  </a:cubicBezTo>
                  <a:cubicBezTo>
                    <a:pt x="44901" y="2145"/>
                    <a:pt x="43421" y="1655"/>
                    <a:pt x="41906" y="1282"/>
                  </a:cubicBezTo>
                  <a:cubicBezTo>
                    <a:pt x="38883" y="526"/>
                    <a:pt x="35784" y="63"/>
                    <a:pt x="32672" y="11"/>
                  </a:cubicBezTo>
                  <a:cubicBezTo>
                    <a:pt x="32402" y="4"/>
                    <a:pt x="32132" y="1"/>
                    <a:pt x="318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894;p30">
              <a:extLst>
                <a:ext uri="{FF2B5EF4-FFF2-40B4-BE49-F238E27FC236}">
                  <a16:creationId xmlns:a16="http://schemas.microsoft.com/office/drawing/2014/main" id="{0B719EC2-F416-4AFD-AB5A-CBC70625ECDB}"/>
                </a:ext>
              </a:extLst>
            </p:cNvPr>
            <p:cNvSpPr/>
            <p:nvPr/>
          </p:nvSpPr>
          <p:spPr>
            <a:xfrm>
              <a:off x="4058100" y="1637350"/>
              <a:ext cx="514575" cy="377400"/>
            </a:xfrm>
            <a:custGeom>
              <a:avLst/>
              <a:gdLst/>
              <a:ahLst/>
              <a:cxnLst/>
              <a:rect l="l" t="t" r="r" b="b"/>
              <a:pathLst>
                <a:path w="20583" h="15096" extrusionOk="0">
                  <a:moveTo>
                    <a:pt x="19543" y="0"/>
                  </a:moveTo>
                  <a:cubicBezTo>
                    <a:pt x="19536" y="0"/>
                    <a:pt x="19529" y="0"/>
                    <a:pt x="19522" y="0"/>
                  </a:cubicBezTo>
                  <a:cubicBezTo>
                    <a:pt x="19093" y="9"/>
                    <a:pt x="18700" y="347"/>
                    <a:pt x="18335" y="533"/>
                  </a:cubicBezTo>
                  <a:cubicBezTo>
                    <a:pt x="17857" y="777"/>
                    <a:pt x="17357" y="988"/>
                    <a:pt x="16859" y="1193"/>
                  </a:cubicBezTo>
                  <a:cubicBezTo>
                    <a:pt x="15582" y="1718"/>
                    <a:pt x="14291" y="2222"/>
                    <a:pt x="12940" y="2515"/>
                  </a:cubicBezTo>
                  <a:cubicBezTo>
                    <a:pt x="9730" y="3206"/>
                    <a:pt x="6319" y="2669"/>
                    <a:pt x="3175" y="3616"/>
                  </a:cubicBezTo>
                  <a:cubicBezTo>
                    <a:pt x="2517" y="3813"/>
                    <a:pt x="1865" y="4081"/>
                    <a:pt x="1351" y="4538"/>
                  </a:cubicBezTo>
                  <a:cubicBezTo>
                    <a:pt x="301" y="5465"/>
                    <a:pt x="0" y="7053"/>
                    <a:pt x="363" y="8410"/>
                  </a:cubicBezTo>
                  <a:cubicBezTo>
                    <a:pt x="724" y="9765"/>
                    <a:pt x="1646" y="10911"/>
                    <a:pt x="2702" y="11831"/>
                  </a:cubicBezTo>
                  <a:cubicBezTo>
                    <a:pt x="3698" y="12702"/>
                    <a:pt x="4827" y="13410"/>
                    <a:pt x="6000" y="14027"/>
                  </a:cubicBezTo>
                  <a:cubicBezTo>
                    <a:pt x="6916" y="14510"/>
                    <a:pt x="7881" y="14949"/>
                    <a:pt x="8912" y="15064"/>
                  </a:cubicBezTo>
                  <a:cubicBezTo>
                    <a:pt x="9108" y="15085"/>
                    <a:pt x="9304" y="15095"/>
                    <a:pt x="9501" y="15095"/>
                  </a:cubicBezTo>
                  <a:cubicBezTo>
                    <a:pt x="10162" y="15095"/>
                    <a:pt x="10825" y="14984"/>
                    <a:pt x="11470" y="14840"/>
                  </a:cubicBezTo>
                  <a:cubicBezTo>
                    <a:pt x="13217" y="14451"/>
                    <a:pt x="14926" y="13805"/>
                    <a:pt x="16369" y="12756"/>
                  </a:cubicBezTo>
                  <a:cubicBezTo>
                    <a:pt x="17814" y="11704"/>
                    <a:pt x="18987" y="10224"/>
                    <a:pt x="19470" y="8505"/>
                  </a:cubicBezTo>
                  <a:cubicBezTo>
                    <a:pt x="20073" y="6371"/>
                    <a:pt x="19597" y="4137"/>
                    <a:pt x="19862" y="1964"/>
                  </a:cubicBezTo>
                  <a:cubicBezTo>
                    <a:pt x="19935" y="1357"/>
                    <a:pt x="20583" y="0"/>
                    <a:pt x="19543" y="0"/>
                  </a:cubicBezTo>
                  <a:close/>
                </a:path>
              </a:pathLst>
            </a:custGeom>
            <a:solidFill>
              <a:srgbClr val="A139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895;p30">
              <a:extLst>
                <a:ext uri="{FF2B5EF4-FFF2-40B4-BE49-F238E27FC236}">
                  <a16:creationId xmlns:a16="http://schemas.microsoft.com/office/drawing/2014/main" id="{529C4780-C19E-49ED-9832-007EC8AC618D}"/>
                </a:ext>
              </a:extLst>
            </p:cNvPr>
            <p:cNvSpPr/>
            <p:nvPr/>
          </p:nvSpPr>
          <p:spPr>
            <a:xfrm>
              <a:off x="5079050" y="3546300"/>
              <a:ext cx="398900" cy="438725"/>
            </a:xfrm>
            <a:custGeom>
              <a:avLst/>
              <a:gdLst/>
              <a:ahLst/>
              <a:cxnLst/>
              <a:rect l="l" t="t" r="r" b="b"/>
              <a:pathLst>
                <a:path w="15956" h="17549" extrusionOk="0">
                  <a:moveTo>
                    <a:pt x="7802" y="0"/>
                  </a:moveTo>
                  <a:cubicBezTo>
                    <a:pt x="7382" y="0"/>
                    <a:pt x="6915" y="44"/>
                    <a:pt x="6422" y="119"/>
                  </a:cubicBezTo>
                  <a:cubicBezTo>
                    <a:pt x="3604" y="552"/>
                    <a:pt x="1" y="1993"/>
                    <a:pt x="1" y="1993"/>
                  </a:cubicBezTo>
                  <a:lnTo>
                    <a:pt x="2856" y="9509"/>
                  </a:lnTo>
                  <a:lnTo>
                    <a:pt x="8833" y="7777"/>
                  </a:lnTo>
                  <a:cubicBezTo>
                    <a:pt x="8833" y="7777"/>
                    <a:pt x="12852" y="17548"/>
                    <a:pt x="14565" y="17548"/>
                  </a:cubicBezTo>
                  <a:cubicBezTo>
                    <a:pt x="14595" y="17548"/>
                    <a:pt x="14624" y="17545"/>
                    <a:pt x="14652" y="17540"/>
                  </a:cubicBezTo>
                  <a:cubicBezTo>
                    <a:pt x="15955" y="17269"/>
                    <a:pt x="13104" y="7451"/>
                    <a:pt x="10805" y="2708"/>
                  </a:cubicBezTo>
                  <a:cubicBezTo>
                    <a:pt x="10167" y="1392"/>
                    <a:pt x="9579" y="470"/>
                    <a:pt x="9122" y="238"/>
                  </a:cubicBezTo>
                  <a:cubicBezTo>
                    <a:pt x="8788" y="71"/>
                    <a:pt x="8333" y="0"/>
                    <a:pt x="7802" y="0"/>
                  </a:cubicBezTo>
                  <a:close/>
                </a:path>
              </a:pathLst>
            </a:custGeom>
            <a:solidFill>
              <a:srgbClr val="F2E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896;p30">
              <a:extLst>
                <a:ext uri="{FF2B5EF4-FFF2-40B4-BE49-F238E27FC236}">
                  <a16:creationId xmlns:a16="http://schemas.microsoft.com/office/drawing/2014/main" id="{1EA4D2F7-0E5A-4CD5-830D-61A7431482D9}"/>
                </a:ext>
              </a:extLst>
            </p:cNvPr>
            <p:cNvSpPr/>
            <p:nvPr/>
          </p:nvSpPr>
          <p:spPr>
            <a:xfrm>
              <a:off x="5239600" y="3546300"/>
              <a:ext cx="109575" cy="68450"/>
            </a:xfrm>
            <a:custGeom>
              <a:avLst/>
              <a:gdLst/>
              <a:ahLst/>
              <a:cxnLst/>
              <a:rect l="l" t="t" r="r" b="b"/>
              <a:pathLst>
                <a:path w="4383" h="2738" extrusionOk="0">
                  <a:moveTo>
                    <a:pt x="1380" y="0"/>
                  </a:moveTo>
                  <a:cubicBezTo>
                    <a:pt x="960" y="0"/>
                    <a:pt x="493" y="44"/>
                    <a:pt x="0" y="119"/>
                  </a:cubicBezTo>
                  <a:cubicBezTo>
                    <a:pt x="47" y="1390"/>
                    <a:pt x="2446" y="2454"/>
                    <a:pt x="3419" y="2667"/>
                  </a:cubicBezTo>
                  <a:cubicBezTo>
                    <a:pt x="3618" y="2708"/>
                    <a:pt x="3832" y="2738"/>
                    <a:pt x="4043" y="2738"/>
                  </a:cubicBezTo>
                  <a:cubicBezTo>
                    <a:pt x="4158" y="2738"/>
                    <a:pt x="4272" y="2729"/>
                    <a:pt x="4383" y="2708"/>
                  </a:cubicBezTo>
                  <a:cubicBezTo>
                    <a:pt x="3745" y="1392"/>
                    <a:pt x="3153" y="470"/>
                    <a:pt x="2700" y="238"/>
                  </a:cubicBezTo>
                  <a:cubicBezTo>
                    <a:pt x="2366" y="71"/>
                    <a:pt x="1911" y="0"/>
                    <a:pt x="1380" y="0"/>
                  </a:cubicBezTo>
                  <a:close/>
                </a:path>
              </a:pathLst>
            </a:custGeom>
            <a:solidFill>
              <a:srgbClr val="000000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897;p30">
              <a:extLst>
                <a:ext uri="{FF2B5EF4-FFF2-40B4-BE49-F238E27FC236}">
                  <a16:creationId xmlns:a16="http://schemas.microsoft.com/office/drawing/2014/main" id="{4E1F05E1-E6D1-4CB7-AB6F-14A543D6742D}"/>
                </a:ext>
              </a:extLst>
            </p:cNvPr>
            <p:cNvSpPr/>
            <p:nvPr/>
          </p:nvSpPr>
          <p:spPr>
            <a:xfrm>
              <a:off x="4702325" y="3551000"/>
              <a:ext cx="406175" cy="285975"/>
            </a:xfrm>
            <a:custGeom>
              <a:avLst/>
              <a:gdLst/>
              <a:ahLst/>
              <a:cxnLst/>
              <a:rect l="l" t="t" r="r" b="b"/>
              <a:pathLst>
                <a:path w="16247" h="11439" extrusionOk="0">
                  <a:moveTo>
                    <a:pt x="16246" y="1"/>
                  </a:moveTo>
                  <a:lnTo>
                    <a:pt x="6375" y="743"/>
                  </a:lnTo>
                  <a:lnTo>
                    <a:pt x="0" y="11385"/>
                  </a:lnTo>
                  <a:lnTo>
                    <a:pt x="15744" y="11438"/>
                  </a:lnTo>
                  <a:lnTo>
                    <a:pt x="16246" y="1"/>
                  </a:lnTo>
                  <a:close/>
                </a:path>
              </a:pathLst>
            </a:custGeom>
            <a:solidFill>
              <a:srgbClr val="D964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898;p30">
              <a:extLst>
                <a:ext uri="{FF2B5EF4-FFF2-40B4-BE49-F238E27FC236}">
                  <a16:creationId xmlns:a16="http://schemas.microsoft.com/office/drawing/2014/main" id="{9296098C-FFBA-4476-AAD6-985D81CE2BEC}"/>
                </a:ext>
              </a:extLst>
            </p:cNvPr>
            <p:cNvSpPr/>
            <p:nvPr/>
          </p:nvSpPr>
          <p:spPr>
            <a:xfrm>
              <a:off x="5047750" y="3509950"/>
              <a:ext cx="178900" cy="424850"/>
            </a:xfrm>
            <a:custGeom>
              <a:avLst/>
              <a:gdLst/>
              <a:ahLst/>
              <a:cxnLst/>
              <a:rect l="l" t="t" r="r" b="b"/>
              <a:pathLst>
                <a:path w="7156" h="16994" extrusionOk="0">
                  <a:moveTo>
                    <a:pt x="6162" y="1"/>
                  </a:moveTo>
                  <a:lnTo>
                    <a:pt x="582" y="267"/>
                  </a:lnTo>
                  <a:cubicBezTo>
                    <a:pt x="1357" y="3668"/>
                    <a:pt x="291" y="12102"/>
                    <a:pt x="291" y="12102"/>
                  </a:cubicBezTo>
                  <a:lnTo>
                    <a:pt x="0" y="15878"/>
                  </a:lnTo>
                  <a:cubicBezTo>
                    <a:pt x="0" y="15878"/>
                    <a:pt x="1455" y="16993"/>
                    <a:pt x="2967" y="16993"/>
                  </a:cubicBezTo>
                  <a:cubicBezTo>
                    <a:pt x="3856" y="16993"/>
                    <a:pt x="4766" y="16608"/>
                    <a:pt x="5411" y="15384"/>
                  </a:cubicBezTo>
                  <a:cubicBezTo>
                    <a:pt x="7156" y="12080"/>
                    <a:pt x="6162" y="1"/>
                    <a:pt x="6162" y="1"/>
                  </a:cubicBezTo>
                  <a:close/>
                </a:path>
              </a:pathLst>
            </a:custGeom>
            <a:solidFill>
              <a:srgbClr val="A139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899;p30">
              <a:extLst>
                <a:ext uri="{FF2B5EF4-FFF2-40B4-BE49-F238E27FC236}">
                  <a16:creationId xmlns:a16="http://schemas.microsoft.com/office/drawing/2014/main" id="{30485203-7B35-4CA4-A0EA-210D3F77768D}"/>
                </a:ext>
              </a:extLst>
            </p:cNvPr>
            <p:cNvSpPr/>
            <p:nvPr/>
          </p:nvSpPr>
          <p:spPr>
            <a:xfrm>
              <a:off x="4252000" y="3178975"/>
              <a:ext cx="982025" cy="1058375"/>
            </a:xfrm>
            <a:custGeom>
              <a:avLst/>
              <a:gdLst/>
              <a:ahLst/>
              <a:cxnLst/>
              <a:rect l="l" t="t" r="r" b="b"/>
              <a:pathLst>
                <a:path w="39281" h="42335" extrusionOk="0">
                  <a:moveTo>
                    <a:pt x="23605" y="1"/>
                  </a:moveTo>
                  <a:lnTo>
                    <a:pt x="4727" y="5685"/>
                  </a:lnTo>
                  <a:cubicBezTo>
                    <a:pt x="4727" y="5685"/>
                    <a:pt x="0" y="38570"/>
                    <a:pt x="6201" y="41594"/>
                  </a:cubicBezTo>
                  <a:cubicBezTo>
                    <a:pt x="7276" y="42118"/>
                    <a:pt x="8962" y="42335"/>
                    <a:pt x="11015" y="42335"/>
                  </a:cubicBezTo>
                  <a:cubicBezTo>
                    <a:pt x="20800" y="42335"/>
                    <a:pt x="38916" y="37412"/>
                    <a:pt x="38916" y="37412"/>
                  </a:cubicBezTo>
                  <a:cubicBezTo>
                    <a:pt x="39281" y="31970"/>
                    <a:pt x="38916" y="23843"/>
                    <a:pt x="38916" y="23843"/>
                  </a:cubicBezTo>
                  <a:lnTo>
                    <a:pt x="20795" y="24304"/>
                  </a:lnTo>
                  <a:cubicBezTo>
                    <a:pt x="27927" y="12939"/>
                    <a:pt x="23605" y="1"/>
                    <a:pt x="23605" y="1"/>
                  </a:cubicBezTo>
                  <a:close/>
                </a:path>
              </a:pathLst>
            </a:custGeom>
            <a:solidFill>
              <a:srgbClr val="A139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900;p30">
              <a:extLst>
                <a:ext uri="{FF2B5EF4-FFF2-40B4-BE49-F238E27FC236}">
                  <a16:creationId xmlns:a16="http://schemas.microsoft.com/office/drawing/2014/main" id="{9AA1EA06-A595-4688-98E6-AB4CD89B451D}"/>
                </a:ext>
              </a:extLst>
            </p:cNvPr>
            <p:cNvSpPr/>
            <p:nvPr/>
          </p:nvSpPr>
          <p:spPr>
            <a:xfrm>
              <a:off x="4673000" y="3557575"/>
              <a:ext cx="187825" cy="440550"/>
            </a:xfrm>
            <a:custGeom>
              <a:avLst/>
              <a:gdLst/>
              <a:ahLst/>
              <a:cxnLst/>
              <a:rect l="l" t="t" r="r" b="b"/>
              <a:pathLst>
                <a:path w="7513" h="17622" extrusionOk="0">
                  <a:moveTo>
                    <a:pt x="7513" y="0"/>
                  </a:moveTo>
                  <a:lnTo>
                    <a:pt x="7513" y="0"/>
                  </a:lnTo>
                  <a:cubicBezTo>
                    <a:pt x="7287" y="773"/>
                    <a:pt x="7109" y="1552"/>
                    <a:pt x="6836" y="2306"/>
                  </a:cubicBezTo>
                  <a:cubicBezTo>
                    <a:pt x="6724" y="2689"/>
                    <a:pt x="6601" y="3069"/>
                    <a:pt x="6461" y="3444"/>
                  </a:cubicBezTo>
                  <a:cubicBezTo>
                    <a:pt x="6322" y="3817"/>
                    <a:pt x="6201" y="4200"/>
                    <a:pt x="6051" y="4569"/>
                  </a:cubicBezTo>
                  <a:cubicBezTo>
                    <a:pt x="5480" y="6059"/>
                    <a:pt x="4856" y="7531"/>
                    <a:pt x="4203" y="8986"/>
                  </a:cubicBezTo>
                  <a:cubicBezTo>
                    <a:pt x="3557" y="10445"/>
                    <a:pt x="2854" y="11880"/>
                    <a:pt x="2159" y="13323"/>
                  </a:cubicBezTo>
                  <a:cubicBezTo>
                    <a:pt x="1813" y="14045"/>
                    <a:pt x="1452" y="14760"/>
                    <a:pt x="1085" y="15473"/>
                  </a:cubicBezTo>
                  <a:lnTo>
                    <a:pt x="1" y="17621"/>
                  </a:lnTo>
                  <a:cubicBezTo>
                    <a:pt x="939" y="16314"/>
                    <a:pt x="1770" y="14934"/>
                    <a:pt x="2561" y="13530"/>
                  </a:cubicBezTo>
                  <a:cubicBezTo>
                    <a:pt x="3356" y="12132"/>
                    <a:pt x="4078" y="10691"/>
                    <a:pt x="4744" y="9226"/>
                  </a:cubicBezTo>
                  <a:cubicBezTo>
                    <a:pt x="5389" y="7752"/>
                    <a:pt x="6004" y="6260"/>
                    <a:pt x="6482" y="4717"/>
                  </a:cubicBezTo>
                  <a:cubicBezTo>
                    <a:pt x="6957" y="3175"/>
                    <a:pt x="7353" y="1601"/>
                    <a:pt x="7513" y="0"/>
                  </a:cubicBezTo>
                  <a:close/>
                </a:path>
              </a:pathLst>
            </a:custGeom>
            <a:solidFill>
              <a:srgbClr val="000000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901;p30">
              <a:extLst>
                <a:ext uri="{FF2B5EF4-FFF2-40B4-BE49-F238E27FC236}">
                  <a16:creationId xmlns:a16="http://schemas.microsoft.com/office/drawing/2014/main" id="{95967EE0-0302-4240-9BF1-08003AAFF7C5}"/>
                </a:ext>
              </a:extLst>
            </p:cNvPr>
            <p:cNvSpPr/>
            <p:nvPr/>
          </p:nvSpPr>
          <p:spPr>
            <a:xfrm>
              <a:off x="5212800" y="3794550"/>
              <a:ext cx="322600" cy="422500"/>
            </a:xfrm>
            <a:custGeom>
              <a:avLst/>
              <a:gdLst/>
              <a:ahLst/>
              <a:cxnLst/>
              <a:rect l="l" t="t" r="r" b="b"/>
              <a:pathLst>
                <a:path w="12904" h="16900" extrusionOk="0">
                  <a:moveTo>
                    <a:pt x="6265" y="0"/>
                  </a:moveTo>
                  <a:cubicBezTo>
                    <a:pt x="5670" y="0"/>
                    <a:pt x="4987" y="155"/>
                    <a:pt x="4307" y="384"/>
                  </a:cubicBezTo>
                  <a:cubicBezTo>
                    <a:pt x="2448" y="999"/>
                    <a:pt x="593" y="2163"/>
                    <a:pt x="593" y="2163"/>
                  </a:cubicBezTo>
                  <a:lnTo>
                    <a:pt x="0" y="7503"/>
                  </a:lnTo>
                  <a:lnTo>
                    <a:pt x="7455" y="8520"/>
                  </a:lnTo>
                  <a:cubicBezTo>
                    <a:pt x="7455" y="8520"/>
                    <a:pt x="8566" y="11877"/>
                    <a:pt x="9855" y="14339"/>
                  </a:cubicBezTo>
                  <a:cubicBezTo>
                    <a:pt x="10599" y="15764"/>
                    <a:pt x="11400" y="16899"/>
                    <a:pt x="12077" y="16899"/>
                  </a:cubicBezTo>
                  <a:cubicBezTo>
                    <a:pt x="12137" y="16899"/>
                    <a:pt x="12196" y="16891"/>
                    <a:pt x="12253" y="16872"/>
                  </a:cubicBezTo>
                  <a:cubicBezTo>
                    <a:pt x="12903" y="16665"/>
                    <a:pt x="12715" y="14656"/>
                    <a:pt x="12104" y="12098"/>
                  </a:cubicBezTo>
                  <a:cubicBezTo>
                    <a:pt x="11401" y="9104"/>
                    <a:pt x="10130" y="5353"/>
                    <a:pt x="9003" y="2879"/>
                  </a:cubicBezTo>
                  <a:cubicBezTo>
                    <a:pt x="8412" y="1559"/>
                    <a:pt x="7851" y="604"/>
                    <a:pt x="7443" y="313"/>
                  </a:cubicBezTo>
                  <a:cubicBezTo>
                    <a:pt x="7130" y="92"/>
                    <a:pt x="6723" y="0"/>
                    <a:pt x="6265" y="0"/>
                  </a:cubicBezTo>
                  <a:close/>
                </a:path>
              </a:pathLst>
            </a:custGeom>
            <a:solidFill>
              <a:srgbClr val="F2E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902;p30">
              <a:extLst>
                <a:ext uri="{FF2B5EF4-FFF2-40B4-BE49-F238E27FC236}">
                  <a16:creationId xmlns:a16="http://schemas.microsoft.com/office/drawing/2014/main" id="{6EC9C081-0AEC-463C-8A64-A70ACF742D46}"/>
                </a:ext>
              </a:extLst>
            </p:cNvPr>
            <p:cNvSpPr/>
            <p:nvPr/>
          </p:nvSpPr>
          <p:spPr>
            <a:xfrm>
              <a:off x="5459175" y="4097000"/>
              <a:ext cx="76225" cy="120050"/>
            </a:xfrm>
            <a:custGeom>
              <a:avLst/>
              <a:gdLst/>
              <a:ahLst/>
              <a:cxnLst/>
              <a:rect l="l" t="t" r="r" b="b"/>
              <a:pathLst>
                <a:path w="3049" h="4802" extrusionOk="0">
                  <a:moveTo>
                    <a:pt x="2249" y="0"/>
                  </a:moveTo>
                  <a:cubicBezTo>
                    <a:pt x="1628" y="236"/>
                    <a:pt x="1058" y="609"/>
                    <a:pt x="619" y="1105"/>
                  </a:cubicBezTo>
                  <a:cubicBezTo>
                    <a:pt x="302" y="1472"/>
                    <a:pt x="117" y="1845"/>
                    <a:pt x="0" y="2241"/>
                  </a:cubicBezTo>
                  <a:cubicBezTo>
                    <a:pt x="744" y="3666"/>
                    <a:pt x="1545" y="4801"/>
                    <a:pt x="2222" y="4801"/>
                  </a:cubicBezTo>
                  <a:cubicBezTo>
                    <a:pt x="2282" y="4801"/>
                    <a:pt x="2341" y="4793"/>
                    <a:pt x="2398" y="4774"/>
                  </a:cubicBezTo>
                  <a:cubicBezTo>
                    <a:pt x="3048" y="4567"/>
                    <a:pt x="2860" y="2558"/>
                    <a:pt x="2249" y="0"/>
                  </a:cubicBezTo>
                  <a:close/>
                </a:path>
              </a:pathLst>
            </a:custGeom>
            <a:solidFill>
              <a:srgbClr val="000000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903;p30">
              <a:extLst>
                <a:ext uri="{FF2B5EF4-FFF2-40B4-BE49-F238E27FC236}">
                  <a16:creationId xmlns:a16="http://schemas.microsoft.com/office/drawing/2014/main" id="{65A40D9B-C904-400B-A8B7-A6155FA4A4EC}"/>
                </a:ext>
              </a:extLst>
            </p:cNvPr>
            <p:cNvSpPr/>
            <p:nvPr/>
          </p:nvSpPr>
          <p:spPr>
            <a:xfrm>
              <a:off x="5320450" y="3794550"/>
              <a:ext cx="117475" cy="71975"/>
            </a:xfrm>
            <a:custGeom>
              <a:avLst/>
              <a:gdLst/>
              <a:ahLst/>
              <a:cxnLst/>
              <a:rect l="l" t="t" r="r" b="b"/>
              <a:pathLst>
                <a:path w="4699" h="2879" extrusionOk="0">
                  <a:moveTo>
                    <a:pt x="1959" y="0"/>
                  </a:moveTo>
                  <a:cubicBezTo>
                    <a:pt x="1364" y="0"/>
                    <a:pt x="681" y="155"/>
                    <a:pt x="1" y="384"/>
                  </a:cubicBezTo>
                  <a:cubicBezTo>
                    <a:pt x="361" y="880"/>
                    <a:pt x="874" y="1323"/>
                    <a:pt x="1313" y="1624"/>
                  </a:cubicBezTo>
                  <a:cubicBezTo>
                    <a:pt x="2159" y="2204"/>
                    <a:pt x="3141" y="2547"/>
                    <a:pt x="4131" y="2778"/>
                  </a:cubicBezTo>
                  <a:cubicBezTo>
                    <a:pt x="4313" y="2819"/>
                    <a:pt x="4508" y="2860"/>
                    <a:pt x="4699" y="2879"/>
                  </a:cubicBezTo>
                  <a:cubicBezTo>
                    <a:pt x="4108" y="1561"/>
                    <a:pt x="3547" y="606"/>
                    <a:pt x="3137" y="313"/>
                  </a:cubicBezTo>
                  <a:cubicBezTo>
                    <a:pt x="2824" y="92"/>
                    <a:pt x="2417" y="0"/>
                    <a:pt x="1959" y="0"/>
                  </a:cubicBezTo>
                  <a:close/>
                </a:path>
              </a:pathLst>
            </a:custGeom>
            <a:solidFill>
              <a:srgbClr val="000000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904;p30">
              <a:extLst>
                <a:ext uri="{FF2B5EF4-FFF2-40B4-BE49-F238E27FC236}">
                  <a16:creationId xmlns:a16="http://schemas.microsoft.com/office/drawing/2014/main" id="{6EDA7F7F-5907-4272-9274-28E360E0B862}"/>
                </a:ext>
              </a:extLst>
            </p:cNvPr>
            <p:cNvSpPr/>
            <p:nvPr/>
          </p:nvSpPr>
          <p:spPr>
            <a:xfrm>
              <a:off x="5131575" y="3765675"/>
              <a:ext cx="187575" cy="376650"/>
            </a:xfrm>
            <a:custGeom>
              <a:avLst/>
              <a:gdLst/>
              <a:ahLst/>
              <a:cxnLst/>
              <a:rect l="l" t="t" r="r" b="b"/>
              <a:pathLst>
                <a:path w="7503" h="15066" extrusionOk="0">
                  <a:moveTo>
                    <a:pt x="751" y="0"/>
                  </a:moveTo>
                  <a:cubicBezTo>
                    <a:pt x="1138" y="8752"/>
                    <a:pt x="3" y="15065"/>
                    <a:pt x="0" y="15065"/>
                  </a:cubicBezTo>
                  <a:lnTo>
                    <a:pt x="5658" y="14348"/>
                  </a:lnTo>
                  <a:cubicBezTo>
                    <a:pt x="6961" y="10702"/>
                    <a:pt x="7502" y="0"/>
                    <a:pt x="7502" y="0"/>
                  </a:cubicBezTo>
                  <a:close/>
                </a:path>
              </a:pathLst>
            </a:custGeom>
            <a:solidFill>
              <a:srgbClr val="D964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905;p30">
              <a:extLst>
                <a:ext uri="{FF2B5EF4-FFF2-40B4-BE49-F238E27FC236}">
                  <a16:creationId xmlns:a16="http://schemas.microsoft.com/office/drawing/2014/main" id="{0ED1BFA8-87B1-47CF-8E19-EC3C60CC9F84}"/>
                </a:ext>
              </a:extLst>
            </p:cNvPr>
            <p:cNvSpPr/>
            <p:nvPr/>
          </p:nvSpPr>
          <p:spPr>
            <a:xfrm>
              <a:off x="4481925" y="1608925"/>
              <a:ext cx="868425" cy="1066700"/>
            </a:xfrm>
            <a:custGeom>
              <a:avLst/>
              <a:gdLst/>
              <a:ahLst/>
              <a:cxnLst/>
              <a:rect l="l" t="t" r="r" b="b"/>
              <a:pathLst>
                <a:path w="34737" h="42668" extrusionOk="0">
                  <a:moveTo>
                    <a:pt x="20358" y="15280"/>
                  </a:moveTo>
                  <a:lnTo>
                    <a:pt x="20358" y="15280"/>
                  </a:lnTo>
                  <a:cubicBezTo>
                    <a:pt x="21157" y="16754"/>
                    <a:pt x="22131" y="18093"/>
                    <a:pt x="23474" y="19119"/>
                  </a:cubicBezTo>
                  <a:cubicBezTo>
                    <a:pt x="25546" y="20706"/>
                    <a:pt x="28032" y="21598"/>
                    <a:pt x="30180" y="23055"/>
                  </a:cubicBezTo>
                  <a:cubicBezTo>
                    <a:pt x="32086" y="24348"/>
                    <a:pt x="33829" y="26173"/>
                    <a:pt x="33228" y="28737"/>
                  </a:cubicBezTo>
                  <a:cubicBezTo>
                    <a:pt x="33033" y="29565"/>
                    <a:pt x="32625" y="30198"/>
                    <a:pt x="32111" y="30733"/>
                  </a:cubicBezTo>
                  <a:cubicBezTo>
                    <a:pt x="31195" y="28460"/>
                    <a:pt x="29590" y="26296"/>
                    <a:pt x="27882" y="24549"/>
                  </a:cubicBezTo>
                  <a:cubicBezTo>
                    <a:pt x="25322" y="21928"/>
                    <a:pt x="21701" y="19349"/>
                    <a:pt x="20504" y="15731"/>
                  </a:cubicBezTo>
                  <a:cubicBezTo>
                    <a:pt x="20454" y="15582"/>
                    <a:pt x="20407" y="15430"/>
                    <a:pt x="20358" y="15280"/>
                  </a:cubicBezTo>
                  <a:close/>
                  <a:moveTo>
                    <a:pt x="7232" y="1"/>
                  </a:moveTo>
                  <a:cubicBezTo>
                    <a:pt x="3012" y="1"/>
                    <a:pt x="0" y="2033"/>
                    <a:pt x="0" y="2033"/>
                  </a:cubicBezTo>
                  <a:lnTo>
                    <a:pt x="2847" y="20343"/>
                  </a:lnTo>
                  <a:cubicBezTo>
                    <a:pt x="2847" y="20343"/>
                    <a:pt x="1771" y="36956"/>
                    <a:pt x="9101" y="40133"/>
                  </a:cubicBezTo>
                  <a:cubicBezTo>
                    <a:pt x="12356" y="41545"/>
                    <a:pt x="15961" y="42343"/>
                    <a:pt x="19491" y="42589"/>
                  </a:cubicBezTo>
                  <a:cubicBezTo>
                    <a:pt x="20185" y="42637"/>
                    <a:pt x="20905" y="42668"/>
                    <a:pt x="21636" y="42668"/>
                  </a:cubicBezTo>
                  <a:cubicBezTo>
                    <a:pt x="24619" y="42668"/>
                    <a:pt x="27780" y="42154"/>
                    <a:pt x="30037" y="40223"/>
                  </a:cubicBezTo>
                  <a:cubicBezTo>
                    <a:pt x="32892" y="37782"/>
                    <a:pt x="33333" y="34833"/>
                    <a:pt x="32533" y="31965"/>
                  </a:cubicBezTo>
                  <a:cubicBezTo>
                    <a:pt x="34728" y="29909"/>
                    <a:pt x="34737" y="25996"/>
                    <a:pt x="32326" y="23680"/>
                  </a:cubicBezTo>
                  <a:cubicBezTo>
                    <a:pt x="29811" y="21263"/>
                    <a:pt x="26228" y="20398"/>
                    <a:pt x="23543" y="18205"/>
                  </a:cubicBezTo>
                  <a:cubicBezTo>
                    <a:pt x="21746" y="16736"/>
                    <a:pt x="20577" y="14639"/>
                    <a:pt x="19542" y="12456"/>
                  </a:cubicBezTo>
                  <a:cubicBezTo>
                    <a:pt x="18185" y="7446"/>
                    <a:pt x="17078" y="2812"/>
                    <a:pt x="11790" y="830"/>
                  </a:cubicBezTo>
                  <a:cubicBezTo>
                    <a:pt x="10181" y="227"/>
                    <a:pt x="8639" y="1"/>
                    <a:pt x="7232" y="1"/>
                  </a:cubicBezTo>
                  <a:close/>
                </a:path>
              </a:pathLst>
            </a:custGeom>
            <a:solidFill>
              <a:srgbClr val="A139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906;p30">
              <a:extLst>
                <a:ext uri="{FF2B5EF4-FFF2-40B4-BE49-F238E27FC236}">
                  <a16:creationId xmlns:a16="http://schemas.microsoft.com/office/drawing/2014/main" id="{7D3EBE49-148D-4C23-A97A-414ED2C2BFC3}"/>
                </a:ext>
              </a:extLst>
            </p:cNvPr>
            <p:cNvSpPr/>
            <p:nvPr/>
          </p:nvSpPr>
          <p:spPr>
            <a:xfrm>
              <a:off x="3757050" y="1125500"/>
              <a:ext cx="227125" cy="192775"/>
            </a:xfrm>
            <a:custGeom>
              <a:avLst/>
              <a:gdLst/>
              <a:ahLst/>
              <a:cxnLst/>
              <a:rect l="l" t="t" r="r" b="b"/>
              <a:pathLst>
                <a:path w="9085" h="7711" extrusionOk="0">
                  <a:moveTo>
                    <a:pt x="6347" y="0"/>
                  </a:moveTo>
                  <a:cubicBezTo>
                    <a:pt x="5613" y="0"/>
                    <a:pt x="5204" y="3603"/>
                    <a:pt x="5204" y="3603"/>
                  </a:cubicBezTo>
                  <a:cubicBezTo>
                    <a:pt x="5204" y="3603"/>
                    <a:pt x="5586" y="14"/>
                    <a:pt x="4936" y="14"/>
                  </a:cubicBezTo>
                  <a:cubicBezTo>
                    <a:pt x="4927" y="14"/>
                    <a:pt x="4918" y="15"/>
                    <a:pt x="4909" y="16"/>
                  </a:cubicBezTo>
                  <a:cubicBezTo>
                    <a:pt x="4223" y="113"/>
                    <a:pt x="3977" y="3454"/>
                    <a:pt x="3977" y="3454"/>
                  </a:cubicBezTo>
                  <a:cubicBezTo>
                    <a:pt x="3977" y="3454"/>
                    <a:pt x="3831" y="117"/>
                    <a:pt x="3243" y="18"/>
                  </a:cubicBezTo>
                  <a:cubicBezTo>
                    <a:pt x="3237" y="17"/>
                    <a:pt x="3232" y="17"/>
                    <a:pt x="3227" y="17"/>
                  </a:cubicBezTo>
                  <a:cubicBezTo>
                    <a:pt x="2650" y="17"/>
                    <a:pt x="2529" y="5140"/>
                    <a:pt x="2529" y="5140"/>
                  </a:cubicBezTo>
                  <a:cubicBezTo>
                    <a:pt x="2529" y="5140"/>
                    <a:pt x="1575" y="2553"/>
                    <a:pt x="848" y="2553"/>
                  </a:cubicBezTo>
                  <a:cubicBezTo>
                    <a:pt x="811" y="2553"/>
                    <a:pt x="774" y="2560"/>
                    <a:pt x="738" y="2574"/>
                  </a:cubicBezTo>
                  <a:cubicBezTo>
                    <a:pt x="0" y="2867"/>
                    <a:pt x="1769" y="7711"/>
                    <a:pt x="1769" y="7711"/>
                  </a:cubicBezTo>
                  <a:lnTo>
                    <a:pt x="7562" y="6893"/>
                  </a:lnTo>
                  <a:cubicBezTo>
                    <a:pt x="7562" y="6893"/>
                    <a:pt x="9084" y="756"/>
                    <a:pt x="8396" y="559"/>
                  </a:cubicBezTo>
                  <a:cubicBezTo>
                    <a:pt x="8377" y="554"/>
                    <a:pt x="8358" y="551"/>
                    <a:pt x="8338" y="551"/>
                  </a:cubicBezTo>
                  <a:cubicBezTo>
                    <a:pt x="7638" y="551"/>
                    <a:pt x="6432" y="3853"/>
                    <a:pt x="6432" y="3853"/>
                  </a:cubicBezTo>
                  <a:cubicBezTo>
                    <a:pt x="6432" y="3853"/>
                    <a:pt x="7217" y="313"/>
                    <a:pt x="6432" y="16"/>
                  </a:cubicBezTo>
                  <a:cubicBezTo>
                    <a:pt x="6403" y="5"/>
                    <a:pt x="6375" y="0"/>
                    <a:pt x="6347" y="0"/>
                  </a:cubicBezTo>
                  <a:close/>
                </a:path>
              </a:pathLst>
            </a:custGeom>
            <a:solidFill>
              <a:srgbClr val="EDB5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907;p30">
              <a:extLst>
                <a:ext uri="{FF2B5EF4-FFF2-40B4-BE49-F238E27FC236}">
                  <a16:creationId xmlns:a16="http://schemas.microsoft.com/office/drawing/2014/main" id="{BD9F8721-096C-479D-8487-CC7C495D95DF}"/>
                </a:ext>
              </a:extLst>
            </p:cNvPr>
            <p:cNvSpPr/>
            <p:nvPr/>
          </p:nvSpPr>
          <p:spPr>
            <a:xfrm>
              <a:off x="3764425" y="1274625"/>
              <a:ext cx="230825" cy="106750"/>
            </a:xfrm>
            <a:custGeom>
              <a:avLst/>
              <a:gdLst/>
              <a:ahLst/>
              <a:cxnLst/>
              <a:rect l="l" t="t" r="r" b="b"/>
              <a:pathLst>
                <a:path w="9233" h="4270" extrusionOk="0">
                  <a:moveTo>
                    <a:pt x="5360" y="1"/>
                  </a:moveTo>
                  <a:cubicBezTo>
                    <a:pt x="2181" y="1"/>
                    <a:pt x="0" y="1746"/>
                    <a:pt x="0" y="1746"/>
                  </a:cubicBezTo>
                  <a:lnTo>
                    <a:pt x="933" y="4269"/>
                  </a:lnTo>
                  <a:lnTo>
                    <a:pt x="9232" y="4269"/>
                  </a:lnTo>
                  <a:lnTo>
                    <a:pt x="8642" y="637"/>
                  </a:lnTo>
                  <a:cubicBezTo>
                    <a:pt x="7473" y="176"/>
                    <a:pt x="6366" y="1"/>
                    <a:pt x="5360" y="1"/>
                  </a:cubicBezTo>
                  <a:close/>
                </a:path>
              </a:pathLst>
            </a:custGeom>
            <a:solidFill>
              <a:srgbClr val="A139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908;p30">
              <a:extLst>
                <a:ext uri="{FF2B5EF4-FFF2-40B4-BE49-F238E27FC236}">
                  <a16:creationId xmlns:a16="http://schemas.microsoft.com/office/drawing/2014/main" id="{60FFAE57-E154-4BFE-9D1F-EC1FB9E52A18}"/>
                </a:ext>
              </a:extLst>
            </p:cNvPr>
            <p:cNvSpPr/>
            <p:nvPr/>
          </p:nvSpPr>
          <p:spPr>
            <a:xfrm>
              <a:off x="3705800" y="1318250"/>
              <a:ext cx="690100" cy="905575"/>
            </a:xfrm>
            <a:custGeom>
              <a:avLst/>
              <a:gdLst/>
              <a:ahLst/>
              <a:cxnLst/>
              <a:rect l="l" t="t" r="r" b="b"/>
              <a:pathLst>
                <a:path w="27604" h="36223" extrusionOk="0">
                  <a:moveTo>
                    <a:pt x="8342" y="0"/>
                  </a:moveTo>
                  <a:cubicBezTo>
                    <a:pt x="7680" y="0"/>
                    <a:pt x="7023" y="62"/>
                    <a:pt x="6402" y="169"/>
                  </a:cubicBezTo>
                  <a:cubicBezTo>
                    <a:pt x="4854" y="433"/>
                    <a:pt x="3348" y="1099"/>
                    <a:pt x="2249" y="2219"/>
                  </a:cubicBezTo>
                  <a:cubicBezTo>
                    <a:pt x="509" y="3992"/>
                    <a:pt x="0" y="6697"/>
                    <a:pt x="353" y="9157"/>
                  </a:cubicBezTo>
                  <a:cubicBezTo>
                    <a:pt x="775" y="12119"/>
                    <a:pt x="2284" y="14820"/>
                    <a:pt x="4065" y="17222"/>
                  </a:cubicBezTo>
                  <a:cubicBezTo>
                    <a:pt x="5846" y="19627"/>
                    <a:pt x="7916" y="21804"/>
                    <a:pt x="9689" y="24212"/>
                  </a:cubicBezTo>
                  <a:cubicBezTo>
                    <a:pt x="11694" y="26942"/>
                    <a:pt x="13297" y="29939"/>
                    <a:pt x="15115" y="32796"/>
                  </a:cubicBezTo>
                  <a:cubicBezTo>
                    <a:pt x="15681" y="33686"/>
                    <a:pt x="16294" y="34584"/>
                    <a:pt x="17175" y="35164"/>
                  </a:cubicBezTo>
                  <a:cubicBezTo>
                    <a:pt x="17901" y="35639"/>
                    <a:pt x="18759" y="35869"/>
                    <a:pt x="19612" y="36024"/>
                  </a:cubicBezTo>
                  <a:cubicBezTo>
                    <a:pt x="20250" y="36142"/>
                    <a:pt x="20905" y="36222"/>
                    <a:pt x="21555" y="36222"/>
                  </a:cubicBezTo>
                  <a:cubicBezTo>
                    <a:pt x="22233" y="36222"/>
                    <a:pt x="22905" y="36135"/>
                    <a:pt x="23545" y="35910"/>
                  </a:cubicBezTo>
                  <a:cubicBezTo>
                    <a:pt x="24943" y="35414"/>
                    <a:pt x="26067" y="34282"/>
                    <a:pt x="26725" y="32952"/>
                  </a:cubicBezTo>
                  <a:cubicBezTo>
                    <a:pt x="27382" y="31622"/>
                    <a:pt x="27604" y="30109"/>
                    <a:pt x="27555" y="28625"/>
                  </a:cubicBezTo>
                  <a:cubicBezTo>
                    <a:pt x="27516" y="27428"/>
                    <a:pt x="27290" y="26198"/>
                    <a:pt x="26630" y="25202"/>
                  </a:cubicBezTo>
                  <a:cubicBezTo>
                    <a:pt x="25732" y="23851"/>
                    <a:pt x="18474" y="17477"/>
                    <a:pt x="16654" y="14009"/>
                  </a:cubicBezTo>
                  <a:cubicBezTo>
                    <a:pt x="15787" y="12352"/>
                    <a:pt x="15090" y="10422"/>
                    <a:pt x="14900" y="8558"/>
                  </a:cubicBezTo>
                  <a:cubicBezTo>
                    <a:pt x="14701" y="6601"/>
                    <a:pt x="14887" y="4488"/>
                    <a:pt x="13902" y="2704"/>
                  </a:cubicBezTo>
                  <a:cubicBezTo>
                    <a:pt x="12787" y="687"/>
                    <a:pt x="10542" y="0"/>
                    <a:pt x="8342" y="0"/>
                  </a:cubicBezTo>
                  <a:close/>
                </a:path>
              </a:pathLst>
            </a:custGeom>
            <a:solidFill>
              <a:srgbClr val="ED47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909;p30">
              <a:extLst>
                <a:ext uri="{FF2B5EF4-FFF2-40B4-BE49-F238E27FC236}">
                  <a16:creationId xmlns:a16="http://schemas.microsoft.com/office/drawing/2014/main" id="{4688842F-B7ED-4A02-AE06-B37F87018184}"/>
                </a:ext>
              </a:extLst>
            </p:cNvPr>
            <p:cNvSpPr/>
            <p:nvPr/>
          </p:nvSpPr>
          <p:spPr>
            <a:xfrm>
              <a:off x="3945300" y="2033800"/>
              <a:ext cx="1081300" cy="1364775"/>
            </a:xfrm>
            <a:custGeom>
              <a:avLst/>
              <a:gdLst/>
              <a:ahLst/>
              <a:cxnLst/>
              <a:rect l="l" t="t" r="r" b="b"/>
              <a:pathLst>
                <a:path w="43252" h="54591" extrusionOk="0">
                  <a:moveTo>
                    <a:pt x="7898" y="1"/>
                  </a:moveTo>
                  <a:lnTo>
                    <a:pt x="1" y="9380"/>
                  </a:lnTo>
                  <a:lnTo>
                    <a:pt x="4324" y="24161"/>
                  </a:lnTo>
                  <a:cubicBezTo>
                    <a:pt x="4324" y="24161"/>
                    <a:pt x="3588" y="46259"/>
                    <a:pt x="12832" y="52182"/>
                  </a:cubicBezTo>
                  <a:cubicBezTo>
                    <a:pt x="15540" y="53918"/>
                    <a:pt x="18271" y="54590"/>
                    <a:pt x="20857" y="54590"/>
                  </a:cubicBezTo>
                  <a:cubicBezTo>
                    <a:pt x="27100" y="54590"/>
                    <a:pt x="32502" y="50673"/>
                    <a:pt x="34711" y="48325"/>
                  </a:cubicBezTo>
                  <a:cubicBezTo>
                    <a:pt x="37830" y="45006"/>
                    <a:pt x="34883" y="34328"/>
                    <a:pt x="34883" y="34327"/>
                  </a:cubicBezTo>
                  <a:lnTo>
                    <a:pt x="34883" y="34327"/>
                  </a:lnTo>
                  <a:lnTo>
                    <a:pt x="29072" y="35762"/>
                  </a:lnTo>
                  <a:cubicBezTo>
                    <a:pt x="29072" y="35762"/>
                    <a:pt x="43252" y="30199"/>
                    <a:pt x="38966" y="21314"/>
                  </a:cubicBezTo>
                  <a:cubicBezTo>
                    <a:pt x="34680" y="12428"/>
                    <a:pt x="25856" y="10635"/>
                    <a:pt x="25856" y="10635"/>
                  </a:cubicBezTo>
                  <a:lnTo>
                    <a:pt x="17975" y="3"/>
                  </a:lnTo>
                  <a:lnTo>
                    <a:pt x="7898" y="1"/>
                  </a:lnTo>
                  <a:close/>
                </a:path>
              </a:pathLst>
            </a:custGeom>
            <a:solidFill>
              <a:srgbClr val="ED47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910;p30">
              <a:extLst>
                <a:ext uri="{FF2B5EF4-FFF2-40B4-BE49-F238E27FC236}">
                  <a16:creationId xmlns:a16="http://schemas.microsoft.com/office/drawing/2014/main" id="{AF146F79-12D7-4201-8613-A94F1F6341AA}"/>
                </a:ext>
              </a:extLst>
            </p:cNvPr>
            <p:cNvSpPr/>
            <p:nvPr/>
          </p:nvSpPr>
          <p:spPr>
            <a:xfrm>
              <a:off x="4794600" y="3124700"/>
              <a:ext cx="27650" cy="119125"/>
            </a:xfrm>
            <a:custGeom>
              <a:avLst/>
              <a:gdLst/>
              <a:ahLst/>
              <a:cxnLst/>
              <a:rect l="l" t="t" r="r" b="b"/>
              <a:pathLst>
                <a:path w="1106" h="4765" extrusionOk="0">
                  <a:moveTo>
                    <a:pt x="278" y="1"/>
                  </a:moveTo>
                  <a:cubicBezTo>
                    <a:pt x="259" y="1"/>
                    <a:pt x="241" y="13"/>
                    <a:pt x="245" y="36"/>
                  </a:cubicBezTo>
                  <a:cubicBezTo>
                    <a:pt x="308" y="860"/>
                    <a:pt x="290" y="1659"/>
                    <a:pt x="234" y="2485"/>
                  </a:cubicBezTo>
                  <a:cubicBezTo>
                    <a:pt x="185" y="3197"/>
                    <a:pt x="1" y="3928"/>
                    <a:pt x="122" y="4632"/>
                  </a:cubicBezTo>
                  <a:cubicBezTo>
                    <a:pt x="135" y="4718"/>
                    <a:pt x="219" y="4765"/>
                    <a:pt x="301" y="4765"/>
                  </a:cubicBezTo>
                  <a:cubicBezTo>
                    <a:pt x="366" y="4765"/>
                    <a:pt x="429" y="4737"/>
                    <a:pt x="460" y="4677"/>
                  </a:cubicBezTo>
                  <a:cubicBezTo>
                    <a:pt x="1105" y="3346"/>
                    <a:pt x="626" y="1397"/>
                    <a:pt x="310" y="26"/>
                  </a:cubicBezTo>
                  <a:cubicBezTo>
                    <a:pt x="306" y="9"/>
                    <a:pt x="292" y="1"/>
                    <a:pt x="278" y="1"/>
                  </a:cubicBezTo>
                  <a:close/>
                </a:path>
              </a:pathLst>
            </a:custGeom>
            <a:solidFill>
              <a:srgbClr val="000000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911;p30">
              <a:extLst>
                <a:ext uri="{FF2B5EF4-FFF2-40B4-BE49-F238E27FC236}">
                  <a16:creationId xmlns:a16="http://schemas.microsoft.com/office/drawing/2014/main" id="{FE47F94A-A7B4-4A85-AE15-4400F7DFE601}"/>
                </a:ext>
              </a:extLst>
            </p:cNvPr>
            <p:cNvSpPr/>
            <p:nvPr/>
          </p:nvSpPr>
          <p:spPr>
            <a:xfrm>
              <a:off x="4758375" y="3172225"/>
              <a:ext cx="19450" cy="83825"/>
            </a:xfrm>
            <a:custGeom>
              <a:avLst/>
              <a:gdLst/>
              <a:ahLst/>
              <a:cxnLst/>
              <a:rect l="l" t="t" r="r" b="b"/>
              <a:pathLst>
                <a:path w="778" h="3353" extrusionOk="0">
                  <a:moveTo>
                    <a:pt x="67" y="1"/>
                  </a:moveTo>
                  <a:cubicBezTo>
                    <a:pt x="33" y="1"/>
                    <a:pt x="0" y="22"/>
                    <a:pt x="5" y="66"/>
                  </a:cubicBezTo>
                  <a:cubicBezTo>
                    <a:pt x="117" y="1130"/>
                    <a:pt x="80" y="2204"/>
                    <a:pt x="300" y="3253"/>
                  </a:cubicBezTo>
                  <a:cubicBezTo>
                    <a:pt x="313" y="3319"/>
                    <a:pt x="373" y="3352"/>
                    <a:pt x="434" y="3352"/>
                  </a:cubicBezTo>
                  <a:cubicBezTo>
                    <a:pt x="493" y="3352"/>
                    <a:pt x="553" y="3320"/>
                    <a:pt x="566" y="3253"/>
                  </a:cubicBezTo>
                  <a:cubicBezTo>
                    <a:pt x="777" y="2150"/>
                    <a:pt x="505" y="1093"/>
                    <a:pt x="140" y="50"/>
                  </a:cubicBezTo>
                  <a:cubicBezTo>
                    <a:pt x="129" y="17"/>
                    <a:pt x="97" y="1"/>
                    <a:pt x="67" y="1"/>
                  </a:cubicBezTo>
                  <a:close/>
                </a:path>
              </a:pathLst>
            </a:custGeom>
            <a:solidFill>
              <a:srgbClr val="000000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912;p30">
              <a:extLst>
                <a:ext uri="{FF2B5EF4-FFF2-40B4-BE49-F238E27FC236}">
                  <a16:creationId xmlns:a16="http://schemas.microsoft.com/office/drawing/2014/main" id="{5A7B9988-2978-4330-B68F-67CF8A52D96A}"/>
                </a:ext>
              </a:extLst>
            </p:cNvPr>
            <p:cNvSpPr/>
            <p:nvPr/>
          </p:nvSpPr>
          <p:spPr>
            <a:xfrm>
              <a:off x="4357625" y="1630050"/>
              <a:ext cx="101725" cy="183525"/>
            </a:xfrm>
            <a:custGeom>
              <a:avLst/>
              <a:gdLst/>
              <a:ahLst/>
              <a:cxnLst/>
              <a:rect l="l" t="t" r="r" b="b"/>
              <a:pathLst>
                <a:path w="4069" h="7341" extrusionOk="0">
                  <a:moveTo>
                    <a:pt x="2778" y="0"/>
                  </a:moveTo>
                  <a:cubicBezTo>
                    <a:pt x="1514" y="0"/>
                    <a:pt x="1" y="6738"/>
                    <a:pt x="1912" y="7288"/>
                  </a:cubicBezTo>
                  <a:cubicBezTo>
                    <a:pt x="2037" y="7324"/>
                    <a:pt x="2155" y="7341"/>
                    <a:pt x="2266" y="7341"/>
                  </a:cubicBezTo>
                  <a:cubicBezTo>
                    <a:pt x="3851" y="7341"/>
                    <a:pt x="3950" y="3883"/>
                    <a:pt x="3950" y="3883"/>
                  </a:cubicBezTo>
                  <a:cubicBezTo>
                    <a:pt x="3950" y="3883"/>
                    <a:pt x="4068" y="96"/>
                    <a:pt x="2804" y="1"/>
                  </a:cubicBezTo>
                  <a:cubicBezTo>
                    <a:pt x="2795" y="1"/>
                    <a:pt x="2786" y="0"/>
                    <a:pt x="2778" y="0"/>
                  </a:cubicBezTo>
                  <a:close/>
                </a:path>
              </a:pathLst>
            </a:custGeom>
            <a:solidFill>
              <a:srgbClr val="E590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913;p30">
              <a:extLst>
                <a:ext uri="{FF2B5EF4-FFF2-40B4-BE49-F238E27FC236}">
                  <a16:creationId xmlns:a16="http://schemas.microsoft.com/office/drawing/2014/main" id="{659D3F42-5241-4DD0-B677-34ECECB45B73}"/>
                </a:ext>
              </a:extLst>
            </p:cNvPr>
            <p:cNvSpPr/>
            <p:nvPr/>
          </p:nvSpPr>
          <p:spPr>
            <a:xfrm>
              <a:off x="4292375" y="1618250"/>
              <a:ext cx="610950" cy="616150"/>
            </a:xfrm>
            <a:custGeom>
              <a:avLst/>
              <a:gdLst/>
              <a:ahLst/>
              <a:cxnLst/>
              <a:rect l="l" t="t" r="r" b="b"/>
              <a:pathLst>
                <a:path w="24438" h="24646" extrusionOk="0">
                  <a:moveTo>
                    <a:pt x="16029" y="1"/>
                  </a:moveTo>
                  <a:cubicBezTo>
                    <a:pt x="15942" y="1"/>
                    <a:pt x="15851" y="3"/>
                    <a:pt x="15759" y="6"/>
                  </a:cubicBezTo>
                  <a:cubicBezTo>
                    <a:pt x="15230" y="24"/>
                    <a:pt x="14650" y="96"/>
                    <a:pt x="14496" y="102"/>
                  </a:cubicBezTo>
                  <a:cubicBezTo>
                    <a:pt x="12782" y="178"/>
                    <a:pt x="11071" y="441"/>
                    <a:pt x="9433" y="947"/>
                  </a:cubicBezTo>
                  <a:cubicBezTo>
                    <a:pt x="5444" y="2193"/>
                    <a:pt x="2751" y="5466"/>
                    <a:pt x="1339" y="9281"/>
                  </a:cubicBezTo>
                  <a:cubicBezTo>
                    <a:pt x="23" y="12837"/>
                    <a:pt x="0" y="16738"/>
                    <a:pt x="2538" y="19761"/>
                  </a:cubicBezTo>
                  <a:cubicBezTo>
                    <a:pt x="3313" y="20681"/>
                    <a:pt x="4247" y="21454"/>
                    <a:pt x="5239" y="22122"/>
                  </a:cubicBezTo>
                  <a:cubicBezTo>
                    <a:pt x="7925" y="23911"/>
                    <a:pt x="10473" y="24646"/>
                    <a:pt x="12857" y="24646"/>
                  </a:cubicBezTo>
                  <a:cubicBezTo>
                    <a:pt x="16015" y="24646"/>
                    <a:pt x="18885" y="23357"/>
                    <a:pt x="21406" y="21522"/>
                  </a:cubicBezTo>
                  <a:cubicBezTo>
                    <a:pt x="23752" y="19814"/>
                    <a:pt x="24355" y="16637"/>
                    <a:pt x="24396" y="14032"/>
                  </a:cubicBezTo>
                  <a:cubicBezTo>
                    <a:pt x="24437" y="11716"/>
                    <a:pt x="24044" y="9849"/>
                    <a:pt x="24044" y="9849"/>
                  </a:cubicBezTo>
                  <a:cubicBezTo>
                    <a:pt x="24044" y="9849"/>
                    <a:pt x="16706" y="125"/>
                    <a:pt x="16699" y="119"/>
                  </a:cubicBezTo>
                  <a:cubicBezTo>
                    <a:pt x="16628" y="29"/>
                    <a:pt x="16359" y="1"/>
                    <a:pt x="16029" y="1"/>
                  </a:cubicBezTo>
                  <a:close/>
                </a:path>
              </a:pathLst>
            </a:custGeom>
            <a:solidFill>
              <a:srgbClr val="EDB5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914;p30">
              <a:extLst>
                <a:ext uri="{FF2B5EF4-FFF2-40B4-BE49-F238E27FC236}">
                  <a16:creationId xmlns:a16="http://schemas.microsoft.com/office/drawing/2014/main" id="{12E2F33B-BAA3-45E4-8C1D-1D421CB5C6D6}"/>
                </a:ext>
              </a:extLst>
            </p:cNvPr>
            <p:cNvSpPr/>
            <p:nvPr/>
          </p:nvSpPr>
          <p:spPr>
            <a:xfrm>
              <a:off x="4651475" y="1617025"/>
              <a:ext cx="257475" cy="352050"/>
            </a:xfrm>
            <a:custGeom>
              <a:avLst/>
              <a:gdLst/>
              <a:ahLst/>
              <a:cxnLst/>
              <a:rect l="l" t="t" r="r" b="b"/>
              <a:pathLst>
                <a:path w="10299" h="14082" extrusionOk="0">
                  <a:moveTo>
                    <a:pt x="2413" y="0"/>
                  </a:moveTo>
                  <a:cubicBezTo>
                    <a:pt x="2120" y="0"/>
                    <a:pt x="1684" y="47"/>
                    <a:pt x="1395" y="59"/>
                  </a:cubicBezTo>
                  <a:cubicBezTo>
                    <a:pt x="929" y="2687"/>
                    <a:pt x="1" y="12013"/>
                    <a:pt x="10032" y="14081"/>
                  </a:cubicBezTo>
                  <a:cubicBezTo>
                    <a:pt x="10073" y="11765"/>
                    <a:pt x="10299" y="9943"/>
                    <a:pt x="10299" y="9943"/>
                  </a:cubicBezTo>
                  <a:cubicBezTo>
                    <a:pt x="10299" y="9943"/>
                    <a:pt x="2723" y="59"/>
                    <a:pt x="2717" y="53"/>
                  </a:cubicBezTo>
                  <a:cubicBezTo>
                    <a:pt x="2686" y="14"/>
                    <a:pt x="2570" y="0"/>
                    <a:pt x="2413" y="0"/>
                  </a:cubicBezTo>
                  <a:close/>
                </a:path>
              </a:pathLst>
            </a:custGeom>
            <a:solidFill>
              <a:srgbClr val="A139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915;p30">
              <a:extLst>
                <a:ext uri="{FF2B5EF4-FFF2-40B4-BE49-F238E27FC236}">
                  <a16:creationId xmlns:a16="http://schemas.microsoft.com/office/drawing/2014/main" id="{9EF5BD15-2255-4C76-89DC-7A09D70B0B3E}"/>
                </a:ext>
              </a:extLst>
            </p:cNvPr>
            <p:cNvSpPr/>
            <p:nvPr/>
          </p:nvSpPr>
          <p:spPr>
            <a:xfrm>
              <a:off x="4775700" y="1927675"/>
              <a:ext cx="183825" cy="106125"/>
            </a:xfrm>
            <a:custGeom>
              <a:avLst/>
              <a:gdLst/>
              <a:ahLst/>
              <a:cxnLst/>
              <a:rect l="l" t="t" r="r" b="b"/>
              <a:pathLst>
                <a:path w="7353" h="4245" extrusionOk="0">
                  <a:moveTo>
                    <a:pt x="4065" y="1"/>
                  </a:moveTo>
                  <a:cubicBezTo>
                    <a:pt x="2428" y="1"/>
                    <a:pt x="675" y="735"/>
                    <a:pt x="675" y="735"/>
                  </a:cubicBezTo>
                  <a:lnTo>
                    <a:pt x="0" y="3313"/>
                  </a:lnTo>
                  <a:cubicBezTo>
                    <a:pt x="945" y="3955"/>
                    <a:pt x="2132" y="4245"/>
                    <a:pt x="3247" y="4245"/>
                  </a:cubicBezTo>
                  <a:cubicBezTo>
                    <a:pt x="5438" y="4245"/>
                    <a:pt x="7352" y="3128"/>
                    <a:pt x="6611" y="1370"/>
                  </a:cubicBezTo>
                  <a:cubicBezTo>
                    <a:pt x="6167" y="318"/>
                    <a:pt x="5141" y="1"/>
                    <a:pt x="4065" y="1"/>
                  </a:cubicBezTo>
                  <a:close/>
                </a:path>
              </a:pathLst>
            </a:custGeom>
            <a:solidFill>
              <a:srgbClr val="EDB5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916;p30">
              <a:extLst>
                <a:ext uri="{FF2B5EF4-FFF2-40B4-BE49-F238E27FC236}">
                  <a16:creationId xmlns:a16="http://schemas.microsoft.com/office/drawing/2014/main" id="{45BA28CD-ACC2-45FA-8A58-319219D33B46}"/>
                </a:ext>
              </a:extLst>
            </p:cNvPr>
            <p:cNvSpPr/>
            <p:nvPr/>
          </p:nvSpPr>
          <p:spPr>
            <a:xfrm>
              <a:off x="4813100" y="1954775"/>
              <a:ext cx="106450" cy="36125"/>
            </a:xfrm>
            <a:custGeom>
              <a:avLst/>
              <a:gdLst/>
              <a:ahLst/>
              <a:cxnLst/>
              <a:rect l="l" t="t" r="r" b="b"/>
              <a:pathLst>
                <a:path w="4258" h="1445" extrusionOk="0">
                  <a:moveTo>
                    <a:pt x="2839" y="1"/>
                  </a:moveTo>
                  <a:cubicBezTo>
                    <a:pt x="2536" y="1"/>
                    <a:pt x="2234" y="50"/>
                    <a:pt x="1946" y="128"/>
                  </a:cubicBezTo>
                  <a:cubicBezTo>
                    <a:pt x="1558" y="243"/>
                    <a:pt x="1196" y="415"/>
                    <a:pt x="863" y="635"/>
                  </a:cubicBezTo>
                  <a:cubicBezTo>
                    <a:pt x="533" y="856"/>
                    <a:pt x="232" y="1114"/>
                    <a:pt x="1" y="1444"/>
                  </a:cubicBezTo>
                  <a:lnTo>
                    <a:pt x="1077" y="1043"/>
                  </a:lnTo>
                  <a:cubicBezTo>
                    <a:pt x="1425" y="918"/>
                    <a:pt x="1763" y="786"/>
                    <a:pt x="2110" y="694"/>
                  </a:cubicBezTo>
                  <a:cubicBezTo>
                    <a:pt x="2452" y="594"/>
                    <a:pt x="2796" y="528"/>
                    <a:pt x="3149" y="481"/>
                  </a:cubicBezTo>
                  <a:cubicBezTo>
                    <a:pt x="3273" y="471"/>
                    <a:pt x="3398" y="466"/>
                    <a:pt x="3524" y="466"/>
                  </a:cubicBezTo>
                  <a:cubicBezTo>
                    <a:pt x="3758" y="466"/>
                    <a:pt x="3998" y="482"/>
                    <a:pt x="4258" y="512"/>
                  </a:cubicBezTo>
                  <a:cubicBezTo>
                    <a:pt x="3965" y="241"/>
                    <a:pt x="3569" y="77"/>
                    <a:pt x="3159" y="20"/>
                  </a:cubicBezTo>
                  <a:cubicBezTo>
                    <a:pt x="3053" y="7"/>
                    <a:pt x="2946" y="1"/>
                    <a:pt x="2839" y="1"/>
                  </a:cubicBezTo>
                  <a:close/>
                </a:path>
              </a:pathLst>
            </a:custGeom>
            <a:solidFill>
              <a:srgbClr val="6345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917;p30">
              <a:extLst>
                <a:ext uri="{FF2B5EF4-FFF2-40B4-BE49-F238E27FC236}">
                  <a16:creationId xmlns:a16="http://schemas.microsoft.com/office/drawing/2014/main" id="{F8884EC2-1A48-4BB3-AEBE-3F4697B87B6E}"/>
                </a:ext>
              </a:extLst>
            </p:cNvPr>
            <p:cNvSpPr/>
            <p:nvPr/>
          </p:nvSpPr>
          <p:spPr>
            <a:xfrm>
              <a:off x="4836875" y="1970975"/>
              <a:ext cx="56500" cy="29250"/>
            </a:xfrm>
            <a:custGeom>
              <a:avLst/>
              <a:gdLst/>
              <a:ahLst/>
              <a:cxnLst/>
              <a:rect l="l" t="t" r="r" b="b"/>
              <a:pathLst>
                <a:path w="2260" h="1170" extrusionOk="0">
                  <a:moveTo>
                    <a:pt x="700" y="1"/>
                  </a:moveTo>
                  <a:cubicBezTo>
                    <a:pt x="692" y="1"/>
                    <a:pt x="683" y="1"/>
                    <a:pt x="675" y="1"/>
                  </a:cubicBezTo>
                  <a:cubicBezTo>
                    <a:pt x="441" y="5"/>
                    <a:pt x="199" y="56"/>
                    <a:pt x="1" y="202"/>
                  </a:cubicBezTo>
                  <a:lnTo>
                    <a:pt x="595" y="452"/>
                  </a:lnTo>
                  <a:cubicBezTo>
                    <a:pt x="775" y="534"/>
                    <a:pt x="954" y="600"/>
                    <a:pt x="1124" y="684"/>
                  </a:cubicBezTo>
                  <a:lnTo>
                    <a:pt x="1653" y="921"/>
                  </a:lnTo>
                  <a:cubicBezTo>
                    <a:pt x="1837" y="1003"/>
                    <a:pt x="2022" y="1096"/>
                    <a:pt x="2259" y="1169"/>
                  </a:cubicBezTo>
                  <a:cubicBezTo>
                    <a:pt x="2153" y="696"/>
                    <a:pt x="1788" y="343"/>
                    <a:pt x="1364" y="145"/>
                  </a:cubicBezTo>
                  <a:cubicBezTo>
                    <a:pt x="1154" y="54"/>
                    <a:pt x="928" y="1"/>
                    <a:pt x="700" y="1"/>
                  </a:cubicBezTo>
                  <a:close/>
                </a:path>
              </a:pathLst>
            </a:custGeom>
            <a:solidFill>
              <a:srgbClr val="6345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918;p30">
              <a:extLst>
                <a:ext uri="{FF2B5EF4-FFF2-40B4-BE49-F238E27FC236}">
                  <a16:creationId xmlns:a16="http://schemas.microsoft.com/office/drawing/2014/main" id="{A423B24E-CA0E-426A-9F99-66AF4708DF02}"/>
                </a:ext>
              </a:extLst>
            </p:cNvPr>
            <p:cNvSpPr/>
            <p:nvPr/>
          </p:nvSpPr>
          <p:spPr>
            <a:xfrm>
              <a:off x="4585375" y="1206425"/>
              <a:ext cx="256600" cy="418900"/>
            </a:xfrm>
            <a:custGeom>
              <a:avLst/>
              <a:gdLst/>
              <a:ahLst/>
              <a:cxnLst/>
              <a:rect l="l" t="t" r="r" b="b"/>
              <a:pathLst>
                <a:path w="10264" h="16756" extrusionOk="0">
                  <a:moveTo>
                    <a:pt x="8726" y="0"/>
                  </a:moveTo>
                  <a:cubicBezTo>
                    <a:pt x="8584" y="0"/>
                    <a:pt x="8434" y="40"/>
                    <a:pt x="8281" y="130"/>
                  </a:cubicBezTo>
                  <a:cubicBezTo>
                    <a:pt x="2495" y="3556"/>
                    <a:pt x="1" y="9918"/>
                    <a:pt x="2405" y="16044"/>
                  </a:cubicBezTo>
                  <a:cubicBezTo>
                    <a:pt x="2428" y="16102"/>
                    <a:pt x="2450" y="16167"/>
                    <a:pt x="2481" y="16227"/>
                  </a:cubicBezTo>
                  <a:cubicBezTo>
                    <a:pt x="3085" y="16278"/>
                    <a:pt x="3848" y="16422"/>
                    <a:pt x="4680" y="16756"/>
                  </a:cubicBezTo>
                  <a:cubicBezTo>
                    <a:pt x="4674" y="16741"/>
                    <a:pt x="4662" y="16723"/>
                    <a:pt x="4658" y="16711"/>
                  </a:cubicBezTo>
                  <a:cubicBezTo>
                    <a:pt x="4531" y="16479"/>
                    <a:pt x="4414" y="16249"/>
                    <a:pt x="4313" y="16014"/>
                  </a:cubicBezTo>
                  <a:cubicBezTo>
                    <a:pt x="3789" y="14878"/>
                    <a:pt x="3471" y="13732"/>
                    <a:pt x="3340" y="12593"/>
                  </a:cubicBezTo>
                  <a:cubicBezTo>
                    <a:pt x="3483" y="12308"/>
                    <a:pt x="3737" y="11902"/>
                    <a:pt x="3813" y="11761"/>
                  </a:cubicBezTo>
                  <a:cubicBezTo>
                    <a:pt x="4108" y="11221"/>
                    <a:pt x="4438" y="10703"/>
                    <a:pt x="4805" y="10213"/>
                  </a:cubicBezTo>
                  <a:cubicBezTo>
                    <a:pt x="5951" y="8684"/>
                    <a:pt x="7470" y="7466"/>
                    <a:pt x="9290" y="6841"/>
                  </a:cubicBezTo>
                  <a:cubicBezTo>
                    <a:pt x="10264" y="6509"/>
                    <a:pt x="9979" y="5081"/>
                    <a:pt x="9106" y="5081"/>
                  </a:cubicBezTo>
                  <a:cubicBezTo>
                    <a:pt x="9015" y="5081"/>
                    <a:pt x="8916" y="5097"/>
                    <a:pt x="8812" y="5132"/>
                  </a:cubicBezTo>
                  <a:cubicBezTo>
                    <a:pt x="6740" y="5841"/>
                    <a:pt x="4926" y="7200"/>
                    <a:pt x="3555" y="8913"/>
                  </a:cubicBezTo>
                  <a:cubicBezTo>
                    <a:pt x="4264" y="5995"/>
                    <a:pt x="6232" y="3402"/>
                    <a:pt x="9173" y="1660"/>
                  </a:cubicBezTo>
                  <a:cubicBezTo>
                    <a:pt x="10002" y="1171"/>
                    <a:pt x="9495" y="0"/>
                    <a:pt x="8726" y="0"/>
                  </a:cubicBezTo>
                  <a:close/>
                </a:path>
              </a:pathLst>
            </a:custGeom>
            <a:solidFill>
              <a:srgbClr val="F2E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919;p30">
              <a:extLst>
                <a:ext uri="{FF2B5EF4-FFF2-40B4-BE49-F238E27FC236}">
                  <a16:creationId xmlns:a16="http://schemas.microsoft.com/office/drawing/2014/main" id="{06EB4CE5-79BD-4FFD-8C02-7C9B36AC6CE4}"/>
                </a:ext>
              </a:extLst>
            </p:cNvPr>
            <p:cNvSpPr/>
            <p:nvPr/>
          </p:nvSpPr>
          <p:spPr>
            <a:xfrm>
              <a:off x="4812425" y="1341875"/>
              <a:ext cx="407375" cy="402000"/>
            </a:xfrm>
            <a:custGeom>
              <a:avLst/>
              <a:gdLst/>
              <a:ahLst/>
              <a:cxnLst/>
              <a:rect l="l" t="t" r="r" b="b"/>
              <a:pathLst>
                <a:path w="16295" h="16080" extrusionOk="0">
                  <a:moveTo>
                    <a:pt x="15440" y="1"/>
                  </a:moveTo>
                  <a:cubicBezTo>
                    <a:pt x="14996" y="1"/>
                    <a:pt x="14524" y="285"/>
                    <a:pt x="14470" y="849"/>
                  </a:cubicBezTo>
                  <a:cubicBezTo>
                    <a:pt x="14197" y="3719"/>
                    <a:pt x="13189" y="6406"/>
                    <a:pt x="11608" y="8620"/>
                  </a:cubicBezTo>
                  <a:cubicBezTo>
                    <a:pt x="11553" y="6886"/>
                    <a:pt x="11209" y="5154"/>
                    <a:pt x="10559" y="3559"/>
                  </a:cubicBezTo>
                  <a:cubicBezTo>
                    <a:pt x="10391" y="3148"/>
                    <a:pt x="10022" y="2970"/>
                    <a:pt x="9664" y="2970"/>
                  </a:cubicBezTo>
                  <a:cubicBezTo>
                    <a:pt x="9113" y="2970"/>
                    <a:pt x="8588" y="3390"/>
                    <a:pt x="8850" y="4030"/>
                  </a:cubicBezTo>
                  <a:cubicBezTo>
                    <a:pt x="9456" y="5521"/>
                    <a:pt x="9780" y="7062"/>
                    <a:pt x="9833" y="8669"/>
                  </a:cubicBezTo>
                  <a:cubicBezTo>
                    <a:pt x="9848" y="9147"/>
                    <a:pt x="9844" y="9626"/>
                    <a:pt x="9815" y="10106"/>
                  </a:cubicBezTo>
                  <a:cubicBezTo>
                    <a:pt x="9811" y="10194"/>
                    <a:pt x="9774" y="10567"/>
                    <a:pt x="9760" y="10741"/>
                  </a:cubicBezTo>
                  <a:cubicBezTo>
                    <a:pt x="7546" y="12818"/>
                    <a:pt x="4660" y="14154"/>
                    <a:pt x="1288" y="14308"/>
                  </a:cubicBezTo>
                  <a:cubicBezTo>
                    <a:pt x="1011" y="14320"/>
                    <a:pt x="577" y="14312"/>
                    <a:pt x="435" y="14476"/>
                  </a:cubicBezTo>
                  <a:cubicBezTo>
                    <a:pt x="1" y="14979"/>
                    <a:pt x="410" y="16080"/>
                    <a:pt x="1243" y="16080"/>
                  </a:cubicBezTo>
                  <a:cubicBezTo>
                    <a:pt x="1258" y="16080"/>
                    <a:pt x="1273" y="16079"/>
                    <a:pt x="1288" y="16079"/>
                  </a:cubicBezTo>
                  <a:cubicBezTo>
                    <a:pt x="9739" y="15695"/>
                    <a:pt x="15468" y="8940"/>
                    <a:pt x="16239" y="849"/>
                  </a:cubicBezTo>
                  <a:cubicBezTo>
                    <a:pt x="16295" y="283"/>
                    <a:pt x="15881" y="1"/>
                    <a:pt x="15440" y="1"/>
                  </a:cubicBezTo>
                  <a:close/>
                </a:path>
              </a:pathLst>
            </a:custGeom>
            <a:solidFill>
              <a:srgbClr val="F2E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920;p30">
              <a:extLst>
                <a:ext uri="{FF2B5EF4-FFF2-40B4-BE49-F238E27FC236}">
                  <a16:creationId xmlns:a16="http://schemas.microsoft.com/office/drawing/2014/main" id="{130F0760-F510-4154-8C44-F0A9DE1CAAB9}"/>
                </a:ext>
              </a:extLst>
            </p:cNvPr>
            <p:cNvSpPr/>
            <p:nvPr/>
          </p:nvSpPr>
          <p:spPr>
            <a:xfrm>
              <a:off x="4616575" y="1605975"/>
              <a:ext cx="252725" cy="264900"/>
            </a:xfrm>
            <a:custGeom>
              <a:avLst/>
              <a:gdLst/>
              <a:ahLst/>
              <a:cxnLst/>
              <a:rect l="l" t="t" r="r" b="b"/>
              <a:pathLst>
                <a:path w="10109" h="10596" extrusionOk="0">
                  <a:moveTo>
                    <a:pt x="2291" y="0"/>
                  </a:moveTo>
                  <a:cubicBezTo>
                    <a:pt x="1932" y="0"/>
                    <a:pt x="1556" y="21"/>
                    <a:pt x="1159" y="64"/>
                  </a:cubicBezTo>
                  <a:cubicBezTo>
                    <a:pt x="788" y="97"/>
                    <a:pt x="403" y="157"/>
                    <a:pt x="1" y="247"/>
                  </a:cubicBezTo>
                  <a:cubicBezTo>
                    <a:pt x="119" y="236"/>
                    <a:pt x="328" y="219"/>
                    <a:pt x="607" y="219"/>
                  </a:cubicBezTo>
                  <a:cubicBezTo>
                    <a:pt x="789" y="219"/>
                    <a:pt x="1001" y="226"/>
                    <a:pt x="1237" y="247"/>
                  </a:cubicBezTo>
                  <a:cubicBezTo>
                    <a:pt x="1842" y="298"/>
                    <a:pt x="2602" y="442"/>
                    <a:pt x="3434" y="778"/>
                  </a:cubicBezTo>
                  <a:cubicBezTo>
                    <a:pt x="5783" y="1727"/>
                    <a:pt x="8669" y="4219"/>
                    <a:pt x="9991" y="10596"/>
                  </a:cubicBezTo>
                  <a:cubicBezTo>
                    <a:pt x="9991" y="10596"/>
                    <a:pt x="10108" y="8085"/>
                    <a:pt x="9276" y="5504"/>
                  </a:cubicBezTo>
                  <a:cubicBezTo>
                    <a:pt x="9091" y="4924"/>
                    <a:pt x="8862" y="4340"/>
                    <a:pt x="8567" y="3785"/>
                  </a:cubicBezTo>
                  <a:cubicBezTo>
                    <a:pt x="7575" y="1895"/>
                    <a:pt x="5896" y="288"/>
                    <a:pt x="3067" y="34"/>
                  </a:cubicBezTo>
                  <a:cubicBezTo>
                    <a:pt x="2817" y="12"/>
                    <a:pt x="2559" y="0"/>
                    <a:pt x="2291" y="0"/>
                  </a:cubicBezTo>
                  <a:close/>
                </a:path>
              </a:pathLst>
            </a:custGeom>
            <a:solidFill>
              <a:srgbClr val="F2E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921;p30">
              <a:extLst>
                <a:ext uri="{FF2B5EF4-FFF2-40B4-BE49-F238E27FC236}">
                  <a16:creationId xmlns:a16="http://schemas.microsoft.com/office/drawing/2014/main" id="{5E204ECF-9022-4B21-9823-F81A53ABCB89}"/>
                </a:ext>
              </a:extLst>
            </p:cNvPr>
            <p:cNvSpPr/>
            <p:nvPr/>
          </p:nvSpPr>
          <p:spPr>
            <a:xfrm>
              <a:off x="4510000" y="1898275"/>
              <a:ext cx="81750" cy="38100"/>
            </a:xfrm>
            <a:custGeom>
              <a:avLst/>
              <a:gdLst/>
              <a:ahLst/>
              <a:cxnLst/>
              <a:rect l="l" t="t" r="r" b="b"/>
              <a:pathLst>
                <a:path w="3270" h="1524" extrusionOk="0">
                  <a:moveTo>
                    <a:pt x="3270" y="0"/>
                  </a:moveTo>
                  <a:lnTo>
                    <a:pt x="3270" y="0"/>
                  </a:lnTo>
                  <a:cubicBezTo>
                    <a:pt x="2983" y="177"/>
                    <a:pt x="2749" y="361"/>
                    <a:pt x="2497" y="499"/>
                  </a:cubicBezTo>
                  <a:cubicBezTo>
                    <a:pt x="2251" y="646"/>
                    <a:pt x="1997" y="761"/>
                    <a:pt x="1735" y="845"/>
                  </a:cubicBezTo>
                  <a:cubicBezTo>
                    <a:pt x="1216" y="1031"/>
                    <a:pt x="654" y="1087"/>
                    <a:pt x="1" y="1128"/>
                  </a:cubicBezTo>
                  <a:cubicBezTo>
                    <a:pt x="259" y="1343"/>
                    <a:pt x="583" y="1456"/>
                    <a:pt x="913" y="1503"/>
                  </a:cubicBezTo>
                  <a:cubicBezTo>
                    <a:pt x="1008" y="1517"/>
                    <a:pt x="1104" y="1524"/>
                    <a:pt x="1200" y="1524"/>
                  </a:cubicBezTo>
                  <a:cubicBezTo>
                    <a:pt x="1443" y="1524"/>
                    <a:pt x="1687" y="1481"/>
                    <a:pt x="1923" y="1407"/>
                  </a:cubicBezTo>
                  <a:cubicBezTo>
                    <a:pt x="2247" y="1292"/>
                    <a:pt x="2554" y="1113"/>
                    <a:pt x="2784" y="861"/>
                  </a:cubicBezTo>
                  <a:cubicBezTo>
                    <a:pt x="3024" y="622"/>
                    <a:pt x="3186" y="318"/>
                    <a:pt x="3270" y="0"/>
                  </a:cubicBezTo>
                  <a:close/>
                </a:path>
              </a:pathLst>
            </a:custGeom>
            <a:solidFill>
              <a:srgbClr val="082F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922;p30">
              <a:extLst>
                <a:ext uri="{FF2B5EF4-FFF2-40B4-BE49-F238E27FC236}">
                  <a16:creationId xmlns:a16="http://schemas.microsoft.com/office/drawing/2014/main" id="{9DCEC62A-D9AB-40D7-8BD9-FE19649D1186}"/>
                </a:ext>
              </a:extLst>
            </p:cNvPr>
            <p:cNvSpPr/>
            <p:nvPr/>
          </p:nvSpPr>
          <p:spPr>
            <a:xfrm>
              <a:off x="4458550" y="1757475"/>
              <a:ext cx="27650" cy="35300"/>
            </a:xfrm>
            <a:custGeom>
              <a:avLst/>
              <a:gdLst/>
              <a:ahLst/>
              <a:cxnLst/>
              <a:rect l="l" t="t" r="r" b="b"/>
              <a:pathLst>
                <a:path w="1106" h="1412" extrusionOk="0">
                  <a:moveTo>
                    <a:pt x="741" y="1"/>
                  </a:moveTo>
                  <a:cubicBezTo>
                    <a:pt x="538" y="1"/>
                    <a:pt x="295" y="217"/>
                    <a:pt x="161" y="541"/>
                  </a:cubicBezTo>
                  <a:cubicBezTo>
                    <a:pt x="1" y="920"/>
                    <a:pt x="48" y="1299"/>
                    <a:pt x="265" y="1392"/>
                  </a:cubicBezTo>
                  <a:cubicBezTo>
                    <a:pt x="297" y="1405"/>
                    <a:pt x="330" y="1411"/>
                    <a:pt x="365" y="1411"/>
                  </a:cubicBezTo>
                  <a:cubicBezTo>
                    <a:pt x="568" y="1411"/>
                    <a:pt x="811" y="1195"/>
                    <a:pt x="948" y="871"/>
                  </a:cubicBezTo>
                  <a:cubicBezTo>
                    <a:pt x="1105" y="494"/>
                    <a:pt x="1060" y="113"/>
                    <a:pt x="841" y="20"/>
                  </a:cubicBezTo>
                  <a:cubicBezTo>
                    <a:pt x="809" y="7"/>
                    <a:pt x="776" y="1"/>
                    <a:pt x="741" y="1"/>
                  </a:cubicBezTo>
                  <a:close/>
                </a:path>
              </a:pathLst>
            </a:custGeom>
            <a:solidFill>
              <a:srgbClr val="082F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923;p30">
              <a:extLst>
                <a:ext uri="{FF2B5EF4-FFF2-40B4-BE49-F238E27FC236}">
                  <a16:creationId xmlns:a16="http://schemas.microsoft.com/office/drawing/2014/main" id="{CA7892C0-AD21-4F70-931F-57535F5E823D}"/>
                </a:ext>
              </a:extLst>
            </p:cNvPr>
            <p:cNvSpPr/>
            <p:nvPr/>
          </p:nvSpPr>
          <p:spPr>
            <a:xfrm>
              <a:off x="4608950" y="1823800"/>
              <a:ext cx="27650" cy="35250"/>
            </a:xfrm>
            <a:custGeom>
              <a:avLst/>
              <a:gdLst/>
              <a:ahLst/>
              <a:cxnLst/>
              <a:rect l="l" t="t" r="r" b="b"/>
              <a:pathLst>
                <a:path w="1106" h="1410" extrusionOk="0">
                  <a:moveTo>
                    <a:pt x="741" y="0"/>
                  </a:moveTo>
                  <a:cubicBezTo>
                    <a:pt x="538" y="0"/>
                    <a:pt x="295" y="216"/>
                    <a:pt x="160" y="540"/>
                  </a:cubicBezTo>
                  <a:cubicBezTo>
                    <a:pt x="1" y="920"/>
                    <a:pt x="48" y="1299"/>
                    <a:pt x="265" y="1391"/>
                  </a:cubicBezTo>
                  <a:cubicBezTo>
                    <a:pt x="296" y="1404"/>
                    <a:pt x="329" y="1410"/>
                    <a:pt x="364" y="1410"/>
                  </a:cubicBezTo>
                  <a:cubicBezTo>
                    <a:pt x="567" y="1410"/>
                    <a:pt x="811" y="1195"/>
                    <a:pt x="947" y="870"/>
                  </a:cubicBezTo>
                  <a:cubicBezTo>
                    <a:pt x="1105" y="491"/>
                    <a:pt x="1060" y="110"/>
                    <a:pt x="841" y="20"/>
                  </a:cubicBezTo>
                  <a:cubicBezTo>
                    <a:pt x="809" y="7"/>
                    <a:pt x="776" y="0"/>
                    <a:pt x="741" y="0"/>
                  </a:cubicBezTo>
                  <a:close/>
                </a:path>
              </a:pathLst>
            </a:custGeom>
            <a:solidFill>
              <a:srgbClr val="082F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924;p30">
              <a:extLst>
                <a:ext uri="{FF2B5EF4-FFF2-40B4-BE49-F238E27FC236}">
                  <a16:creationId xmlns:a16="http://schemas.microsoft.com/office/drawing/2014/main" id="{04843DE4-1728-4CCE-8A31-E67EC552DBD4}"/>
                </a:ext>
              </a:extLst>
            </p:cNvPr>
            <p:cNvSpPr/>
            <p:nvPr/>
          </p:nvSpPr>
          <p:spPr>
            <a:xfrm>
              <a:off x="4590400" y="1870750"/>
              <a:ext cx="44450" cy="44500"/>
            </a:xfrm>
            <a:custGeom>
              <a:avLst/>
              <a:gdLst/>
              <a:ahLst/>
              <a:cxnLst/>
              <a:rect l="l" t="t" r="r" b="b"/>
              <a:pathLst>
                <a:path w="1778" h="1780" extrusionOk="0">
                  <a:moveTo>
                    <a:pt x="890" y="1"/>
                  </a:moveTo>
                  <a:cubicBezTo>
                    <a:pt x="400" y="1"/>
                    <a:pt x="1" y="400"/>
                    <a:pt x="1" y="890"/>
                  </a:cubicBezTo>
                  <a:cubicBezTo>
                    <a:pt x="1" y="1380"/>
                    <a:pt x="398" y="1780"/>
                    <a:pt x="890" y="1780"/>
                  </a:cubicBezTo>
                  <a:cubicBezTo>
                    <a:pt x="1378" y="1780"/>
                    <a:pt x="1778" y="1382"/>
                    <a:pt x="1778" y="890"/>
                  </a:cubicBezTo>
                  <a:cubicBezTo>
                    <a:pt x="1778" y="398"/>
                    <a:pt x="1382" y="1"/>
                    <a:pt x="890" y="1"/>
                  </a:cubicBezTo>
                  <a:close/>
                </a:path>
              </a:pathLst>
            </a:custGeom>
            <a:solidFill>
              <a:srgbClr val="ED47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925;p30">
              <a:extLst>
                <a:ext uri="{FF2B5EF4-FFF2-40B4-BE49-F238E27FC236}">
                  <a16:creationId xmlns:a16="http://schemas.microsoft.com/office/drawing/2014/main" id="{E289BA6E-DE67-40E0-8E3C-13ED2383B471}"/>
                </a:ext>
              </a:extLst>
            </p:cNvPr>
            <p:cNvSpPr/>
            <p:nvPr/>
          </p:nvSpPr>
          <p:spPr>
            <a:xfrm>
              <a:off x="4392450" y="1789750"/>
              <a:ext cx="44500" cy="44450"/>
            </a:xfrm>
            <a:custGeom>
              <a:avLst/>
              <a:gdLst/>
              <a:ahLst/>
              <a:cxnLst/>
              <a:rect l="l" t="t" r="r" b="b"/>
              <a:pathLst>
                <a:path w="1780" h="1778" extrusionOk="0">
                  <a:moveTo>
                    <a:pt x="890" y="0"/>
                  </a:moveTo>
                  <a:cubicBezTo>
                    <a:pt x="400" y="0"/>
                    <a:pt x="1" y="398"/>
                    <a:pt x="1" y="890"/>
                  </a:cubicBezTo>
                  <a:cubicBezTo>
                    <a:pt x="1" y="1378"/>
                    <a:pt x="398" y="1777"/>
                    <a:pt x="890" y="1777"/>
                  </a:cubicBezTo>
                  <a:cubicBezTo>
                    <a:pt x="1380" y="1777"/>
                    <a:pt x="1780" y="1382"/>
                    <a:pt x="1780" y="890"/>
                  </a:cubicBezTo>
                  <a:cubicBezTo>
                    <a:pt x="1780" y="398"/>
                    <a:pt x="1382" y="0"/>
                    <a:pt x="890" y="0"/>
                  </a:cubicBezTo>
                  <a:close/>
                </a:path>
              </a:pathLst>
            </a:custGeom>
            <a:solidFill>
              <a:srgbClr val="ED47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926;p30">
              <a:extLst>
                <a:ext uri="{FF2B5EF4-FFF2-40B4-BE49-F238E27FC236}">
                  <a16:creationId xmlns:a16="http://schemas.microsoft.com/office/drawing/2014/main" id="{553E99E5-D603-441B-8976-E3B735E297BA}"/>
                </a:ext>
              </a:extLst>
            </p:cNvPr>
            <p:cNvSpPr/>
            <p:nvPr/>
          </p:nvSpPr>
          <p:spPr>
            <a:xfrm>
              <a:off x="4642875" y="1749150"/>
              <a:ext cx="83300" cy="50450"/>
            </a:xfrm>
            <a:custGeom>
              <a:avLst/>
              <a:gdLst/>
              <a:ahLst/>
              <a:cxnLst/>
              <a:rect l="l" t="t" r="r" b="b"/>
              <a:pathLst>
                <a:path w="3332" h="2018" extrusionOk="0">
                  <a:moveTo>
                    <a:pt x="866" y="0"/>
                  </a:moveTo>
                  <a:cubicBezTo>
                    <a:pt x="556" y="0"/>
                    <a:pt x="278" y="135"/>
                    <a:pt x="105" y="472"/>
                  </a:cubicBezTo>
                  <a:cubicBezTo>
                    <a:pt x="0" y="679"/>
                    <a:pt x="46" y="938"/>
                    <a:pt x="171" y="1132"/>
                  </a:cubicBezTo>
                  <a:cubicBezTo>
                    <a:pt x="300" y="1327"/>
                    <a:pt x="494" y="1466"/>
                    <a:pt x="697" y="1579"/>
                  </a:cubicBezTo>
                  <a:cubicBezTo>
                    <a:pt x="1097" y="1800"/>
                    <a:pt x="1538" y="1948"/>
                    <a:pt x="1991" y="2005"/>
                  </a:cubicBezTo>
                  <a:cubicBezTo>
                    <a:pt x="2042" y="2012"/>
                    <a:pt x="2095" y="2018"/>
                    <a:pt x="2148" y="2018"/>
                  </a:cubicBezTo>
                  <a:cubicBezTo>
                    <a:pt x="2217" y="2018"/>
                    <a:pt x="2286" y="2008"/>
                    <a:pt x="2349" y="1979"/>
                  </a:cubicBezTo>
                  <a:cubicBezTo>
                    <a:pt x="3331" y="1533"/>
                    <a:pt x="1913" y="0"/>
                    <a:pt x="866" y="0"/>
                  </a:cubicBezTo>
                  <a:close/>
                </a:path>
              </a:pathLst>
            </a:custGeom>
            <a:solidFill>
              <a:srgbClr val="A139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927;p30">
              <a:extLst>
                <a:ext uri="{FF2B5EF4-FFF2-40B4-BE49-F238E27FC236}">
                  <a16:creationId xmlns:a16="http://schemas.microsoft.com/office/drawing/2014/main" id="{FCC77944-EAD3-415D-AB21-1F87E1343CF6}"/>
                </a:ext>
              </a:extLst>
            </p:cNvPr>
            <p:cNvSpPr/>
            <p:nvPr/>
          </p:nvSpPr>
          <p:spPr>
            <a:xfrm>
              <a:off x="4463475" y="1679675"/>
              <a:ext cx="71650" cy="30325"/>
            </a:xfrm>
            <a:custGeom>
              <a:avLst/>
              <a:gdLst/>
              <a:ahLst/>
              <a:cxnLst/>
              <a:rect l="l" t="t" r="r" b="b"/>
              <a:pathLst>
                <a:path w="2866" h="1213" extrusionOk="0">
                  <a:moveTo>
                    <a:pt x="1734" y="0"/>
                  </a:moveTo>
                  <a:cubicBezTo>
                    <a:pt x="1280" y="0"/>
                    <a:pt x="815" y="88"/>
                    <a:pt x="613" y="158"/>
                  </a:cubicBezTo>
                  <a:cubicBezTo>
                    <a:pt x="460" y="212"/>
                    <a:pt x="306" y="275"/>
                    <a:pt x="189" y="388"/>
                  </a:cubicBezTo>
                  <a:cubicBezTo>
                    <a:pt x="72" y="501"/>
                    <a:pt x="0" y="675"/>
                    <a:pt x="48" y="833"/>
                  </a:cubicBezTo>
                  <a:cubicBezTo>
                    <a:pt x="119" y="1072"/>
                    <a:pt x="414" y="1154"/>
                    <a:pt x="662" y="1183"/>
                  </a:cubicBezTo>
                  <a:cubicBezTo>
                    <a:pt x="846" y="1203"/>
                    <a:pt x="1031" y="1213"/>
                    <a:pt x="1216" y="1213"/>
                  </a:cubicBezTo>
                  <a:cubicBezTo>
                    <a:pt x="1550" y="1213"/>
                    <a:pt x="1885" y="1180"/>
                    <a:pt x="2212" y="1111"/>
                  </a:cubicBezTo>
                  <a:cubicBezTo>
                    <a:pt x="2366" y="1077"/>
                    <a:pt x="2524" y="1036"/>
                    <a:pt x="2649" y="941"/>
                  </a:cubicBezTo>
                  <a:cubicBezTo>
                    <a:pt x="2774" y="849"/>
                    <a:pt x="2866" y="693"/>
                    <a:pt x="2845" y="540"/>
                  </a:cubicBezTo>
                  <a:cubicBezTo>
                    <a:pt x="2790" y="122"/>
                    <a:pt x="2269" y="0"/>
                    <a:pt x="1734" y="0"/>
                  </a:cubicBezTo>
                  <a:close/>
                </a:path>
              </a:pathLst>
            </a:custGeom>
            <a:solidFill>
              <a:srgbClr val="A139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928;p30">
              <a:extLst>
                <a:ext uri="{FF2B5EF4-FFF2-40B4-BE49-F238E27FC236}">
                  <a16:creationId xmlns:a16="http://schemas.microsoft.com/office/drawing/2014/main" id="{3FA311F5-68FE-4403-AD86-9FD913BB3DB8}"/>
                </a:ext>
              </a:extLst>
            </p:cNvPr>
            <p:cNvSpPr/>
            <p:nvPr/>
          </p:nvSpPr>
          <p:spPr>
            <a:xfrm>
              <a:off x="4413400" y="1789675"/>
              <a:ext cx="182150" cy="103275"/>
            </a:xfrm>
            <a:custGeom>
              <a:avLst/>
              <a:gdLst/>
              <a:ahLst/>
              <a:cxnLst/>
              <a:rect l="l" t="t" r="r" b="b"/>
              <a:pathLst>
                <a:path w="7286" h="4131" extrusionOk="0">
                  <a:moveTo>
                    <a:pt x="6406" y="0"/>
                  </a:moveTo>
                  <a:cubicBezTo>
                    <a:pt x="5572" y="0"/>
                    <a:pt x="4570" y="1696"/>
                    <a:pt x="4570" y="1696"/>
                  </a:cubicBezTo>
                  <a:cubicBezTo>
                    <a:pt x="4570" y="1696"/>
                    <a:pt x="3019" y="1251"/>
                    <a:pt x="1810" y="1251"/>
                  </a:cubicBezTo>
                  <a:cubicBezTo>
                    <a:pt x="1230" y="1251"/>
                    <a:pt x="730" y="1353"/>
                    <a:pt x="515" y="1655"/>
                  </a:cubicBezTo>
                  <a:cubicBezTo>
                    <a:pt x="1" y="2377"/>
                    <a:pt x="1243" y="3853"/>
                    <a:pt x="2973" y="4094"/>
                  </a:cubicBezTo>
                  <a:cubicBezTo>
                    <a:pt x="3135" y="4118"/>
                    <a:pt x="3302" y="4130"/>
                    <a:pt x="3473" y="4130"/>
                  </a:cubicBezTo>
                  <a:cubicBezTo>
                    <a:pt x="3826" y="4130"/>
                    <a:pt x="4195" y="4077"/>
                    <a:pt x="4570" y="3955"/>
                  </a:cubicBezTo>
                  <a:cubicBezTo>
                    <a:pt x="4570" y="3955"/>
                    <a:pt x="4629" y="3877"/>
                    <a:pt x="4727" y="3742"/>
                  </a:cubicBezTo>
                  <a:cubicBezTo>
                    <a:pt x="5318" y="2951"/>
                    <a:pt x="7286" y="220"/>
                    <a:pt x="6556" y="20"/>
                  </a:cubicBezTo>
                  <a:cubicBezTo>
                    <a:pt x="6507" y="6"/>
                    <a:pt x="6457" y="0"/>
                    <a:pt x="6406" y="0"/>
                  </a:cubicBezTo>
                  <a:close/>
                </a:path>
              </a:pathLst>
            </a:custGeom>
            <a:solidFill>
              <a:srgbClr val="E590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929;p30">
              <a:extLst>
                <a:ext uri="{FF2B5EF4-FFF2-40B4-BE49-F238E27FC236}">
                  <a16:creationId xmlns:a16="http://schemas.microsoft.com/office/drawing/2014/main" id="{D77146DA-5630-4E33-B838-C3FE5FEDC20C}"/>
                </a:ext>
              </a:extLst>
            </p:cNvPr>
            <p:cNvSpPr/>
            <p:nvPr/>
          </p:nvSpPr>
          <p:spPr>
            <a:xfrm>
              <a:off x="4487700" y="1880500"/>
              <a:ext cx="43900" cy="12450"/>
            </a:xfrm>
            <a:custGeom>
              <a:avLst/>
              <a:gdLst/>
              <a:ahLst/>
              <a:cxnLst/>
              <a:rect l="l" t="t" r="r" b="b"/>
              <a:pathLst>
                <a:path w="1756" h="498" extrusionOk="0">
                  <a:moveTo>
                    <a:pt x="1143" y="0"/>
                  </a:moveTo>
                  <a:cubicBezTo>
                    <a:pt x="611" y="0"/>
                    <a:pt x="222" y="257"/>
                    <a:pt x="1" y="461"/>
                  </a:cubicBezTo>
                  <a:cubicBezTo>
                    <a:pt x="163" y="485"/>
                    <a:pt x="330" y="497"/>
                    <a:pt x="501" y="497"/>
                  </a:cubicBezTo>
                  <a:cubicBezTo>
                    <a:pt x="854" y="497"/>
                    <a:pt x="1223" y="444"/>
                    <a:pt x="1598" y="322"/>
                  </a:cubicBezTo>
                  <a:cubicBezTo>
                    <a:pt x="1598" y="322"/>
                    <a:pt x="1657" y="244"/>
                    <a:pt x="1755" y="109"/>
                  </a:cubicBezTo>
                  <a:cubicBezTo>
                    <a:pt x="1534" y="32"/>
                    <a:pt x="1330" y="0"/>
                    <a:pt x="1143" y="0"/>
                  </a:cubicBezTo>
                  <a:close/>
                </a:path>
              </a:pathLst>
            </a:custGeom>
            <a:solidFill>
              <a:srgbClr val="000000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930;p30">
              <a:extLst>
                <a:ext uri="{FF2B5EF4-FFF2-40B4-BE49-F238E27FC236}">
                  <a16:creationId xmlns:a16="http://schemas.microsoft.com/office/drawing/2014/main" id="{FFE1531D-0422-48E0-AB3E-0E470F401285}"/>
                </a:ext>
              </a:extLst>
            </p:cNvPr>
            <p:cNvSpPr/>
            <p:nvPr/>
          </p:nvSpPr>
          <p:spPr>
            <a:xfrm>
              <a:off x="4423250" y="2154500"/>
              <a:ext cx="220825" cy="254650"/>
            </a:xfrm>
            <a:custGeom>
              <a:avLst/>
              <a:gdLst/>
              <a:ahLst/>
              <a:cxnLst/>
              <a:rect l="l" t="t" r="r" b="b"/>
              <a:pathLst>
                <a:path w="8833" h="10186" extrusionOk="0">
                  <a:moveTo>
                    <a:pt x="1644" y="0"/>
                  </a:moveTo>
                  <a:lnTo>
                    <a:pt x="1644" y="0"/>
                  </a:lnTo>
                  <a:cubicBezTo>
                    <a:pt x="1661" y="51"/>
                    <a:pt x="1542" y="724"/>
                    <a:pt x="1359" y="1671"/>
                  </a:cubicBezTo>
                  <a:cubicBezTo>
                    <a:pt x="892" y="4151"/>
                    <a:pt x="0" y="8517"/>
                    <a:pt x="0" y="8517"/>
                  </a:cubicBezTo>
                  <a:cubicBezTo>
                    <a:pt x="0" y="8517"/>
                    <a:pt x="142" y="8642"/>
                    <a:pt x="427" y="8818"/>
                  </a:cubicBezTo>
                  <a:cubicBezTo>
                    <a:pt x="1184" y="9305"/>
                    <a:pt x="2948" y="10186"/>
                    <a:pt x="5751" y="10186"/>
                  </a:cubicBezTo>
                  <a:cubicBezTo>
                    <a:pt x="6667" y="10186"/>
                    <a:pt x="7694" y="10092"/>
                    <a:pt x="8833" y="9859"/>
                  </a:cubicBezTo>
                  <a:lnTo>
                    <a:pt x="7982" y="672"/>
                  </a:lnTo>
                  <a:lnTo>
                    <a:pt x="1644" y="0"/>
                  </a:lnTo>
                  <a:close/>
                </a:path>
              </a:pathLst>
            </a:custGeom>
            <a:solidFill>
              <a:srgbClr val="EDB5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931;p30">
              <a:extLst>
                <a:ext uri="{FF2B5EF4-FFF2-40B4-BE49-F238E27FC236}">
                  <a16:creationId xmlns:a16="http://schemas.microsoft.com/office/drawing/2014/main" id="{864AF9EE-4230-463C-BEFC-9686C547D016}"/>
                </a:ext>
              </a:extLst>
            </p:cNvPr>
            <p:cNvSpPr/>
            <p:nvPr/>
          </p:nvSpPr>
          <p:spPr>
            <a:xfrm>
              <a:off x="4423350" y="2196300"/>
              <a:ext cx="145500" cy="178700"/>
            </a:xfrm>
            <a:custGeom>
              <a:avLst/>
              <a:gdLst/>
              <a:ahLst/>
              <a:cxnLst/>
              <a:rect l="l" t="t" r="r" b="b"/>
              <a:pathLst>
                <a:path w="5820" h="7148" extrusionOk="0">
                  <a:moveTo>
                    <a:pt x="1357" y="1"/>
                  </a:moveTo>
                  <a:cubicBezTo>
                    <a:pt x="892" y="2481"/>
                    <a:pt x="0" y="6847"/>
                    <a:pt x="0" y="6847"/>
                  </a:cubicBezTo>
                  <a:cubicBezTo>
                    <a:pt x="0" y="6847"/>
                    <a:pt x="140" y="6972"/>
                    <a:pt x="425" y="7148"/>
                  </a:cubicBezTo>
                  <a:cubicBezTo>
                    <a:pt x="2954" y="5436"/>
                    <a:pt x="5820" y="1384"/>
                    <a:pt x="5820" y="1384"/>
                  </a:cubicBezTo>
                  <a:cubicBezTo>
                    <a:pt x="3909" y="1290"/>
                    <a:pt x="2368" y="609"/>
                    <a:pt x="1357" y="1"/>
                  </a:cubicBezTo>
                  <a:close/>
                </a:path>
              </a:pathLst>
            </a:custGeom>
            <a:solidFill>
              <a:srgbClr val="000000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932;p30">
              <a:extLst>
                <a:ext uri="{FF2B5EF4-FFF2-40B4-BE49-F238E27FC236}">
                  <a16:creationId xmlns:a16="http://schemas.microsoft.com/office/drawing/2014/main" id="{F2F96AA4-EEF7-4555-9044-27BE57655E68}"/>
                </a:ext>
              </a:extLst>
            </p:cNvPr>
            <p:cNvSpPr/>
            <p:nvPr/>
          </p:nvSpPr>
          <p:spPr>
            <a:xfrm>
              <a:off x="4501025" y="2026700"/>
              <a:ext cx="463475" cy="468075"/>
            </a:xfrm>
            <a:custGeom>
              <a:avLst/>
              <a:gdLst/>
              <a:ahLst/>
              <a:cxnLst/>
              <a:rect l="l" t="t" r="r" b="b"/>
              <a:pathLst>
                <a:path w="18539" h="18723" extrusionOk="0">
                  <a:moveTo>
                    <a:pt x="14964" y="2060"/>
                  </a:moveTo>
                  <a:lnTo>
                    <a:pt x="14964" y="2060"/>
                  </a:lnTo>
                  <a:cubicBezTo>
                    <a:pt x="12461" y="5424"/>
                    <a:pt x="7675" y="5967"/>
                    <a:pt x="4139" y="8166"/>
                  </a:cubicBezTo>
                  <a:cubicBezTo>
                    <a:pt x="4086" y="7818"/>
                    <a:pt x="4108" y="7400"/>
                    <a:pt x="4240" y="6887"/>
                  </a:cubicBezTo>
                  <a:cubicBezTo>
                    <a:pt x="4660" y="5245"/>
                    <a:pt x="6341" y="4930"/>
                    <a:pt x="7636" y="4655"/>
                  </a:cubicBezTo>
                  <a:cubicBezTo>
                    <a:pt x="9194" y="4327"/>
                    <a:pt x="10793" y="4225"/>
                    <a:pt x="12301" y="3687"/>
                  </a:cubicBezTo>
                  <a:cubicBezTo>
                    <a:pt x="13314" y="3325"/>
                    <a:pt x="14259" y="2802"/>
                    <a:pt x="14964" y="2060"/>
                  </a:cubicBezTo>
                  <a:close/>
                  <a:moveTo>
                    <a:pt x="16052" y="0"/>
                  </a:moveTo>
                  <a:cubicBezTo>
                    <a:pt x="16017" y="100"/>
                    <a:pt x="15978" y="195"/>
                    <a:pt x="15939" y="291"/>
                  </a:cubicBezTo>
                  <a:cubicBezTo>
                    <a:pt x="15936" y="291"/>
                    <a:pt x="15933" y="291"/>
                    <a:pt x="15930" y="291"/>
                  </a:cubicBezTo>
                  <a:cubicBezTo>
                    <a:pt x="15922" y="291"/>
                    <a:pt x="15914" y="292"/>
                    <a:pt x="15909" y="299"/>
                  </a:cubicBezTo>
                  <a:cubicBezTo>
                    <a:pt x="13875" y="3062"/>
                    <a:pt x="11061" y="3437"/>
                    <a:pt x="7902" y="3960"/>
                  </a:cubicBezTo>
                  <a:cubicBezTo>
                    <a:pt x="6304" y="4225"/>
                    <a:pt x="4639" y="4483"/>
                    <a:pt x="3696" y="5957"/>
                  </a:cubicBezTo>
                  <a:cubicBezTo>
                    <a:pt x="3164" y="6787"/>
                    <a:pt x="3084" y="7803"/>
                    <a:pt x="3328" y="8722"/>
                  </a:cubicBezTo>
                  <a:cubicBezTo>
                    <a:pt x="3268" y="8765"/>
                    <a:pt x="3207" y="8808"/>
                    <a:pt x="3147" y="8855"/>
                  </a:cubicBezTo>
                  <a:cubicBezTo>
                    <a:pt x="1188" y="10396"/>
                    <a:pt x="1" y="12620"/>
                    <a:pt x="649" y="15141"/>
                  </a:cubicBezTo>
                  <a:cubicBezTo>
                    <a:pt x="1361" y="17905"/>
                    <a:pt x="3595" y="18723"/>
                    <a:pt x="5987" y="18723"/>
                  </a:cubicBezTo>
                  <a:cubicBezTo>
                    <a:pt x="6912" y="18723"/>
                    <a:pt x="7861" y="18600"/>
                    <a:pt x="8755" y="18421"/>
                  </a:cubicBezTo>
                  <a:cubicBezTo>
                    <a:pt x="12783" y="18210"/>
                    <a:pt x="18538" y="13860"/>
                    <a:pt x="18538" y="13860"/>
                  </a:cubicBezTo>
                  <a:lnTo>
                    <a:pt x="16052" y="0"/>
                  </a:lnTo>
                  <a:close/>
                </a:path>
              </a:pathLst>
            </a:custGeom>
            <a:solidFill>
              <a:srgbClr val="A139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933;p30">
              <a:extLst>
                <a:ext uri="{FF2B5EF4-FFF2-40B4-BE49-F238E27FC236}">
                  <a16:creationId xmlns:a16="http://schemas.microsoft.com/office/drawing/2014/main" id="{038F912B-8BF2-4349-80ED-23D52867564E}"/>
                </a:ext>
              </a:extLst>
            </p:cNvPr>
            <p:cNvSpPr/>
            <p:nvPr/>
          </p:nvSpPr>
          <p:spPr>
            <a:xfrm>
              <a:off x="2447225" y="2257375"/>
              <a:ext cx="2165275" cy="2429325"/>
            </a:xfrm>
            <a:custGeom>
              <a:avLst/>
              <a:gdLst/>
              <a:ahLst/>
              <a:cxnLst/>
              <a:rect l="l" t="t" r="r" b="b"/>
              <a:pathLst>
                <a:path w="86611" h="97173" extrusionOk="0">
                  <a:moveTo>
                    <a:pt x="41104" y="0"/>
                  </a:moveTo>
                  <a:cubicBezTo>
                    <a:pt x="32429" y="0"/>
                    <a:pt x="23960" y="1439"/>
                    <a:pt x="20539" y="6402"/>
                  </a:cubicBezTo>
                  <a:lnTo>
                    <a:pt x="11415" y="38308"/>
                  </a:lnTo>
                  <a:lnTo>
                    <a:pt x="1" y="85615"/>
                  </a:lnTo>
                  <a:cubicBezTo>
                    <a:pt x="1" y="85615"/>
                    <a:pt x="17805" y="97172"/>
                    <a:pt x="40807" y="97172"/>
                  </a:cubicBezTo>
                  <a:cubicBezTo>
                    <a:pt x="55077" y="97172"/>
                    <a:pt x="71349" y="92724"/>
                    <a:pt x="86611" y="78308"/>
                  </a:cubicBezTo>
                  <a:lnTo>
                    <a:pt x="65456" y="2745"/>
                  </a:lnTo>
                  <a:cubicBezTo>
                    <a:pt x="65455" y="2745"/>
                    <a:pt x="53084" y="0"/>
                    <a:pt x="41104" y="0"/>
                  </a:cubicBezTo>
                  <a:close/>
                </a:path>
              </a:pathLst>
            </a:custGeom>
            <a:solidFill>
              <a:srgbClr val="82C6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934;p30">
              <a:extLst>
                <a:ext uri="{FF2B5EF4-FFF2-40B4-BE49-F238E27FC236}">
                  <a16:creationId xmlns:a16="http://schemas.microsoft.com/office/drawing/2014/main" id="{94C4B796-2434-47AB-BE97-830662B4D9A2}"/>
                </a:ext>
              </a:extLst>
            </p:cNvPr>
            <p:cNvSpPr/>
            <p:nvPr/>
          </p:nvSpPr>
          <p:spPr>
            <a:xfrm>
              <a:off x="2517850" y="2268100"/>
              <a:ext cx="2035025" cy="1540375"/>
            </a:xfrm>
            <a:custGeom>
              <a:avLst/>
              <a:gdLst/>
              <a:ahLst/>
              <a:cxnLst/>
              <a:rect l="l" t="t" r="r" b="b"/>
              <a:pathLst>
                <a:path w="81401" h="61615" extrusionOk="0">
                  <a:moveTo>
                    <a:pt x="41033" y="1"/>
                  </a:moveTo>
                  <a:cubicBezTo>
                    <a:pt x="29017" y="1"/>
                    <a:pt x="18642" y="7890"/>
                    <a:pt x="18642" y="7890"/>
                  </a:cubicBezTo>
                  <a:cubicBezTo>
                    <a:pt x="18642" y="7890"/>
                    <a:pt x="18546" y="8414"/>
                    <a:pt x="18382" y="9347"/>
                  </a:cubicBezTo>
                  <a:lnTo>
                    <a:pt x="18642" y="6498"/>
                  </a:lnTo>
                  <a:lnTo>
                    <a:pt x="18642" y="6498"/>
                  </a:lnTo>
                  <a:cubicBezTo>
                    <a:pt x="18642" y="6500"/>
                    <a:pt x="0" y="56388"/>
                    <a:pt x="4749" y="58157"/>
                  </a:cubicBezTo>
                  <a:cubicBezTo>
                    <a:pt x="4921" y="58221"/>
                    <a:pt x="5095" y="58251"/>
                    <a:pt x="5271" y="58251"/>
                  </a:cubicBezTo>
                  <a:cubicBezTo>
                    <a:pt x="8112" y="58251"/>
                    <a:pt x="11428" y="50214"/>
                    <a:pt x="13600" y="43882"/>
                  </a:cubicBezTo>
                  <a:lnTo>
                    <a:pt x="13600" y="43882"/>
                  </a:lnTo>
                  <a:cubicBezTo>
                    <a:pt x="12770" y="53436"/>
                    <a:pt x="12811" y="61237"/>
                    <a:pt x="15086" y="61590"/>
                  </a:cubicBezTo>
                  <a:cubicBezTo>
                    <a:pt x="15191" y="61606"/>
                    <a:pt x="15296" y="61614"/>
                    <a:pt x="15400" y="61614"/>
                  </a:cubicBezTo>
                  <a:cubicBezTo>
                    <a:pt x="21209" y="61614"/>
                    <a:pt x="24580" y="36692"/>
                    <a:pt x="24580" y="36692"/>
                  </a:cubicBezTo>
                  <a:cubicBezTo>
                    <a:pt x="24580" y="36692"/>
                    <a:pt x="25861" y="60340"/>
                    <a:pt x="30430" y="60668"/>
                  </a:cubicBezTo>
                  <a:cubicBezTo>
                    <a:pt x="30460" y="60670"/>
                    <a:pt x="30491" y="60671"/>
                    <a:pt x="30521" y="60671"/>
                  </a:cubicBezTo>
                  <a:cubicBezTo>
                    <a:pt x="35024" y="60671"/>
                    <a:pt x="36936" y="36729"/>
                    <a:pt x="36936" y="36729"/>
                  </a:cubicBezTo>
                  <a:cubicBezTo>
                    <a:pt x="36936" y="36729"/>
                    <a:pt x="37750" y="58548"/>
                    <a:pt x="44073" y="59249"/>
                  </a:cubicBezTo>
                  <a:cubicBezTo>
                    <a:pt x="44166" y="59260"/>
                    <a:pt x="44258" y="59265"/>
                    <a:pt x="44349" y="59265"/>
                  </a:cubicBezTo>
                  <a:cubicBezTo>
                    <a:pt x="50414" y="59265"/>
                    <a:pt x="50999" y="36430"/>
                    <a:pt x="50999" y="36430"/>
                  </a:cubicBezTo>
                  <a:cubicBezTo>
                    <a:pt x="50999" y="36430"/>
                    <a:pt x="57096" y="56302"/>
                    <a:pt x="60619" y="56302"/>
                  </a:cubicBezTo>
                  <a:cubicBezTo>
                    <a:pt x="60630" y="56302"/>
                    <a:pt x="60642" y="56302"/>
                    <a:pt x="60653" y="56302"/>
                  </a:cubicBezTo>
                  <a:cubicBezTo>
                    <a:pt x="64170" y="56170"/>
                    <a:pt x="64140" y="36730"/>
                    <a:pt x="64140" y="36729"/>
                  </a:cubicBezTo>
                  <a:lnTo>
                    <a:pt x="64140" y="36729"/>
                  </a:lnTo>
                  <a:cubicBezTo>
                    <a:pt x="64140" y="36730"/>
                    <a:pt x="70554" y="53177"/>
                    <a:pt x="75325" y="53177"/>
                  </a:cubicBezTo>
                  <a:cubicBezTo>
                    <a:pt x="75766" y="53177"/>
                    <a:pt x="76193" y="53036"/>
                    <a:pt x="76600" y="52729"/>
                  </a:cubicBezTo>
                  <a:cubicBezTo>
                    <a:pt x="81400" y="49093"/>
                    <a:pt x="65439" y="16552"/>
                    <a:pt x="65439" y="16552"/>
                  </a:cubicBezTo>
                  <a:cubicBezTo>
                    <a:pt x="58445" y="3776"/>
                    <a:pt x="49346" y="1"/>
                    <a:pt x="41033" y="1"/>
                  </a:cubicBezTo>
                  <a:close/>
                </a:path>
              </a:pathLst>
            </a:custGeom>
            <a:solidFill>
              <a:srgbClr val="69B7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935;p30">
              <a:extLst>
                <a:ext uri="{FF2B5EF4-FFF2-40B4-BE49-F238E27FC236}">
                  <a16:creationId xmlns:a16="http://schemas.microsoft.com/office/drawing/2014/main" id="{4D3A0BDA-E054-463D-825C-C76F90173BA9}"/>
                </a:ext>
              </a:extLst>
            </p:cNvPr>
            <p:cNvSpPr/>
            <p:nvPr/>
          </p:nvSpPr>
          <p:spPr>
            <a:xfrm>
              <a:off x="2729775" y="1472950"/>
              <a:ext cx="1626925" cy="1386825"/>
            </a:xfrm>
            <a:custGeom>
              <a:avLst/>
              <a:gdLst/>
              <a:ahLst/>
              <a:cxnLst/>
              <a:rect l="l" t="t" r="r" b="b"/>
              <a:pathLst>
                <a:path w="65077" h="55473" extrusionOk="0">
                  <a:moveTo>
                    <a:pt x="46445" y="1"/>
                  </a:moveTo>
                  <a:lnTo>
                    <a:pt x="22105" y="3369"/>
                  </a:lnTo>
                  <a:cubicBezTo>
                    <a:pt x="22105" y="3369"/>
                    <a:pt x="19088" y="10182"/>
                    <a:pt x="15650" y="18424"/>
                  </a:cubicBezTo>
                  <a:cubicBezTo>
                    <a:pt x="15341" y="19024"/>
                    <a:pt x="15027" y="19629"/>
                    <a:pt x="14707" y="20232"/>
                  </a:cubicBezTo>
                  <a:cubicBezTo>
                    <a:pt x="14105" y="21164"/>
                    <a:pt x="13490" y="22087"/>
                    <a:pt x="12867" y="23003"/>
                  </a:cubicBezTo>
                  <a:cubicBezTo>
                    <a:pt x="11563" y="24868"/>
                    <a:pt x="8263" y="27889"/>
                    <a:pt x="6431" y="29615"/>
                  </a:cubicBezTo>
                  <a:cubicBezTo>
                    <a:pt x="4285" y="31638"/>
                    <a:pt x="1" y="34225"/>
                    <a:pt x="189" y="37564"/>
                  </a:cubicBezTo>
                  <a:cubicBezTo>
                    <a:pt x="213" y="37986"/>
                    <a:pt x="520" y="38239"/>
                    <a:pt x="879" y="38239"/>
                  </a:cubicBezTo>
                  <a:cubicBezTo>
                    <a:pt x="993" y="38239"/>
                    <a:pt x="1112" y="38214"/>
                    <a:pt x="1228" y="38160"/>
                  </a:cubicBezTo>
                  <a:cubicBezTo>
                    <a:pt x="3996" y="36898"/>
                    <a:pt x="6861" y="35432"/>
                    <a:pt x="9542" y="33712"/>
                  </a:cubicBezTo>
                  <a:lnTo>
                    <a:pt x="9542" y="33712"/>
                  </a:lnTo>
                  <a:cubicBezTo>
                    <a:pt x="6892" y="40774"/>
                    <a:pt x="5129" y="46423"/>
                    <a:pt x="6037" y="46966"/>
                  </a:cubicBezTo>
                  <a:cubicBezTo>
                    <a:pt x="6195" y="47061"/>
                    <a:pt x="6373" y="47105"/>
                    <a:pt x="6566" y="47105"/>
                  </a:cubicBezTo>
                  <a:cubicBezTo>
                    <a:pt x="9493" y="47105"/>
                    <a:pt x="16113" y="36931"/>
                    <a:pt x="16113" y="36931"/>
                  </a:cubicBezTo>
                  <a:lnTo>
                    <a:pt x="16113" y="36931"/>
                  </a:lnTo>
                  <a:cubicBezTo>
                    <a:pt x="16113" y="36931"/>
                    <a:pt x="14043" y="51102"/>
                    <a:pt x="17097" y="51752"/>
                  </a:cubicBezTo>
                  <a:cubicBezTo>
                    <a:pt x="17166" y="51767"/>
                    <a:pt x="17237" y="51774"/>
                    <a:pt x="17308" y="51774"/>
                  </a:cubicBezTo>
                  <a:cubicBezTo>
                    <a:pt x="20398" y="51774"/>
                    <a:pt x="25681" y="38306"/>
                    <a:pt x="25681" y="38306"/>
                  </a:cubicBezTo>
                  <a:cubicBezTo>
                    <a:pt x="25681" y="38306"/>
                    <a:pt x="27645" y="54357"/>
                    <a:pt x="30576" y="54523"/>
                  </a:cubicBezTo>
                  <a:cubicBezTo>
                    <a:pt x="30592" y="54524"/>
                    <a:pt x="30608" y="54525"/>
                    <a:pt x="30624" y="54525"/>
                  </a:cubicBezTo>
                  <a:cubicBezTo>
                    <a:pt x="33530" y="54525"/>
                    <a:pt x="35596" y="39700"/>
                    <a:pt x="35596" y="39700"/>
                  </a:cubicBezTo>
                  <a:cubicBezTo>
                    <a:pt x="35596" y="39700"/>
                    <a:pt x="40706" y="55472"/>
                    <a:pt x="43908" y="55472"/>
                  </a:cubicBezTo>
                  <a:cubicBezTo>
                    <a:pt x="43937" y="55472"/>
                    <a:pt x="43967" y="55471"/>
                    <a:pt x="43996" y="55468"/>
                  </a:cubicBezTo>
                  <a:cubicBezTo>
                    <a:pt x="47189" y="55173"/>
                    <a:pt x="47681" y="36307"/>
                    <a:pt x="47681" y="36307"/>
                  </a:cubicBezTo>
                  <a:cubicBezTo>
                    <a:pt x="47681" y="36307"/>
                    <a:pt x="56670" y="54084"/>
                    <a:pt x="61567" y="54084"/>
                  </a:cubicBezTo>
                  <a:cubicBezTo>
                    <a:pt x="61617" y="54084"/>
                    <a:pt x="61666" y="54082"/>
                    <a:pt x="61715" y="54078"/>
                  </a:cubicBezTo>
                  <a:cubicBezTo>
                    <a:pt x="63673" y="53931"/>
                    <a:pt x="61572" y="45111"/>
                    <a:pt x="58364" y="34639"/>
                  </a:cubicBezTo>
                  <a:lnTo>
                    <a:pt x="58364" y="34639"/>
                  </a:lnTo>
                  <a:cubicBezTo>
                    <a:pt x="58522" y="34776"/>
                    <a:pt x="58682" y="34912"/>
                    <a:pt x="58838" y="35047"/>
                  </a:cubicBezTo>
                  <a:cubicBezTo>
                    <a:pt x="60502" y="36467"/>
                    <a:pt x="62049" y="37812"/>
                    <a:pt x="64325" y="37836"/>
                  </a:cubicBezTo>
                  <a:cubicBezTo>
                    <a:pt x="64326" y="37836"/>
                    <a:pt x="64327" y="37836"/>
                    <a:pt x="64328" y="37836"/>
                  </a:cubicBezTo>
                  <a:cubicBezTo>
                    <a:pt x="64812" y="37836"/>
                    <a:pt x="65077" y="37383"/>
                    <a:pt x="64997" y="36949"/>
                  </a:cubicBezTo>
                  <a:cubicBezTo>
                    <a:pt x="64386" y="33630"/>
                    <a:pt x="61332" y="31437"/>
                    <a:pt x="59006" y="29254"/>
                  </a:cubicBezTo>
                  <a:cubicBezTo>
                    <a:pt x="58924" y="29179"/>
                    <a:pt x="58848" y="29099"/>
                    <a:pt x="58766" y="29021"/>
                  </a:cubicBezTo>
                  <a:cubicBezTo>
                    <a:pt x="56624" y="26873"/>
                    <a:pt x="54066" y="21189"/>
                    <a:pt x="53988" y="21176"/>
                  </a:cubicBezTo>
                  <a:cubicBezTo>
                    <a:pt x="50145" y="9870"/>
                    <a:pt x="46445" y="1"/>
                    <a:pt x="46445" y="1"/>
                  </a:cubicBezTo>
                  <a:close/>
                </a:path>
              </a:pathLst>
            </a:custGeom>
            <a:solidFill>
              <a:srgbClr val="82C6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936;p30">
              <a:extLst>
                <a:ext uri="{FF2B5EF4-FFF2-40B4-BE49-F238E27FC236}">
                  <a16:creationId xmlns:a16="http://schemas.microsoft.com/office/drawing/2014/main" id="{D17A6A55-8E87-4B6F-A177-7E9C0E1D861A}"/>
                </a:ext>
              </a:extLst>
            </p:cNvPr>
            <p:cNvSpPr/>
            <p:nvPr/>
          </p:nvSpPr>
          <p:spPr>
            <a:xfrm>
              <a:off x="3019050" y="616600"/>
              <a:ext cx="1130625" cy="1409050"/>
            </a:xfrm>
            <a:custGeom>
              <a:avLst/>
              <a:gdLst/>
              <a:ahLst/>
              <a:cxnLst/>
              <a:rect l="l" t="t" r="r" b="b"/>
              <a:pathLst>
                <a:path w="45225" h="56362" extrusionOk="0">
                  <a:moveTo>
                    <a:pt x="23877" y="0"/>
                  </a:moveTo>
                  <a:cubicBezTo>
                    <a:pt x="23877" y="0"/>
                    <a:pt x="17595" y="12801"/>
                    <a:pt x="11839" y="25125"/>
                  </a:cubicBezTo>
                  <a:cubicBezTo>
                    <a:pt x="11831" y="25554"/>
                    <a:pt x="10761" y="26571"/>
                    <a:pt x="10487" y="26921"/>
                  </a:cubicBezTo>
                  <a:cubicBezTo>
                    <a:pt x="9984" y="27569"/>
                    <a:pt x="9470" y="28210"/>
                    <a:pt x="8941" y="28840"/>
                  </a:cubicBezTo>
                  <a:cubicBezTo>
                    <a:pt x="7886" y="30098"/>
                    <a:pt x="6775" y="31307"/>
                    <a:pt x="5590" y="32445"/>
                  </a:cubicBezTo>
                  <a:cubicBezTo>
                    <a:pt x="3595" y="34364"/>
                    <a:pt x="917" y="36093"/>
                    <a:pt x="127" y="38908"/>
                  </a:cubicBezTo>
                  <a:cubicBezTo>
                    <a:pt x="45" y="39205"/>
                    <a:pt x="0" y="39566"/>
                    <a:pt x="222" y="39779"/>
                  </a:cubicBezTo>
                  <a:cubicBezTo>
                    <a:pt x="341" y="39892"/>
                    <a:pt x="507" y="39933"/>
                    <a:pt x="668" y="39955"/>
                  </a:cubicBezTo>
                  <a:cubicBezTo>
                    <a:pt x="812" y="39977"/>
                    <a:pt x="954" y="39987"/>
                    <a:pt x="1096" y="39987"/>
                  </a:cubicBezTo>
                  <a:cubicBezTo>
                    <a:pt x="1680" y="39987"/>
                    <a:pt x="2248" y="39818"/>
                    <a:pt x="2804" y="39631"/>
                  </a:cubicBezTo>
                  <a:cubicBezTo>
                    <a:pt x="3833" y="39291"/>
                    <a:pt x="4745" y="38686"/>
                    <a:pt x="5545" y="37967"/>
                  </a:cubicBezTo>
                  <a:cubicBezTo>
                    <a:pt x="5801" y="37735"/>
                    <a:pt x="6057" y="37498"/>
                    <a:pt x="6313" y="37258"/>
                  </a:cubicBezTo>
                  <a:lnTo>
                    <a:pt x="6313" y="37258"/>
                  </a:lnTo>
                  <a:cubicBezTo>
                    <a:pt x="3807" y="42966"/>
                    <a:pt x="2175" y="47137"/>
                    <a:pt x="2552" y="47562"/>
                  </a:cubicBezTo>
                  <a:cubicBezTo>
                    <a:pt x="2685" y="47711"/>
                    <a:pt x="2872" y="47779"/>
                    <a:pt x="3098" y="47779"/>
                  </a:cubicBezTo>
                  <a:cubicBezTo>
                    <a:pt x="5088" y="47779"/>
                    <a:pt x="10207" y="42593"/>
                    <a:pt x="10208" y="42593"/>
                  </a:cubicBezTo>
                  <a:lnTo>
                    <a:pt x="10208" y="42593"/>
                  </a:lnTo>
                  <a:cubicBezTo>
                    <a:pt x="10208" y="42594"/>
                    <a:pt x="8416" y="51831"/>
                    <a:pt x="10208" y="52385"/>
                  </a:cubicBezTo>
                  <a:cubicBezTo>
                    <a:pt x="10254" y="52399"/>
                    <a:pt x="10305" y="52406"/>
                    <a:pt x="10359" y="52406"/>
                  </a:cubicBezTo>
                  <a:cubicBezTo>
                    <a:pt x="12383" y="52406"/>
                    <a:pt x="19493" y="42593"/>
                    <a:pt x="19493" y="42593"/>
                  </a:cubicBezTo>
                  <a:cubicBezTo>
                    <a:pt x="19493" y="42593"/>
                    <a:pt x="21225" y="56361"/>
                    <a:pt x="24023" y="56361"/>
                  </a:cubicBezTo>
                  <a:cubicBezTo>
                    <a:pt x="26821" y="56361"/>
                    <a:pt x="28092" y="42593"/>
                    <a:pt x="28092" y="42593"/>
                  </a:cubicBezTo>
                  <a:cubicBezTo>
                    <a:pt x="28092" y="42593"/>
                    <a:pt x="31907" y="54251"/>
                    <a:pt x="34517" y="54251"/>
                  </a:cubicBezTo>
                  <a:cubicBezTo>
                    <a:pt x="34615" y="54251"/>
                    <a:pt x="34710" y="54234"/>
                    <a:pt x="34804" y="54201"/>
                  </a:cubicBezTo>
                  <a:cubicBezTo>
                    <a:pt x="37409" y="53262"/>
                    <a:pt x="36108" y="41382"/>
                    <a:pt x="36108" y="41380"/>
                  </a:cubicBezTo>
                  <a:lnTo>
                    <a:pt x="36108" y="41380"/>
                  </a:lnTo>
                  <a:cubicBezTo>
                    <a:pt x="36108" y="41382"/>
                    <a:pt x="38238" y="53470"/>
                    <a:pt x="41764" y="53470"/>
                  </a:cubicBezTo>
                  <a:cubicBezTo>
                    <a:pt x="41890" y="53470"/>
                    <a:pt x="42018" y="53454"/>
                    <a:pt x="42148" y="53422"/>
                  </a:cubicBezTo>
                  <a:cubicBezTo>
                    <a:pt x="43374" y="53118"/>
                    <a:pt x="41855" y="47324"/>
                    <a:pt x="39248" y="39656"/>
                  </a:cubicBezTo>
                  <a:lnTo>
                    <a:pt x="39248" y="39656"/>
                  </a:lnTo>
                  <a:cubicBezTo>
                    <a:pt x="40059" y="40288"/>
                    <a:pt x="41479" y="41252"/>
                    <a:pt x="42650" y="41252"/>
                  </a:cubicBezTo>
                  <a:cubicBezTo>
                    <a:pt x="43124" y="41252"/>
                    <a:pt x="43557" y="41094"/>
                    <a:pt x="43893" y="40693"/>
                  </a:cubicBezTo>
                  <a:cubicBezTo>
                    <a:pt x="45225" y="39102"/>
                    <a:pt x="42991" y="36495"/>
                    <a:pt x="42009" y="35397"/>
                  </a:cubicBezTo>
                  <a:cubicBezTo>
                    <a:pt x="40638" y="33861"/>
                    <a:pt x="39209" y="32343"/>
                    <a:pt x="37760" y="30838"/>
                  </a:cubicBezTo>
                  <a:cubicBezTo>
                    <a:pt x="36649" y="29452"/>
                    <a:pt x="35563" y="28079"/>
                    <a:pt x="34536" y="26663"/>
                  </a:cubicBezTo>
                  <a:cubicBezTo>
                    <a:pt x="29467" y="13323"/>
                    <a:pt x="23877" y="0"/>
                    <a:pt x="23877" y="0"/>
                  </a:cubicBezTo>
                  <a:close/>
                </a:path>
              </a:pathLst>
            </a:custGeom>
            <a:solidFill>
              <a:srgbClr val="69B7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937;p30">
              <a:extLst>
                <a:ext uri="{FF2B5EF4-FFF2-40B4-BE49-F238E27FC236}">
                  <a16:creationId xmlns:a16="http://schemas.microsoft.com/office/drawing/2014/main" id="{B3FC58F0-9202-4EA9-B443-A5562A66EACC}"/>
                </a:ext>
              </a:extLst>
            </p:cNvPr>
            <p:cNvSpPr/>
            <p:nvPr/>
          </p:nvSpPr>
          <p:spPr>
            <a:xfrm>
              <a:off x="3370100" y="425825"/>
              <a:ext cx="491650" cy="467600"/>
            </a:xfrm>
            <a:custGeom>
              <a:avLst/>
              <a:gdLst/>
              <a:ahLst/>
              <a:cxnLst/>
              <a:rect l="l" t="t" r="r" b="b"/>
              <a:pathLst>
                <a:path w="19666" h="18704" extrusionOk="0">
                  <a:moveTo>
                    <a:pt x="9835" y="0"/>
                  </a:moveTo>
                  <a:lnTo>
                    <a:pt x="7513" y="7141"/>
                  </a:lnTo>
                  <a:lnTo>
                    <a:pt x="1" y="7141"/>
                  </a:lnTo>
                  <a:lnTo>
                    <a:pt x="6078" y="11556"/>
                  </a:lnTo>
                  <a:lnTo>
                    <a:pt x="3758" y="18704"/>
                  </a:lnTo>
                  <a:lnTo>
                    <a:pt x="9835" y="14287"/>
                  </a:lnTo>
                  <a:lnTo>
                    <a:pt x="15913" y="18704"/>
                  </a:lnTo>
                  <a:lnTo>
                    <a:pt x="13590" y="11556"/>
                  </a:lnTo>
                  <a:lnTo>
                    <a:pt x="19666" y="7141"/>
                  </a:lnTo>
                  <a:lnTo>
                    <a:pt x="12156" y="7141"/>
                  </a:lnTo>
                  <a:lnTo>
                    <a:pt x="9835" y="0"/>
                  </a:lnTo>
                  <a:close/>
                </a:path>
              </a:pathLst>
            </a:custGeom>
            <a:solidFill>
              <a:srgbClr val="F2E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938;p30">
              <a:extLst>
                <a:ext uri="{FF2B5EF4-FFF2-40B4-BE49-F238E27FC236}">
                  <a16:creationId xmlns:a16="http://schemas.microsoft.com/office/drawing/2014/main" id="{34478770-B7BA-4988-9A98-E162388F30AC}"/>
                </a:ext>
              </a:extLst>
            </p:cNvPr>
            <p:cNvSpPr/>
            <p:nvPr/>
          </p:nvSpPr>
          <p:spPr>
            <a:xfrm>
              <a:off x="3270400" y="1353975"/>
              <a:ext cx="29025" cy="44875"/>
            </a:xfrm>
            <a:custGeom>
              <a:avLst/>
              <a:gdLst/>
              <a:ahLst/>
              <a:cxnLst/>
              <a:rect l="l" t="t" r="r" b="b"/>
              <a:pathLst>
                <a:path w="1161" h="1795" extrusionOk="0">
                  <a:moveTo>
                    <a:pt x="1091" y="1"/>
                  </a:moveTo>
                  <a:cubicBezTo>
                    <a:pt x="1075" y="1"/>
                    <a:pt x="1059" y="8"/>
                    <a:pt x="1047" y="25"/>
                  </a:cubicBezTo>
                  <a:cubicBezTo>
                    <a:pt x="672" y="589"/>
                    <a:pt x="349" y="1185"/>
                    <a:pt x="6" y="1769"/>
                  </a:cubicBezTo>
                  <a:cubicBezTo>
                    <a:pt x="1" y="1784"/>
                    <a:pt x="12" y="1795"/>
                    <a:pt x="23" y="1795"/>
                  </a:cubicBezTo>
                  <a:cubicBezTo>
                    <a:pt x="28" y="1795"/>
                    <a:pt x="33" y="1793"/>
                    <a:pt x="37" y="1788"/>
                  </a:cubicBezTo>
                  <a:cubicBezTo>
                    <a:pt x="410" y="1220"/>
                    <a:pt x="799" y="663"/>
                    <a:pt x="1138" y="76"/>
                  </a:cubicBezTo>
                  <a:cubicBezTo>
                    <a:pt x="1160" y="37"/>
                    <a:pt x="1126" y="1"/>
                    <a:pt x="1091" y="1"/>
                  </a:cubicBezTo>
                  <a:close/>
                </a:path>
              </a:pathLst>
            </a:custGeom>
            <a:solidFill>
              <a:srgbClr val="000000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939;p30">
              <a:extLst>
                <a:ext uri="{FF2B5EF4-FFF2-40B4-BE49-F238E27FC236}">
                  <a16:creationId xmlns:a16="http://schemas.microsoft.com/office/drawing/2014/main" id="{A098A30C-6CC9-4F7D-9966-9C5BBEBB6B3B}"/>
                </a:ext>
              </a:extLst>
            </p:cNvPr>
            <p:cNvSpPr/>
            <p:nvPr/>
          </p:nvSpPr>
          <p:spPr>
            <a:xfrm>
              <a:off x="3282500" y="1371750"/>
              <a:ext cx="45675" cy="61725"/>
            </a:xfrm>
            <a:custGeom>
              <a:avLst/>
              <a:gdLst/>
              <a:ahLst/>
              <a:cxnLst/>
              <a:rect l="l" t="t" r="r" b="b"/>
              <a:pathLst>
                <a:path w="1827" h="2469" extrusionOk="0">
                  <a:moveTo>
                    <a:pt x="1532" y="0"/>
                  </a:moveTo>
                  <a:cubicBezTo>
                    <a:pt x="1472" y="0"/>
                    <a:pt x="1411" y="20"/>
                    <a:pt x="1361" y="64"/>
                  </a:cubicBezTo>
                  <a:cubicBezTo>
                    <a:pt x="1053" y="333"/>
                    <a:pt x="861" y="769"/>
                    <a:pt x="648" y="1114"/>
                  </a:cubicBezTo>
                  <a:cubicBezTo>
                    <a:pt x="430" y="1468"/>
                    <a:pt x="180" y="1819"/>
                    <a:pt x="49" y="2219"/>
                  </a:cubicBezTo>
                  <a:cubicBezTo>
                    <a:pt x="0" y="2361"/>
                    <a:pt x="123" y="2468"/>
                    <a:pt x="249" y="2468"/>
                  </a:cubicBezTo>
                  <a:cubicBezTo>
                    <a:pt x="298" y="2468"/>
                    <a:pt x="348" y="2452"/>
                    <a:pt x="387" y="2415"/>
                  </a:cubicBezTo>
                  <a:cubicBezTo>
                    <a:pt x="693" y="2128"/>
                    <a:pt x="904" y="1745"/>
                    <a:pt x="1133" y="1399"/>
                  </a:cubicBezTo>
                  <a:cubicBezTo>
                    <a:pt x="1359" y="1054"/>
                    <a:pt x="1662" y="704"/>
                    <a:pt x="1775" y="308"/>
                  </a:cubicBezTo>
                  <a:cubicBezTo>
                    <a:pt x="1826" y="127"/>
                    <a:pt x="1683" y="0"/>
                    <a:pt x="1532" y="0"/>
                  </a:cubicBezTo>
                  <a:close/>
                </a:path>
              </a:pathLst>
            </a:custGeom>
            <a:solidFill>
              <a:srgbClr val="000000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940;p30">
              <a:extLst>
                <a:ext uri="{FF2B5EF4-FFF2-40B4-BE49-F238E27FC236}">
                  <a16:creationId xmlns:a16="http://schemas.microsoft.com/office/drawing/2014/main" id="{62E2A8B6-4FF2-4EC8-9827-E7B9403AEE68}"/>
                </a:ext>
              </a:extLst>
            </p:cNvPr>
            <p:cNvSpPr/>
            <p:nvPr/>
          </p:nvSpPr>
          <p:spPr>
            <a:xfrm>
              <a:off x="3332375" y="1281800"/>
              <a:ext cx="38025" cy="53925"/>
            </a:xfrm>
            <a:custGeom>
              <a:avLst/>
              <a:gdLst/>
              <a:ahLst/>
              <a:cxnLst/>
              <a:rect l="l" t="t" r="r" b="b"/>
              <a:pathLst>
                <a:path w="1521" h="2157" extrusionOk="0">
                  <a:moveTo>
                    <a:pt x="1337" y="1"/>
                  </a:moveTo>
                  <a:cubicBezTo>
                    <a:pt x="1323" y="1"/>
                    <a:pt x="1310" y="3"/>
                    <a:pt x="1297" y="8"/>
                  </a:cubicBezTo>
                  <a:cubicBezTo>
                    <a:pt x="608" y="264"/>
                    <a:pt x="221" y="1278"/>
                    <a:pt x="38" y="1930"/>
                  </a:cubicBezTo>
                  <a:cubicBezTo>
                    <a:pt x="0" y="2068"/>
                    <a:pt x="109" y="2156"/>
                    <a:pt x="219" y="2156"/>
                  </a:cubicBezTo>
                  <a:cubicBezTo>
                    <a:pt x="292" y="2156"/>
                    <a:pt x="365" y="2117"/>
                    <a:pt x="395" y="2027"/>
                  </a:cubicBezTo>
                  <a:cubicBezTo>
                    <a:pt x="518" y="1662"/>
                    <a:pt x="682" y="1315"/>
                    <a:pt x="903" y="998"/>
                  </a:cubicBezTo>
                  <a:cubicBezTo>
                    <a:pt x="1092" y="723"/>
                    <a:pt x="1350" y="506"/>
                    <a:pt x="1479" y="192"/>
                  </a:cubicBezTo>
                  <a:cubicBezTo>
                    <a:pt x="1520" y="101"/>
                    <a:pt x="1427" y="1"/>
                    <a:pt x="1337" y="1"/>
                  </a:cubicBezTo>
                  <a:close/>
                </a:path>
              </a:pathLst>
            </a:custGeom>
            <a:solidFill>
              <a:srgbClr val="000000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941;p30">
              <a:extLst>
                <a:ext uri="{FF2B5EF4-FFF2-40B4-BE49-F238E27FC236}">
                  <a16:creationId xmlns:a16="http://schemas.microsoft.com/office/drawing/2014/main" id="{7DB57C7C-4F37-4F2F-8529-982B8B42850F}"/>
                </a:ext>
              </a:extLst>
            </p:cNvPr>
            <p:cNvSpPr/>
            <p:nvPr/>
          </p:nvSpPr>
          <p:spPr>
            <a:xfrm>
              <a:off x="3589025" y="1009725"/>
              <a:ext cx="16725" cy="64000"/>
            </a:xfrm>
            <a:custGeom>
              <a:avLst/>
              <a:gdLst/>
              <a:ahLst/>
              <a:cxnLst/>
              <a:rect l="l" t="t" r="r" b="b"/>
              <a:pathLst>
                <a:path w="669" h="2560" extrusionOk="0">
                  <a:moveTo>
                    <a:pt x="378" y="0"/>
                  </a:moveTo>
                  <a:cubicBezTo>
                    <a:pt x="295" y="0"/>
                    <a:pt x="206" y="55"/>
                    <a:pt x="193" y="160"/>
                  </a:cubicBezTo>
                  <a:cubicBezTo>
                    <a:pt x="111" y="857"/>
                    <a:pt x="0" y="1745"/>
                    <a:pt x="252" y="2419"/>
                  </a:cubicBezTo>
                  <a:cubicBezTo>
                    <a:pt x="287" y="2514"/>
                    <a:pt x="369" y="2560"/>
                    <a:pt x="450" y="2560"/>
                  </a:cubicBezTo>
                  <a:cubicBezTo>
                    <a:pt x="549" y="2560"/>
                    <a:pt x="644" y="2493"/>
                    <a:pt x="650" y="2364"/>
                  </a:cubicBezTo>
                  <a:cubicBezTo>
                    <a:pt x="668" y="1997"/>
                    <a:pt x="572" y="1632"/>
                    <a:pt x="545" y="1265"/>
                  </a:cubicBezTo>
                  <a:cubicBezTo>
                    <a:pt x="517" y="896"/>
                    <a:pt x="515" y="529"/>
                    <a:pt x="529" y="160"/>
                  </a:cubicBezTo>
                  <a:cubicBezTo>
                    <a:pt x="534" y="52"/>
                    <a:pt x="459" y="0"/>
                    <a:pt x="378" y="0"/>
                  </a:cubicBezTo>
                  <a:close/>
                </a:path>
              </a:pathLst>
            </a:custGeom>
            <a:solidFill>
              <a:srgbClr val="000000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942;p30">
              <a:extLst>
                <a:ext uri="{FF2B5EF4-FFF2-40B4-BE49-F238E27FC236}">
                  <a16:creationId xmlns:a16="http://schemas.microsoft.com/office/drawing/2014/main" id="{8E13B192-6A70-4916-8B96-CA97659E88E3}"/>
                </a:ext>
              </a:extLst>
            </p:cNvPr>
            <p:cNvSpPr/>
            <p:nvPr/>
          </p:nvSpPr>
          <p:spPr>
            <a:xfrm>
              <a:off x="3630700" y="1038050"/>
              <a:ext cx="22150" cy="57825"/>
            </a:xfrm>
            <a:custGeom>
              <a:avLst/>
              <a:gdLst/>
              <a:ahLst/>
              <a:cxnLst/>
              <a:rect l="l" t="t" r="r" b="b"/>
              <a:pathLst>
                <a:path w="886" h="2313" extrusionOk="0">
                  <a:moveTo>
                    <a:pt x="153" y="1"/>
                  </a:moveTo>
                  <a:cubicBezTo>
                    <a:pt x="75" y="1"/>
                    <a:pt x="0" y="62"/>
                    <a:pt x="28" y="163"/>
                  </a:cubicBezTo>
                  <a:cubicBezTo>
                    <a:pt x="139" y="561"/>
                    <a:pt x="211" y="962"/>
                    <a:pt x="207" y="1378"/>
                  </a:cubicBezTo>
                  <a:cubicBezTo>
                    <a:pt x="205" y="1690"/>
                    <a:pt x="168" y="1967"/>
                    <a:pt x="297" y="2260"/>
                  </a:cubicBezTo>
                  <a:cubicBezTo>
                    <a:pt x="313" y="2297"/>
                    <a:pt x="345" y="2312"/>
                    <a:pt x="380" y="2312"/>
                  </a:cubicBezTo>
                  <a:cubicBezTo>
                    <a:pt x="421" y="2312"/>
                    <a:pt x="464" y="2291"/>
                    <a:pt x="485" y="2260"/>
                  </a:cubicBezTo>
                  <a:cubicBezTo>
                    <a:pt x="885" y="1688"/>
                    <a:pt x="512" y="671"/>
                    <a:pt x="284" y="91"/>
                  </a:cubicBezTo>
                  <a:cubicBezTo>
                    <a:pt x="260" y="29"/>
                    <a:pt x="206" y="1"/>
                    <a:pt x="153" y="1"/>
                  </a:cubicBezTo>
                  <a:close/>
                </a:path>
              </a:pathLst>
            </a:custGeom>
            <a:solidFill>
              <a:srgbClr val="000000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943;p30">
              <a:extLst>
                <a:ext uri="{FF2B5EF4-FFF2-40B4-BE49-F238E27FC236}">
                  <a16:creationId xmlns:a16="http://schemas.microsoft.com/office/drawing/2014/main" id="{AB5B8F70-0995-4FCA-9EBA-0B1CD73EE711}"/>
                </a:ext>
              </a:extLst>
            </p:cNvPr>
            <p:cNvSpPr/>
            <p:nvPr/>
          </p:nvSpPr>
          <p:spPr>
            <a:xfrm>
              <a:off x="3634300" y="933175"/>
              <a:ext cx="27350" cy="55675"/>
            </a:xfrm>
            <a:custGeom>
              <a:avLst/>
              <a:gdLst/>
              <a:ahLst/>
              <a:cxnLst/>
              <a:rect l="l" t="t" r="r" b="b"/>
              <a:pathLst>
                <a:path w="1094" h="2227" extrusionOk="0">
                  <a:moveTo>
                    <a:pt x="304" y="1"/>
                  </a:moveTo>
                  <a:cubicBezTo>
                    <a:pt x="155" y="1"/>
                    <a:pt x="1" y="110"/>
                    <a:pt x="7" y="281"/>
                  </a:cubicBezTo>
                  <a:cubicBezTo>
                    <a:pt x="20" y="584"/>
                    <a:pt x="97" y="884"/>
                    <a:pt x="153" y="1181"/>
                  </a:cubicBezTo>
                  <a:cubicBezTo>
                    <a:pt x="208" y="1486"/>
                    <a:pt x="235" y="1804"/>
                    <a:pt x="417" y="2062"/>
                  </a:cubicBezTo>
                  <a:cubicBezTo>
                    <a:pt x="496" y="2175"/>
                    <a:pt x="606" y="2226"/>
                    <a:pt x="713" y="2226"/>
                  </a:cubicBezTo>
                  <a:cubicBezTo>
                    <a:pt x="881" y="2226"/>
                    <a:pt x="1042" y="2101"/>
                    <a:pt x="1063" y="1888"/>
                  </a:cubicBezTo>
                  <a:cubicBezTo>
                    <a:pt x="1094" y="1570"/>
                    <a:pt x="958" y="1279"/>
                    <a:pt x="856" y="986"/>
                  </a:cubicBezTo>
                  <a:cubicBezTo>
                    <a:pt x="755" y="701"/>
                    <a:pt x="675" y="404"/>
                    <a:pt x="534" y="138"/>
                  </a:cubicBezTo>
                  <a:cubicBezTo>
                    <a:pt x="485" y="43"/>
                    <a:pt x="396" y="1"/>
                    <a:pt x="304" y="1"/>
                  </a:cubicBezTo>
                  <a:close/>
                </a:path>
              </a:pathLst>
            </a:custGeom>
            <a:solidFill>
              <a:srgbClr val="000000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944;p30">
              <a:extLst>
                <a:ext uri="{FF2B5EF4-FFF2-40B4-BE49-F238E27FC236}">
                  <a16:creationId xmlns:a16="http://schemas.microsoft.com/office/drawing/2014/main" id="{C250F11E-BCE0-441B-A136-64B521543906}"/>
                </a:ext>
              </a:extLst>
            </p:cNvPr>
            <p:cNvSpPr/>
            <p:nvPr/>
          </p:nvSpPr>
          <p:spPr>
            <a:xfrm>
              <a:off x="3711125" y="1392325"/>
              <a:ext cx="21025" cy="45675"/>
            </a:xfrm>
            <a:custGeom>
              <a:avLst/>
              <a:gdLst/>
              <a:ahLst/>
              <a:cxnLst/>
              <a:rect l="l" t="t" r="r" b="b"/>
              <a:pathLst>
                <a:path w="841" h="1827" extrusionOk="0">
                  <a:moveTo>
                    <a:pt x="354" y="1"/>
                  </a:moveTo>
                  <a:cubicBezTo>
                    <a:pt x="253" y="1"/>
                    <a:pt x="156" y="57"/>
                    <a:pt x="126" y="186"/>
                  </a:cubicBezTo>
                  <a:cubicBezTo>
                    <a:pt x="1" y="725"/>
                    <a:pt x="50" y="1334"/>
                    <a:pt x="423" y="1762"/>
                  </a:cubicBezTo>
                  <a:cubicBezTo>
                    <a:pt x="462" y="1807"/>
                    <a:pt x="513" y="1827"/>
                    <a:pt x="565" y="1827"/>
                  </a:cubicBezTo>
                  <a:cubicBezTo>
                    <a:pt x="700" y="1827"/>
                    <a:pt x="840" y="1696"/>
                    <a:pt x="790" y="1549"/>
                  </a:cubicBezTo>
                  <a:cubicBezTo>
                    <a:pt x="646" y="1135"/>
                    <a:pt x="523" y="766"/>
                    <a:pt x="626" y="326"/>
                  </a:cubicBezTo>
                  <a:cubicBezTo>
                    <a:pt x="670" y="129"/>
                    <a:pt x="507" y="1"/>
                    <a:pt x="354" y="1"/>
                  </a:cubicBezTo>
                  <a:close/>
                </a:path>
              </a:pathLst>
            </a:custGeom>
            <a:solidFill>
              <a:srgbClr val="000000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945;p30">
              <a:extLst>
                <a:ext uri="{FF2B5EF4-FFF2-40B4-BE49-F238E27FC236}">
                  <a16:creationId xmlns:a16="http://schemas.microsoft.com/office/drawing/2014/main" id="{997A621D-5524-4AC6-A8D6-187E0B14B178}"/>
                </a:ext>
              </a:extLst>
            </p:cNvPr>
            <p:cNvSpPr/>
            <p:nvPr/>
          </p:nvSpPr>
          <p:spPr>
            <a:xfrm>
              <a:off x="3770825" y="1383800"/>
              <a:ext cx="36150" cy="53050"/>
            </a:xfrm>
            <a:custGeom>
              <a:avLst/>
              <a:gdLst/>
              <a:ahLst/>
              <a:cxnLst/>
              <a:rect l="l" t="t" r="r" b="b"/>
              <a:pathLst>
                <a:path w="1446" h="2122" extrusionOk="0">
                  <a:moveTo>
                    <a:pt x="300" y="0"/>
                  </a:moveTo>
                  <a:cubicBezTo>
                    <a:pt x="152" y="0"/>
                    <a:pt x="0" y="181"/>
                    <a:pt x="95" y="339"/>
                  </a:cubicBezTo>
                  <a:cubicBezTo>
                    <a:pt x="287" y="652"/>
                    <a:pt x="451" y="980"/>
                    <a:pt x="570" y="1333"/>
                  </a:cubicBezTo>
                  <a:cubicBezTo>
                    <a:pt x="663" y="1601"/>
                    <a:pt x="677" y="1964"/>
                    <a:pt x="962" y="2097"/>
                  </a:cubicBezTo>
                  <a:cubicBezTo>
                    <a:pt x="997" y="2114"/>
                    <a:pt x="1032" y="2122"/>
                    <a:pt x="1065" y="2122"/>
                  </a:cubicBezTo>
                  <a:cubicBezTo>
                    <a:pt x="1131" y="2122"/>
                    <a:pt x="1192" y="2090"/>
                    <a:pt x="1239" y="2026"/>
                  </a:cubicBezTo>
                  <a:cubicBezTo>
                    <a:pt x="1446" y="1732"/>
                    <a:pt x="1202" y="1339"/>
                    <a:pt x="1066" y="1058"/>
                  </a:cubicBezTo>
                  <a:cubicBezTo>
                    <a:pt x="894" y="703"/>
                    <a:pt x="679" y="382"/>
                    <a:pt x="439" y="72"/>
                  </a:cubicBezTo>
                  <a:cubicBezTo>
                    <a:pt x="400" y="21"/>
                    <a:pt x="350" y="0"/>
                    <a:pt x="300" y="0"/>
                  </a:cubicBezTo>
                  <a:close/>
                </a:path>
              </a:pathLst>
            </a:custGeom>
            <a:solidFill>
              <a:srgbClr val="000000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946;p30">
              <a:extLst>
                <a:ext uri="{FF2B5EF4-FFF2-40B4-BE49-F238E27FC236}">
                  <a16:creationId xmlns:a16="http://schemas.microsoft.com/office/drawing/2014/main" id="{4409E2CE-4F39-48D8-8297-477A6A2DCFAC}"/>
                </a:ext>
              </a:extLst>
            </p:cNvPr>
            <p:cNvSpPr/>
            <p:nvPr/>
          </p:nvSpPr>
          <p:spPr>
            <a:xfrm>
              <a:off x="3798175" y="1269750"/>
              <a:ext cx="33350" cy="60050"/>
            </a:xfrm>
            <a:custGeom>
              <a:avLst/>
              <a:gdLst/>
              <a:ahLst/>
              <a:cxnLst/>
              <a:rect l="l" t="t" r="r" b="b"/>
              <a:pathLst>
                <a:path w="1334" h="2402" extrusionOk="0">
                  <a:moveTo>
                    <a:pt x="333" y="0"/>
                  </a:moveTo>
                  <a:cubicBezTo>
                    <a:pt x="174" y="0"/>
                    <a:pt x="1" y="147"/>
                    <a:pt x="56" y="330"/>
                  </a:cubicBezTo>
                  <a:cubicBezTo>
                    <a:pt x="251" y="971"/>
                    <a:pt x="364" y="1894"/>
                    <a:pt x="903" y="2351"/>
                  </a:cubicBezTo>
                  <a:cubicBezTo>
                    <a:pt x="941" y="2383"/>
                    <a:pt x="996" y="2401"/>
                    <a:pt x="1049" y="2401"/>
                  </a:cubicBezTo>
                  <a:cubicBezTo>
                    <a:pt x="1130" y="2401"/>
                    <a:pt x="1207" y="2360"/>
                    <a:pt x="1221" y="2267"/>
                  </a:cubicBezTo>
                  <a:cubicBezTo>
                    <a:pt x="1333" y="1539"/>
                    <a:pt x="821" y="775"/>
                    <a:pt x="532" y="129"/>
                  </a:cubicBezTo>
                  <a:cubicBezTo>
                    <a:pt x="491" y="38"/>
                    <a:pt x="414" y="0"/>
                    <a:pt x="333" y="0"/>
                  </a:cubicBezTo>
                  <a:close/>
                </a:path>
              </a:pathLst>
            </a:custGeom>
            <a:solidFill>
              <a:srgbClr val="000000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947;p30">
              <a:extLst>
                <a:ext uri="{FF2B5EF4-FFF2-40B4-BE49-F238E27FC236}">
                  <a16:creationId xmlns:a16="http://schemas.microsoft.com/office/drawing/2014/main" id="{8343909C-4160-48BF-BEEE-68EC1A699B76}"/>
                </a:ext>
              </a:extLst>
            </p:cNvPr>
            <p:cNvSpPr/>
            <p:nvPr/>
          </p:nvSpPr>
          <p:spPr>
            <a:xfrm>
              <a:off x="3489975" y="1490725"/>
              <a:ext cx="25475" cy="70300"/>
            </a:xfrm>
            <a:custGeom>
              <a:avLst/>
              <a:gdLst/>
              <a:ahLst/>
              <a:cxnLst/>
              <a:rect l="l" t="t" r="r" b="b"/>
              <a:pathLst>
                <a:path w="1019" h="2812" extrusionOk="0">
                  <a:moveTo>
                    <a:pt x="753" y="1"/>
                  </a:moveTo>
                  <a:cubicBezTo>
                    <a:pt x="669" y="1"/>
                    <a:pt x="588" y="50"/>
                    <a:pt x="558" y="163"/>
                  </a:cubicBezTo>
                  <a:cubicBezTo>
                    <a:pt x="453" y="575"/>
                    <a:pt x="342" y="985"/>
                    <a:pt x="236" y="1395"/>
                  </a:cubicBezTo>
                  <a:cubicBezTo>
                    <a:pt x="137" y="1766"/>
                    <a:pt x="0" y="2159"/>
                    <a:pt x="27" y="2545"/>
                  </a:cubicBezTo>
                  <a:cubicBezTo>
                    <a:pt x="38" y="2698"/>
                    <a:pt x="180" y="2811"/>
                    <a:pt x="315" y="2811"/>
                  </a:cubicBezTo>
                  <a:cubicBezTo>
                    <a:pt x="396" y="2811"/>
                    <a:pt x="474" y="2772"/>
                    <a:pt x="523" y="2678"/>
                  </a:cubicBezTo>
                  <a:cubicBezTo>
                    <a:pt x="877" y="2002"/>
                    <a:pt x="871" y="1028"/>
                    <a:pt x="990" y="284"/>
                  </a:cubicBezTo>
                  <a:cubicBezTo>
                    <a:pt x="1019" y="114"/>
                    <a:pt x="882" y="1"/>
                    <a:pt x="753" y="1"/>
                  </a:cubicBezTo>
                  <a:close/>
                </a:path>
              </a:pathLst>
            </a:custGeom>
            <a:solidFill>
              <a:srgbClr val="000000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948;p30">
              <a:extLst>
                <a:ext uri="{FF2B5EF4-FFF2-40B4-BE49-F238E27FC236}">
                  <a16:creationId xmlns:a16="http://schemas.microsoft.com/office/drawing/2014/main" id="{1BA7BBF3-63AE-47C8-BAD4-490E6B733058}"/>
                </a:ext>
              </a:extLst>
            </p:cNvPr>
            <p:cNvSpPr/>
            <p:nvPr/>
          </p:nvSpPr>
          <p:spPr>
            <a:xfrm>
              <a:off x="3523525" y="1522625"/>
              <a:ext cx="20375" cy="64275"/>
            </a:xfrm>
            <a:custGeom>
              <a:avLst/>
              <a:gdLst/>
              <a:ahLst/>
              <a:cxnLst/>
              <a:rect l="l" t="t" r="r" b="b"/>
              <a:pathLst>
                <a:path w="815" h="2571" extrusionOk="0">
                  <a:moveTo>
                    <a:pt x="409" y="1"/>
                  </a:moveTo>
                  <a:cubicBezTo>
                    <a:pt x="327" y="1"/>
                    <a:pt x="245" y="56"/>
                    <a:pt x="236" y="168"/>
                  </a:cubicBezTo>
                  <a:cubicBezTo>
                    <a:pt x="179" y="883"/>
                    <a:pt x="1" y="1720"/>
                    <a:pt x="208" y="2423"/>
                  </a:cubicBezTo>
                  <a:cubicBezTo>
                    <a:pt x="237" y="2521"/>
                    <a:pt x="323" y="2570"/>
                    <a:pt x="408" y="2570"/>
                  </a:cubicBezTo>
                  <a:cubicBezTo>
                    <a:pt x="494" y="2570"/>
                    <a:pt x="579" y="2521"/>
                    <a:pt x="607" y="2423"/>
                  </a:cubicBezTo>
                  <a:cubicBezTo>
                    <a:pt x="814" y="1720"/>
                    <a:pt x="638" y="883"/>
                    <a:pt x="583" y="168"/>
                  </a:cubicBezTo>
                  <a:cubicBezTo>
                    <a:pt x="574" y="56"/>
                    <a:pt x="491" y="1"/>
                    <a:pt x="409" y="1"/>
                  </a:cubicBezTo>
                  <a:close/>
                </a:path>
              </a:pathLst>
            </a:custGeom>
            <a:solidFill>
              <a:srgbClr val="000000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949;p30">
              <a:extLst>
                <a:ext uri="{FF2B5EF4-FFF2-40B4-BE49-F238E27FC236}">
                  <a16:creationId xmlns:a16="http://schemas.microsoft.com/office/drawing/2014/main" id="{9F88C210-C104-4E55-AC3C-FDDB7FB68258}"/>
                </a:ext>
              </a:extLst>
            </p:cNvPr>
            <p:cNvSpPr/>
            <p:nvPr/>
          </p:nvSpPr>
          <p:spPr>
            <a:xfrm>
              <a:off x="3538175" y="1422925"/>
              <a:ext cx="24150" cy="70675"/>
            </a:xfrm>
            <a:custGeom>
              <a:avLst/>
              <a:gdLst/>
              <a:ahLst/>
              <a:cxnLst/>
              <a:rect l="l" t="t" r="r" b="b"/>
              <a:pathLst>
                <a:path w="966" h="2827" extrusionOk="0">
                  <a:moveTo>
                    <a:pt x="689" y="1"/>
                  </a:moveTo>
                  <a:cubicBezTo>
                    <a:pt x="581" y="1"/>
                    <a:pt x="476" y="57"/>
                    <a:pt x="454" y="182"/>
                  </a:cubicBezTo>
                  <a:cubicBezTo>
                    <a:pt x="380" y="622"/>
                    <a:pt x="276" y="1053"/>
                    <a:pt x="191" y="1492"/>
                  </a:cubicBezTo>
                  <a:cubicBezTo>
                    <a:pt x="116" y="1883"/>
                    <a:pt x="1" y="2248"/>
                    <a:pt x="140" y="2633"/>
                  </a:cubicBezTo>
                  <a:cubicBezTo>
                    <a:pt x="186" y="2759"/>
                    <a:pt x="293" y="2826"/>
                    <a:pt x="401" y="2826"/>
                  </a:cubicBezTo>
                  <a:cubicBezTo>
                    <a:pt x="487" y="2826"/>
                    <a:pt x="575" y="2784"/>
                    <a:pt x="634" y="2697"/>
                  </a:cubicBezTo>
                  <a:cubicBezTo>
                    <a:pt x="868" y="2359"/>
                    <a:pt x="847" y="1979"/>
                    <a:pt x="874" y="1582"/>
                  </a:cubicBezTo>
                  <a:cubicBezTo>
                    <a:pt x="905" y="1135"/>
                    <a:pt x="913" y="690"/>
                    <a:pt x="952" y="245"/>
                  </a:cubicBezTo>
                  <a:cubicBezTo>
                    <a:pt x="966" y="90"/>
                    <a:pt x="825" y="1"/>
                    <a:pt x="689" y="1"/>
                  </a:cubicBezTo>
                  <a:close/>
                </a:path>
              </a:pathLst>
            </a:custGeom>
            <a:solidFill>
              <a:srgbClr val="000000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950;p30">
              <a:extLst>
                <a:ext uri="{FF2B5EF4-FFF2-40B4-BE49-F238E27FC236}">
                  <a16:creationId xmlns:a16="http://schemas.microsoft.com/office/drawing/2014/main" id="{AFC4FFA6-03C6-479A-A829-F75E1AA77E41}"/>
                </a:ext>
              </a:extLst>
            </p:cNvPr>
            <p:cNvSpPr/>
            <p:nvPr/>
          </p:nvSpPr>
          <p:spPr>
            <a:xfrm>
              <a:off x="3160725" y="1958425"/>
              <a:ext cx="44300" cy="81350"/>
            </a:xfrm>
            <a:custGeom>
              <a:avLst/>
              <a:gdLst/>
              <a:ahLst/>
              <a:cxnLst/>
              <a:rect l="l" t="t" r="r" b="b"/>
              <a:pathLst>
                <a:path w="1772" h="3254" extrusionOk="0">
                  <a:moveTo>
                    <a:pt x="1507" y="0"/>
                  </a:moveTo>
                  <a:cubicBezTo>
                    <a:pt x="1415" y="0"/>
                    <a:pt x="1318" y="49"/>
                    <a:pt x="1274" y="157"/>
                  </a:cubicBezTo>
                  <a:cubicBezTo>
                    <a:pt x="890" y="1089"/>
                    <a:pt x="329" y="2012"/>
                    <a:pt x="42" y="2979"/>
                  </a:cubicBezTo>
                  <a:cubicBezTo>
                    <a:pt x="0" y="3120"/>
                    <a:pt x="132" y="3254"/>
                    <a:pt x="260" y="3254"/>
                  </a:cubicBezTo>
                  <a:cubicBezTo>
                    <a:pt x="309" y="3254"/>
                    <a:pt x="358" y="3234"/>
                    <a:pt x="396" y="3186"/>
                  </a:cubicBezTo>
                  <a:cubicBezTo>
                    <a:pt x="1060" y="2381"/>
                    <a:pt x="1413" y="1263"/>
                    <a:pt x="1716" y="280"/>
                  </a:cubicBezTo>
                  <a:cubicBezTo>
                    <a:pt x="1771" y="105"/>
                    <a:pt x="1643" y="0"/>
                    <a:pt x="1507" y="0"/>
                  </a:cubicBezTo>
                  <a:close/>
                </a:path>
              </a:pathLst>
            </a:custGeom>
            <a:solidFill>
              <a:srgbClr val="000000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951;p30">
              <a:extLst>
                <a:ext uri="{FF2B5EF4-FFF2-40B4-BE49-F238E27FC236}">
                  <a16:creationId xmlns:a16="http://schemas.microsoft.com/office/drawing/2014/main" id="{C64CBDAC-6A51-44E0-ACBB-D61A2402B866}"/>
                </a:ext>
              </a:extLst>
            </p:cNvPr>
            <p:cNvSpPr/>
            <p:nvPr/>
          </p:nvSpPr>
          <p:spPr>
            <a:xfrm>
              <a:off x="3196775" y="1997475"/>
              <a:ext cx="21925" cy="42850"/>
            </a:xfrm>
            <a:custGeom>
              <a:avLst/>
              <a:gdLst/>
              <a:ahLst/>
              <a:cxnLst/>
              <a:rect l="l" t="t" r="r" b="b"/>
              <a:pathLst>
                <a:path w="877" h="1714" extrusionOk="0">
                  <a:moveTo>
                    <a:pt x="684" y="0"/>
                  </a:moveTo>
                  <a:cubicBezTo>
                    <a:pt x="635" y="0"/>
                    <a:pt x="586" y="25"/>
                    <a:pt x="551" y="85"/>
                  </a:cubicBezTo>
                  <a:cubicBezTo>
                    <a:pt x="426" y="306"/>
                    <a:pt x="326" y="523"/>
                    <a:pt x="229" y="759"/>
                  </a:cubicBezTo>
                  <a:cubicBezTo>
                    <a:pt x="131" y="993"/>
                    <a:pt x="6" y="1220"/>
                    <a:pt x="4" y="1479"/>
                  </a:cubicBezTo>
                  <a:cubicBezTo>
                    <a:pt x="1" y="1606"/>
                    <a:pt x="130" y="1713"/>
                    <a:pt x="252" y="1713"/>
                  </a:cubicBezTo>
                  <a:cubicBezTo>
                    <a:pt x="306" y="1713"/>
                    <a:pt x="358" y="1692"/>
                    <a:pt x="397" y="1643"/>
                  </a:cubicBezTo>
                  <a:cubicBezTo>
                    <a:pt x="686" y="1274"/>
                    <a:pt x="783" y="669"/>
                    <a:pt x="856" y="218"/>
                  </a:cubicBezTo>
                  <a:cubicBezTo>
                    <a:pt x="877" y="97"/>
                    <a:pt x="781" y="0"/>
                    <a:pt x="684" y="0"/>
                  </a:cubicBezTo>
                  <a:close/>
                </a:path>
              </a:pathLst>
            </a:custGeom>
            <a:solidFill>
              <a:srgbClr val="000000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952;p30">
              <a:extLst>
                <a:ext uri="{FF2B5EF4-FFF2-40B4-BE49-F238E27FC236}">
                  <a16:creationId xmlns:a16="http://schemas.microsoft.com/office/drawing/2014/main" id="{8D255CBE-93F8-46F6-B3BF-B0A0E01F5A2C}"/>
                </a:ext>
              </a:extLst>
            </p:cNvPr>
            <p:cNvSpPr/>
            <p:nvPr/>
          </p:nvSpPr>
          <p:spPr>
            <a:xfrm>
              <a:off x="3373500" y="1919825"/>
              <a:ext cx="19125" cy="48775"/>
            </a:xfrm>
            <a:custGeom>
              <a:avLst/>
              <a:gdLst/>
              <a:ahLst/>
              <a:cxnLst/>
              <a:rect l="l" t="t" r="r" b="b"/>
              <a:pathLst>
                <a:path w="765" h="1951" extrusionOk="0">
                  <a:moveTo>
                    <a:pt x="383" y="0"/>
                  </a:moveTo>
                  <a:cubicBezTo>
                    <a:pt x="297" y="0"/>
                    <a:pt x="212" y="49"/>
                    <a:pt x="189" y="145"/>
                  </a:cubicBezTo>
                  <a:cubicBezTo>
                    <a:pt x="51" y="668"/>
                    <a:pt x="0" y="1274"/>
                    <a:pt x="170" y="1795"/>
                  </a:cubicBezTo>
                  <a:cubicBezTo>
                    <a:pt x="205" y="1898"/>
                    <a:pt x="293" y="1950"/>
                    <a:pt x="381" y="1950"/>
                  </a:cubicBezTo>
                  <a:cubicBezTo>
                    <a:pt x="469" y="1950"/>
                    <a:pt x="558" y="1898"/>
                    <a:pt x="592" y="1795"/>
                  </a:cubicBezTo>
                  <a:cubicBezTo>
                    <a:pt x="765" y="1274"/>
                    <a:pt x="713" y="668"/>
                    <a:pt x="578" y="145"/>
                  </a:cubicBezTo>
                  <a:cubicBezTo>
                    <a:pt x="554" y="49"/>
                    <a:pt x="468" y="0"/>
                    <a:pt x="383" y="0"/>
                  </a:cubicBezTo>
                  <a:close/>
                </a:path>
              </a:pathLst>
            </a:custGeom>
            <a:solidFill>
              <a:srgbClr val="000000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953;p30">
              <a:extLst>
                <a:ext uri="{FF2B5EF4-FFF2-40B4-BE49-F238E27FC236}">
                  <a16:creationId xmlns:a16="http://schemas.microsoft.com/office/drawing/2014/main" id="{1232DC03-DB63-4F4B-9CE1-B520A93EE0D4}"/>
                </a:ext>
              </a:extLst>
            </p:cNvPr>
            <p:cNvSpPr/>
            <p:nvPr/>
          </p:nvSpPr>
          <p:spPr>
            <a:xfrm>
              <a:off x="3404225" y="1960325"/>
              <a:ext cx="16850" cy="69000"/>
            </a:xfrm>
            <a:custGeom>
              <a:avLst/>
              <a:gdLst/>
              <a:ahLst/>
              <a:cxnLst/>
              <a:rect l="l" t="t" r="r" b="b"/>
              <a:pathLst>
                <a:path w="674" h="2760" extrusionOk="0">
                  <a:moveTo>
                    <a:pt x="338" y="1"/>
                  </a:moveTo>
                  <a:cubicBezTo>
                    <a:pt x="282" y="1"/>
                    <a:pt x="226" y="40"/>
                    <a:pt x="216" y="118"/>
                  </a:cubicBezTo>
                  <a:cubicBezTo>
                    <a:pt x="112" y="937"/>
                    <a:pt x="1" y="1833"/>
                    <a:pt x="187" y="2647"/>
                  </a:cubicBezTo>
                  <a:cubicBezTo>
                    <a:pt x="205" y="2722"/>
                    <a:pt x="271" y="2759"/>
                    <a:pt x="338" y="2759"/>
                  </a:cubicBezTo>
                  <a:cubicBezTo>
                    <a:pt x="405" y="2759"/>
                    <a:pt x="471" y="2722"/>
                    <a:pt x="489" y="2647"/>
                  </a:cubicBezTo>
                  <a:cubicBezTo>
                    <a:pt x="673" y="1829"/>
                    <a:pt x="565" y="937"/>
                    <a:pt x="460" y="118"/>
                  </a:cubicBezTo>
                  <a:cubicBezTo>
                    <a:pt x="450" y="40"/>
                    <a:pt x="394" y="1"/>
                    <a:pt x="338" y="1"/>
                  </a:cubicBezTo>
                  <a:close/>
                </a:path>
              </a:pathLst>
            </a:custGeom>
            <a:solidFill>
              <a:srgbClr val="000000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54;p30">
              <a:extLst>
                <a:ext uri="{FF2B5EF4-FFF2-40B4-BE49-F238E27FC236}">
                  <a16:creationId xmlns:a16="http://schemas.microsoft.com/office/drawing/2014/main" id="{7BE02A02-C5B6-4322-AD17-9414D933CC1B}"/>
                </a:ext>
              </a:extLst>
            </p:cNvPr>
            <p:cNvSpPr/>
            <p:nvPr/>
          </p:nvSpPr>
          <p:spPr>
            <a:xfrm>
              <a:off x="3731575" y="2042700"/>
              <a:ext cx="25325" cy="51450"/>
            </a:xfrm>
            <a:custGeom>
              <a:avLst/>
              <a:gdLst/>
              <a:ahLst/>
              <a:cxnLst/>
              <a:rect l="l" t="t" r="r" b="b"/>
              <a:pathLst>
                <a:path w="1013" h="2058" extrusionOk="0">
                  <a:moveTo>
                    <a:pt x="505" y="1"/>
                  </a:moveTo>
                  <a:cubicBezTo>
                    <a:pt x="389" y="1"/>
                    <a:pt x="274" y="63"/>
                    <a:pt x="257" y="188"/>
                  </a:cubicBezTo>
                  <a:cubicBezTo>
                    <a:pt x="179" y="703"/>
                    <a:pt x="0" y="1455"/>
                    <a:pt x="277" y="1930"/>
                  </a:cubicBezTo>
                  <a:cubicBezTo>
                    <a:pt x="327" y="2015"/>
                    <a:pt x="417" y="2058"/>
                    <a:pt x="507" y="2058"/>
                  </a:cubicBezTo>
                  <a:cubicBezTo>
                    <a:pt x="596" y="2058"/>
                    <a:pt x="686" y="2015"/>
                    <a:pt x="736" y="1930"/>
                  </a:cubicBezTo>
                  <a:cubicBezTo>
                    <a:pt x="1013" y="1455"/>
                    <a:pt x="833" y="703"/>
                    <a:pt x="757" y="188"/>
                  </a:cubicBezTo>
                  <a:cubicBezTo>
                    <a:pt x="737" y="63"/>
                    <a:pt x="621" y="1"/>
                    <a:pt x="505" y="1"/>
                  </a:cubicBezTo>
                  <a:close/>
                </a:path>
              </a:pathLst>
            </a:custGeom>
            <a:solidFill>
              <a:srgbClr val="000000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55;p30">
              <a:extLst>
                <a:ext uri="{FF2B5EF4-FFF2-40B4-BE49-F238E27FC236}">
                  <a16:creationId xmlns:a16="http://schemas.microsoft.com/office/drawing/2014/main" id="{86FA8373-1D0C-4B5B-B0F1-0858F9D64228}"/>
                </a:ext>
              </a:extLst>
            </p:cNvPr>
            <p:cNvSpPr/>
            <p:nvPr/>
          </p:nvSpPr>
          <p:spPr>
            <a:xfrm>
              <a:off x="3770000" y="1981275"/>
              <a:ext cx="23900" cy="63800"/>
            </a:xfrm>
            <a:custGeom>
              <a:avLst/>
              <a:gdLst/>
              <a:ahLst/>
              <a:cxnLst/>
              <a:rect l="l" t="t" r="r" b="b"/>
              <a:pathLst>
                <a:path w="956" h="2552" extrusionOk="0">
                  <a:moveTo>
                    <a:pt x="274" y="1"/>
                  </a:moveTo>
                  <a:cubicBezTo>
                    <a:pt x="136" y="1"/>
                    <a:pt x="1" y="111"/>
                    <a:pt x="46" y="290"/>
                  </a:cubicBezTo>
                  <a:cubicBezTo>
                    <a:pt x="228" y="991"/>
                    <a:pt x="191" y="1704"/>
                    <a:pt x="312" y="2411"/>
                  </a:cubicBezTo>
                  <a:cubicBezTo>
                    <a:pt x="330" y="2509"/>
                    <a:pt x="402" y="2551"/>
                    <a:pt x="479" y="2551"/>
                  </a:cubicBezTo>
                  <a:cubicBezTo>
                    <a:pt x="566" y="2551"/>
                    <a:pt x="660" y="2498"/>
                    <a:pt x="691" y="2411"/>
                  </a:cubicBezTo>
                  <a:cubicBezTo>
                    <a:pt x="956" y="1667"/>
                    <a:pt x="763" y="889"/>
                    <a:pt x="503" y="165"/>
                  </a:cubicBezTo>
                  <a:cubicBezTo>
                    <a:pt x="462" y="51"/>
                    <a:pt x="367" y="1"/>
                    <a:pt x="274" y="1"/>
                  </a:cubicBezTo>
                  <a:close/>
                </a:path>
              </a:pathLst>
            </a:custGeom>
            <a:solidFill>
              <a:srgbClr val="000000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56;p30">
              <a:extLst>
                <a:ext uri="{FF2B5EF4-FFF2-40B4-BE49-F238E27FC236}">
                  <a16:creationId xmlns:a16="http://schemas.microsoft.com/office/drawing/2014/main" id="{DC510B56-1D2B-4972-9767-2DB0567B2075}"/>
                </a:ext>
              </a:extLst>
            </p:cNvPr>
            <p:cNvSpPr/>
            <p:nvPr/>
          </p:nvSpPr>
          <p:spPr>
            <a:xfrm>
              <a:off x="3974350" y="2144975"/>
              <a:ext cx="43425" cy="52075"/>
            </a:xfrm>
            <a:custGeom>
              <a:avLst/>
              <a:gdLst/>
              <a:ahLst/>
              <a:cxnLst/>
              <a:rect l="l" t="t" r="r" b="b"/>
              <a:pathLst>
                <a:path w="1737" h="2083" extrusionOk="0">
                  <a:moveTo>
                    <a:pt x="425" y="0"/>
                  </a:moveTo>
                  <a:cubicBezTo>
                    <a:pt x="369" y="0"/>
                    <a:pt x="310" y="22"/>
                    <a:pt x="274" y="61"/>
                  </a:cubicBezTo>
                  <a:cubicBezTo>
                    <a:pt x="1" y="369"/>
                    <a:pt x="284" y="896"/>
                    <a:pt x="452" y="1201"/>
                  </a:cubicBezTo>
                  <a:cubicBezTo>
                    <a:pt x="634" y="1525"/>
                    <a:pt x="993" y="2017"/>
                    <a:pt x="1389" y="2078"/>
                  </a:cubicBezTo>
                  <a:cubicBezTo>
                    <a:pt x="1405" y="2081"/>
                    <a:pt x="1421" y="2082"/>
                    <a:pt x="1437" y="2082"/>
                  </a:cubicBezTo>
                  <a:cubicBezTo>
                    <a:pt x="1597" y="2082"/>
                    <a:pt x="1736" y="1956"/>
                    <a:pt x="1688" y="1781"/>
                  </a:cubicBezTo>
                  <a:cubicBezTo>
                    <a:pt x="1635" y="1590"/>
                    <a:pt x="1493" y="1471"/>
                    <a:pt x="1387" y="1310"/>
                  </a:cubicBezTo>
                  <a:cubicBezTo>
                    <a:pt x="1280" y="1154"/>
                    <a:pt x="1175" y="998"/>
                    <a:pt x="1075" y="836"/>
                  </a:cubicBezTo>
                  <a:cubicBezTo>
                    <a:pt x="913" y="576"/>
                    <a:pt x="798" y="98"/>
                    <a:pt x="481" y="8"/>
                  </a:cubicBezTo>
                  <a:cubicBezTo>
                    <a:pt x="463" y="3"/>
                    <a:pt x="444" y="0"/>
                    <a:pt x="425" y="0"/>
                  </a:cubicBezTo>
                  <a:close/>
                </a:path>
              </a:pathLst>
            </a:custGeom>
            <a:solidFill>
              <a:srgbClr val="000000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57;p30">
              <a:extLst>
                <a:ext uri="{FF2B5EF4-FFF2-40B4-BE49-F238E27FC236}">
                  <a16:creationId xmlns:a16="http://schemas.microsoft.com/office/drawing/2014/main" id="{A9CE4BCF-7A88-41EF-8FFA-5BD119BA2607}"/>
                </a:ext>
              </a:extLst>
            </p:cNvPr>
            <p:cNvSpPr/>
            <p:nvPr/>
          </p:nvSpPr>
          <p:spPr>
            <a:xfrm>
              <a:off x="4013150" y="2126175"/>
              <a:ext cx="31700" cy="50650"/>
            </a:xfrm>
            <a:custGeom>
              <a:avLst/>
              <a:gdLst/>
              <a:ahLst/>
              <a:cxnLst/>
              <a:rect l="l" t="t" r="r" b="b"/>
              <a:pathLst>
                <a:path w="1268" h="2026" extrusionOk="0">
                  <a:moveTo>
                    <a:pt x="261" y="0"/>
                  </a:moveTo>
                  <a:cubicBezTo>
                    <a:pt x="133" y="0"/>
                    <a:pt x="0" y="85"/>
                    <a:pt x="15" y="233"/>
                  </a:cubicBezTo>
                  <a:cubicBezTo>
                    <a:pt x="85" y="899"/>
                    <a:pt x="351" y="1713"/>
                    <a:pt x="1017" y="2010"/>
                  </a:cubicBezTo>
                  <a:cubicBezTo>
                    <a:pt x="1040" y="2021"/>
                    <a:pt x="1064" y="2026"/>
                    <a:pt x="1086" y="2026"/>
                  </a:cubicBezTo>
                  <a:cubicBezTo>
                    <a:pt x="1188" y="2026"/>
                    <a:pt x="1267" y="1925"/>
                    <a:pt x="1212" y="1814"/>
                  </a:cubicBezTo>
                  <a:cubicBezTo>
                    <a:pt x="935" y="1258"/>
                    <a:pt x="577" y="805"/>
                    <a:pt x="480" y="170"/>
                  </a:cubicBezTo>
                  <a:cubicBezTo>
                    <a:pt x="461" y="54"/>
                    <a:pt x="363" y="0"/>
                    <a:pt x="261" y="0"/>
                  </a:cubicBezTo>
                  <a:close/>
                </a:path>
              </a:pathLst>
            </a:custGeom>
            <a:solidFill>
              <a:srgbClr val="4C78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58;p30">
              <a:extLst>
                <a:ext uri="{FF2B5EF4-FFF2-40B4-BE49-F238E27FC236}">
                  <a16:creationId xmlns:a16="http://schemas.microsoft.com/office/drawing/2014/main" id="{2AC0F6B3-CA4F-43A5-B8E3-2AF0B8934BBB}"/>
                </a:ext>
              </a:extLst>
            </p:cNvPr>
            <p:cNvSpPr/>
            <p:nvPr/>
          </p:nvSpPr>
          <p:spPr>
            <a:xfrm>
              <a:off x="4007400" y="2071025"/>
              <a:ext cx="14000" cy="17650"/>
            </a:xfrm>
            <a:custGeom>
              <a:avLst/>
              <a:gdLst/>
              <a:ahLst/>
              <a:cxnLst/>
              <a:rect l="l" t="t" r="r" b="b"/>
              <a:pathLst>
                <a:path w="560" h="706" extrusionOk="0">
                  <a:moveTo>
                    <a:pt x="259" y="1"/>
                  </a:moveTo>
                  <a:cubicBezTo>
                    <a:pt x="134" y="1"/>
                    <a:pt x="0" y="103"/>
                    <a:pt x="58" y="244"/>
                  </a:cubicBezTo>
                  <a:cubicBezTo>
                    <a:pt x="108" y="359"/>
                    <a:pt x="157" y="474"/>
                    <a:pt x="204" y="592"/>
                  </a:cubicBezTo>
                  <a:cubicBezTo>
                    <a:pt x="237" y="670"/>
                    <a:pt x="306" y="706"/>
                    <a:pt x="373" y="706"/>
                  </a:cubicBezTo>
                  <a:cubicBezTo>
                    <a:pt x="469" y="706"/>
                    <a:pt x="559" y="631"/>
                    <a:pt x="528" y="502"/>
                  </a:cubicBezTo>
                  <a:cubicBezTo>
                    <a:pt x="497" y="379"/>
                    <a:pt x="468" y="258"/>
                    <a:pt x="438" y="137"/>
                  </a:cubicBezTo>
                  <a:cubicBezTo>
                    <a:pt x="414" y="41"/>
                    <a:pt x="338" y="1"/>
                    <a:pt x="259" y="1"/>
                  </a:cubicBezTo>
                  <a:close/>
                </a:path>
              </a:pathLst>
            </a:custGeom>
            <a:solidFill>
              <a:srgbClr val="000000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9;p30">
              <a:extLst>
                <a:ext uri="{FF2B5EF4-FFF2-40B4-BE49-F238E27FC236}">
                  <a16:creationId xmlns:a16="http://schemas.microsoft.com/office/drawing/2014/main" id="{4DE1B618-C49A-44F7-875F-235EE0B7263B}"/>
                </a:ext>
              </a:extLst>
            </p:cNvPr>
            <p:cNvSpPr/>
            <p:nvPr/>
          </p:nvSpPr>
          <p:spPr>
            <a:xfrm>
              <a:off x="3793925" y="2283725"/>
              <a:ext cx="22025" cy="58875"/>
            </a:xfrm>
            <a:custGeom>
              <a:avLst/>
              <a:gdLst/>
              <a:ahLst/>
              <a:cxnLst/>
              <a:rect l="l" t="t" r="r" b="b"/>
              <a:pathLst>
                <a:path w="881" h="2355" extrusionOk="0">
                  <a:moveTo>
                    <a:pt x="243" y="0"/>
                  </a:moveTo>
                  <a:cubicBezTo>
                    <a:pt x="138" y="0"/>
                    <a:pt x="37" y="68"/>
                    <a:pt x="38" y="205"/>
                  </a:cubicBezTo>
                  <a:cubicBezTo>
                    <a:pt x="42" y="831"/>
                    <a:pt x="1" y="1782"/>
                    <a:pt x="440" y="2278"/>
                  </a:cubicBezTo>
                  <a:cubicBezTo>
                    <a:pt x="487" y="2331"/>
                    <a:pt x="546" y="2354"/>
                    <a:pt x="606" y="2354"/>
                  </a:cubicBezTo>
                  <a:cubicBezTo>
                    <a:pt x="737" y="2354"/>
                    <a:pt x="869" y="2242"/>
                    <a:pt x="872" y="2099"/>
                  </a:cubicBezTo>
                  <a:cubicBezTo>
                    <a:pt x="880" y="1804"/>
                    <a:pt x="733" y="1515"/>
                    <a:pt x="651" y="1230"/>
                  </a:cubicBezTo>
                  <a:cubicBezTo>
                    <a:pt x="552" y="892"/>
                    <a:pt x="487" y="560"/>
                    <a:pt x="466" y="205"/>
                  </a:cubicBezTo>
                  <a:cubicBezTo>
                    <a:pt x="457" y="69"/>
                    <a:pt x="348" y="0"/>
                    <a:pt x="243" y="0"/>
                  </a:cubicBezTo>
                  <a:close/>
                </a:path>
              </a:pathLst>
            </a:custGeom>
            <a:solidFill>
              <a:srgbClr val="000000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0;p30">
              <a:extLst>
                <a:ext uri="{FF2B5EF4-FFF2-40B4-BE49-F238E27FC236}">
                  <a16:creationId xmlns:a16="http://schemas.microsoft.com/office/drawing/2014/main" id="{142B6CA9-337B-440E-983A-F42BB8076D6B}"/>
                </a:ext>
              </a:extLst>
            </p:cNvPr>
            <p:cNvSpPr/>
            <p:nvPr/>
          </p:nvSpPr>
          <p:spPr>
            <a:xfrm>
              <a:off x="3836625" y="2300275"/>
              <a:ext cx="22100" cy="53125"/>
            </a:xfrm>
            <a:custGeom>
              <a:avLst/>
              <a:gdLst/>
              <a:ahLst/>
              <a:cxnLst/>
              <a:rect l="l" t="t" r="r" b="b"/>
              <a:pathLst>
                <a:path w="884" h="2125" extrusionOk="0">
                  <a:moveTo>
                    <a:pt x="271" y="1"/>
                  </a:moveTo>
                  <a:cubicBezTo>
                    <a:pt x="138" y="1"/>
                    <a:pt x="1" y="90"/>
                    <a:pt x="9" y="248"/>
                  </a:cubicBezTo>
                  <a:cubicBezTo>
                    <a:pt x="23" y="609"/>
                    <a:pt x="41" y="974"/>
                    <a:pt x="64" y="1335"/>
                  </a:cubicBezTo>
                  <a:cubicBezTo>
                    <a:pt x="82" y="1616"/>
                    <a:pt x="64" y="1964"/>
                    <a:pt x="363" y="2097"/>
                  </a:cubicBezTo>
                  <a:cubicBezTo>
                    <a:pt x="404" y="2116"/>
                    <a:pt x="441" y="2125"/>
                    <a:pt x="477" y="2125"/>
                  </a:cubicBezTo>
                  <a:cubicBezTo>
                    <a:pt x="530" y="2125"/>
                    <a:pt x="580" y="2105"/>
                    <a:pt x="630" y="2065"/>
                  </a:cubicBezTo>
                  <a:cubicBezTo>
                    <a:pt x="884" y="1860"/>
                    <a:pt x="779" y="1523"/>
                    <a:pt x="726" y="1245"/>
                  </a:cubicBezTo>
                  <a:cubicBezTo>
                    <a:pt x="656" y="888"/>
                    <a:pt x="582" y="535"/>
                    <a:pt x="507" y="181"/>
                  </a:cubicBezTo>
                  <a:cubicBezTo>
                    <a:pt x="481" y="57"/>
                    <a:pt x="378" y="1"/>
                    <a:pt x="271" y="1"/>
                  </a:cubicBezTo>
                  <a:close/>
                </a:path>
              </a:pathLst>
            </a:custGeom>
            <a:solidFill>
              <a:srgbClr val="000000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61;p30">
              <a:extLst>
                <a:ext uri="{FF2B5EF4-FFF2-40B4-BE49-F238E27FC236}">
                  <a16:creationId xmlns:a16="http://schemas.microsoft.com/office/drawing/2014/main" id="{3384DE87-500A-4327-BF38-E0E4ACE4C491}"/>
                </a:ext>
              </a:extLst>
            </p:cNvPr>
            <p:cNvSpPr/>
            <p:nvPr/>
          </p:nvSpPr>
          <p:spPr>
            <a:xfrm>
              <a:off x="3461275" y="2377875"/>
              <a:ext cx="21175" cy="73725"/>
            </a:xfrm>
            <a:custGeom>
              <a:avLst/>
              <a:gdLst/>
              <a:ahLst/>
              <a:cxnLst/>
              <a:rect l="l" t="t" r="r" b="b"/>
              <a:pathLst>
                <a:path w="847" h="2949" extrusionOk="0">
                  <a:moveTo>
                    <a:pt x="424" y="0"/>
                  </a:moveTo>
                  <a:cubicBezTo>
                    <a:pt x="308" y="0"/>
                    <a:pt x="192" y="77"/>
                    <a:pt x="187" y="229"/>
                  </a:cubicBezTo>
                  <a:cubicBezTo>
                    <a:pt x="162" y="1033"/>
                    <a:pt x="0" y="1994"/>
                    <a:pt x="195" y="2779"/>
                  </a:cubicBezTo>
                  <a:cubicBezTo>
                    <a:pt x="223" y="2892"/>
                    <a:pt x="323" y="2948"/>
                    <a:pt x="422" y="2948"/>
                  </a:cubicBezTo>
                  <a:cubicBezTo>
                    <a:pt x="522" y="2948"/>
                    <a:pt x="622" y="2892"/>
                    <a:pt x="650" y="2779"/>
                  </a:cubicBezTo>
                  <a:cubicBezTo>
                    <a:pt x="847" y="1994"/>
                    <a:pt x="687" y="1033"/>
                    <a:pt x="660" y="229"/>
                  </a:cubicBezTo>
                  <a:cubicBezTo>
                    <a:pt x="655" y="77"/>
                    <a:pt x="539" y="0"/>
                    <a:pt x="424" y="0"/>
                  </a:cubicBezTo>
                  <a:close/>
                </a:path>
              </a:pathLst>
            </a:custGeom>
            <a:solidFill>
              <a:srgbClr val="000000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62;p30">
              <a:extLst>
                <a:ext uri="{FF2B5EF4-FFF2-40B4-BE49-F238E27FC236}">
                  <a16:creationId xmlns:a16="http://schemas.microsoft.com/office/drawing/2014/main" id="{BF5E0DED-8DFF-4CE5-8276-CE409993F256}"/>
                </a:ext>
              </a:extLst>
            </p:cNvPr>
            <p:cNvSpPr/>
            <p:nvPr/>
          </p:nvSpPr>
          <p:spPr>
            <a:xfrm>
              <a:off x="3482525" y="2414825"/>
              <a:ext cx="14225" cy="51825"/>
            </a:xfrm>
            <a:custGeom>
              <a:avLst/>
              <a:gdLst/>
              <a:ahLst/>
              <a:cxnLst/>
              <a:rect l="l" t="t" r="r" b="b"/>
              <a:pathLst>
                <a:path w="569" h="2073" extrusionOk="0">
                  <a:moveTo>
                    <a:pt x="286" y="0"/>
                  </a:moveTo>
                  <a:cubicBezTo>
                    <a:pt x="201" y="0"/>
                    <a:pt x="117" y="58"/>
                    <a:pt x="105" y="174"/>
                  </a:cubicBezTo>
                  <a:cubicBezTo>
                    <a:pt x="75" y="491"/>
                    <a:pt x="36" y="811"/>
                    <a:pt x="19" y="1129"/>
                  </a:cubicBezTo>
                  <a:cubicBezTo>
                    <a:pt x="1" y="1430"/>
                    <a:pt x="75" y="1693"/>
                    <a:pt x="163" y="1982"/>
                  </a:cubicBezTo>
                  <a:cubicBezTo>
                    <a:pt x="180" y="2042"/>
                    <a:pt x="232" y="2072"/>
                    <a:pt x="284" y="2072"/>
                  </a:cubicBezTo>
                  <a:cubicBezTo>
                    <a:pt x="337" y="2072"/>
                    <a:pt x="389" y="2042"/>
                    <a:pt x="409" y="1982"/>
                  </a:cubicBezTo>
                  <a:cubicBezTo>
                    <a:pt x="495" y="1686"/>
                    <a:pt x="569" y="1434"/>
                    <a:pt x="552" y="1129"/>
                  </a:cubicBezTo>
                  <a:cubicBezTo>
                    <a:pt x="532" y="811"/>
                    <a:pt x="493" y="491"/>
                    <a:pt x="464" y="174"/>
                  </a:cubicBezTo>
                  <a:cubicBezTo>
                    <a:pt x="454" y="58"/>
                    <a:pt x="370" y="0"/>
                    <a:pt x="286" y="0"/>
                  </a:cubicBezTo>
                  <a:close/>
                </a:path>
              </a:pathLst>
            </a:custGeom>
            <a:solidFill>
              <a:srgbClr val="000000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63;p30">
              <a:extLst>
                <a:ext uri="{FF2B5EF4-FFF2-40B4-BE49-F238E27FC236}">
                  <a16:creationId xmlns:a16="http://schemas.microsoft.com/office/drawing/2014/main" id="{7A2A221A-5599-40BA-831E-09CE8DA55D1A}"/>
                </a:ext>
              </a:extLst>
            </p:cNvPr>
            <p:cNvSpPr/>
            <p:nvPr/>
          </p:nvSpPr>
          <p:spPr>
            <a:xfrm>
              <a:off x="3493900" y="2295800"/>
              <a:ext cx="15100" cy="54875"/>
            </a:xfrm>
            <a:custGeom>
              <a:avLst/>
              <a:gdLst/>
              <a:ahLst/>
              <a:cxnLst/>
              <a:rect l="l" t="t" r="r" b="b"/>
              <a:pathLst>
                <a:path w="604" h="2195" extrusionOk="0">
                  <a:moveTo>
                    <a:pt x="300" y="0"/>
                  </a:moveTo>
                  <a:cubicBezTo>
                    <a:pt x="199" y="0"/>
                    <a:pt x="97" y="67"/>
                    <a:pt x="93" y="200"/>
                  </a:cubicBezTo>
                  <a:cubicBezTo>
                    <a:pt x="83" y="518"/>
                    <a:pt x="71" y="837"/>
                    <a:pt x="60" y="1155"/>
                  </a:cubicBezTo>
                  <a:cubicBezTo>
                    <a:pt x="50" y="1446"/>
                    <a:pt x="1" y="1752"/>
                    <a:pt x="83" y="2034"/>
                  </a:cubicBezTo>
                  <a:cubicBezTo>
                    <a:pt x="115" y="2141"/>
                    <a:pt x="208" y="2194"/>
                    <a:pt x="301" y="2194"/>
                  </a:cubicBezTo>
                  <a:cubicBezTo>
                    <a:pt x="393" y="2194"/>
                    <a:pt x="485" y="2142"/>
                    <a:pt x="515" y="2034"/>
                  </a:cubicBezTo>
                  <a:cubicBezTo>
                    <a:pt x="604" y="1754"/>
                    <a:pt x="552" y="1444"/>
                    <a:pt x="542" y="1155"/>
                  </a:cubicBezTo>
                  <a:cubicBezTo>
                    <a:pt x="532" y="837"/>
                    <a:pt x="519" y="518"/>
                    <a:pt x="509" y="200"/>
                  </a:cubicBezTo>
                  <a:cubicBezTo>
                    <a:pt x="504" y="67"/>
                    <a:pt x="402" y="0"/>
                    <a:pt x="300" y="0"/>
                  </a:cubicBezTo>
                  <a:close/>
                </a:path>
              </a:pathLst>
            </a:custGeom>
            <a:solidFill>
              <a:srgbClr val="000000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964;p30">
              <a:extLst>
                <a:ext uri="{FF2B5EF4-FFF2-40B4-BE49-F238E27FC236}">
                  <a16:creationId xmlns:a16="http://schemas.microsoft.com/office/drawing/2014/main" id="{87B1467A-9627-49AF-8CD3-111170091CD4}"/>
                </a:ext>
              </a:extLst>
            </p:cNvPr>
            <p:cNvSpPr/>
            <p:nvPr/>
          </p:nvSpPr>
          <p:spPr>
            <a:xfrm>
              <a:off x="3186350" y="2277875"/>
              <a:ext cx="28175" cy="75625"/>
            </a:xfrm>
            <a:custGeom>
              <a:avLst/>
              <a:gdLst/>
              <a:ahLst/>
              <a:cxnLst/>
              <a:rect l="l" t="t" r="r" b="b"/>
              <a:pathLst>
                <a:path w="1127" h="3025" extrusionOk="0">
                  <a:moveTo>
                    <a:pt x="907" y="1"/>
                  </a:moveTo>
                  <a:cubicBezTo>
                    <a:pt x="817" y="1"/>
                    <a:pt x="727" y="48"/>
                    <a:pt x="700" y="150"/>
                  </a:cubicBezTo>
                  <a:cubicBezTo>
                    <a:pt x="482" y="972"/>
                    <a:pt x="1" y="1944"/>
                    <a:pt x="72" y="2807"/>
                  </a:cubicBezTo>
                  <a:cubicBezTo>
                    <a:pt x="81" y="2922"/>
                    <a:pt x="192" y="3025"/>
                    <a:pt x="301" y="3025"/>
                  </a:cubicBezTo>
                  <a:cubicBezTo>
                    <a:pt x="349" y="3025"/>
                    <a:pt x="396" y="3005"/>
                    <a:pt x="435" y="2958"/>
                  </a:cubicBezTo>
                  <a:cubicBezTo>
                    <a:pt x="1038" y="2241"/>
                    <a:pt x="1062" y="1101"/>
                    <a:pt x="1118" y="206"/>
                  </a:cubicBezTo>
                  <a:cubicBezTo>
                    <a:pt x="1127" y="73"/>
                    <a:pt x="1017" y="1"/>
                    <a:pt x="907" y="1"/>
                  </a:cubicBezTo>
                  <a:close/>
                </a:path>
              </a:pathLst>
            </a:custGeom>
            <a:solidFill>
              <a:srgbClr val="000000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965;p30">
              <a:extLst>
                <a:ext uri="{FF2B5EF4-FFF2-40B4-BE49-F238E27FC236}">
                  <a16:creationId xmlns:a16="http://schemas.microsoft.com/office/drawing/2014/main" id="{B398FE8A-C726-4887-9E01-8014E2A0896E}"/>
                </a:ext>
              </a:extLst>
            </p:cNvPr>
            <p:cNvSpPr/>
            <p:nvPr/>
          </p:nvSpPr>
          <p:spPr>
            <a:xfrm>
              <a:off x="3222375" y="2309625"/>
              <a:ext cx="22125" cy="55975"/>
            </a:xfrm>
            <a:custGeom>
              <a:avLst/>
              <a:gdLst/>
              <a:ahLst/>
              <a:cxnLst/>
              <a:rect l="l" t="t" r="r" b="b"/>
              <a:pathLst>
                <a:path w="885" h="2239" extrusionOk="0">
                  <a:moveTo>
                    <a:pt x="623" y="0"/>
                  </a:moveTo>
                  <a:cubicBezTo>
                    <a:pt x="522" y="0"/>
                    <a:pt x="425" y="54"/>
                    <a:pt x="402" y="174"/>
                  </a:cubicBezTo>
                  <a:cubicBezTo>
                    <a:pt x="343" y="500"/>
                    <a:pt x="263" y="817"/>
                    <a:pt x="158" y="1129"/>
                  </a:cubicBezTo>
                  <a:cubicBezTo>
                    <a:pt x="56" y="1436"/>
                    <a:pt x="15" y="1709"/>
                    <a:pt x="5" y="2035"/>
                  </a:cubicBezTo>
                  <a:cubicBezTo>
                    <a:pt x="0" y="2148"/>
                    <a:pt x="114" y="2239"/>
                    <a:pt x="221" y="2239"/>
                  </a:cubicBezTo>
                  <a:cubicBezTo>
                    <a:pt x="269" y="2239"/>
                    <a:pt x="316" y="2221"/>
                    <a:pt x="351" y="2178"/>
                  </a:cubicBezTo>
                  <a:cubicBezTo>
                    <a:pt x="572" y="1902"/>
                    <a:pt x="714" y="1652"/>
                    <a:pt x="773" y="1299"/>
                  </a:cubicBezTo>
                  <a:cubicBezTo>
                    <a:pt x="833" y="949"/>
                    <a:pt x="865" y="594"/>
                    <a:pt x="880" y="237"/>
                  </a:cubicBezTo>
                  <a:cubicBezTo>
                    <a:pt x="884" y="87"/>
                    <a:pt x="751" y="0"/>
                    <a:pt x="623" y="0"/>
                  </a:cubicBezTo>
                  <a:close/>
                </a:path>
              </a:pathLst>
            </a:custGeom>
            <a:solidFill>
              <a:srgbClr val="000000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966;p30">
              <a:extLst>
                <a:ext uri="{FF2B5EF4-FFF2-40B4-BE49-F238E27FC236}">
                  <a16:creationId xmlns:a16="http://schemas.microsoft.com/office/drawing/2014/main" id="{3A715380-A3AD-4B46-B6F5-F6C31A244FB7}"/>
                </a:ext>
              </a:extLst>
            </p:cNvPr>
            <p:cNvSpPr/>
            <p:nvPr/>
          </p:nvSpPr>
          <p:spPr>
            <a:xfrm>
              <a:off x="3250775" y="2215950"/>
              <a:ext cx="29350" cy="54500"/>
            </a:xfrm>
            <a:custGeom>
              <a:avLst/>
              <a:gdLst/>
              <a:ahLst/>
              <a:cxnLst/>
              <a:rect l="l" t="t" r="r" b="b"/>
              <a:pathLst>
                <a:path w="1174" h="2180" extrusionOk="0">
                  <a:moveTo>
                    <a:pt x="784" y="1"/>
                  </a:moveTo>
                  <a:cubicBezTo>
                    <a:pt x="655" y="1"/>
                    <a:pt x="524" y="68"/>
                    <a:pt x="469" y="223"/>
                  </a:cubicBezTo>
                  <a:cubicBezTo>
                    <a:pt x="281" y="756"/>
                    <a:pt x="0" y="1402"/>
                    <a:pt x="8" y="1974"/>
                  </a:cubicBezTo>
                  <a:cubicBezTo>
                    <a:pt x="10" y="2084"/>
                    <a:pt x="121" y="2180"/>
                    <a:pt x="227" y="2180"/>
                  </a:cubicBezTo>
                  <a:cubicBezTo>
                    <a:pt x="274" y="2180"/>
                    <a:pt x="319" y="2161"/>
                    <a:pt x="355" y="2117"/>
                  </a:cubicBezTo>
                  <a:cubicBezTo>
                    <a:pt x="728" y="1646"/>
                    <a:pt x="908" y="959"/>
                    <a:pt x="1095" y="395"/>
                  </a:cubicBezTo>
                  <a:cubicBezTo>
                    <a:pt x="1174" y="156"/>
                    <a:pt x="980" y="1"/>
                    <a:pt x="784" y="1"/>
                  </a:cubicBezTo>
                  <a:close/>
                </a:path>
              </a:pathLst>
            </a:custGeom>
            <a:solidFill>
              <a:srgbClr val="000000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967;p30">
              <a:extLst>
                <a:ext uri="{FF2B5EF4-FFF2-40B4-BE49-F238E27FC236}">
                  <a16:creationId xmlns:a16="http://schemas.microsoft.com/office/drawing/2014/main" id="{629A91EF-7254-4304-97E7-8542307A41CB}"/>
                </a:ext>
              </a:extLst>
            </p:cNvPr>
            <p:cNvSpPr/>
            <p:nvPr/>
          </p:nvSpPr>
          <p:spPr>
            <a:xfrm>
              <a:off x="3146750" y="2826200"/>
              <a:ext cx="26225" cy="59625"/>
            </a:xfrm>
            <a:custGeom>
              <a:avLst/>
              <a:gdLst/>
              <a:ahLst/>
              <a:cxnLst/>
              <a:rect l="l" t="t" r="r" b="b"/>
              <a:pathLst>
                <a:path w="1049" h="2385" extrusionOk="0">
                  <a:moveTo>
                    <a:pt x="853" y="1"/>
                  </a:moveTo>
                  <a:cubicBezTo>
                    <a:pt x="804" y="1"/>
                    <a:pt x="756" y="26"/>
                    <a:pt x="724" y="88"/>
                  </a:cubicBezTo>
                  <a:cubicBezTo>
                    <a:pt x="560" y="403"/>
                    <a:pt x="398" y="711"/>
                    <a:pt x="285" y="1049"/>
                  </a:cubicBezTo>
                  <a:cubicBezTo>
                    <a:pt x="174" y="1371"/>
                    <a:pt x="0" y="1758"/>
                    <a:pt x="47" y="2099"/>
                  </a:cubicBezTo>
                  <a:cubicBezTo>
                    <a:pt x="69" y="2269"/>
                    <a:pt x="207" y="2385"/>
                    <a:pt x="349" y="2385"/>
                  </a:cubicBezTo>
                  <a:cubicBezTo>
                    <a:pt x="435" y="2385"/>
                    <a:pt x="522" y="2342"/>
                    <a:pt x="584" y="2244"/>
                  </a:cubicBezTo>
                  <a:cubicBezTo>
                    <a:pt x="765" y="1965"/>
                    <a:pt x="779" y="1598"/>
                    <a:pt x="853" y="1279"/>
                  </a:cubicBezTo>
                  <a:cubicBezTo>
                    <a:pt x="933" y="928"/>
                    <a:pt x="976" y="574"/>
                    <a:pt x="1033" y="217"/>
                  </a:cubicBezTo>
                  <a:cubicBezTo>
                    <a:pt x="1048" y="100"/>
                    <a:pt x="949" y="1"/>
                    <a:pt x="853" y="1"/>
                  </a:cubicBezTo>
                  <a:close/>
                </a:path>
              </a:pathLst>
            </a:custGeom>
            <a:solidFill>
              <a:srgbClr val="000000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968;p30">
              <a:extLst>
                <a:ext uri="{FF2B5EF4-FFF2-40B4-BE49-F238E27FC236}">
                  <a16:creationId xmlns:a16="http://schemas.microsoft.com/office/drawing/2014/main" id="{2B24049C-9B7B-48C8-B15C-4B930CEA4516}"/>
                </a:ext>
              </a:extLst>
            </p:cNvPr>
            <p:cNvSpPr/>
            <p:nvPr/>
          </p:nvSpPr>
          <p:spPr>
            <a:xfrm>
              <a:off x="3174700" y="2887050"/>
              <a:ext cx="18875" cy="46625"/>
            </a:xfrm>
            <a:custGeom>
              <a:avLst/>
              <a:gdLst/>
              <a:ahLst/>
              <a:cxnLst/>
              <a:rect l="l" t="t" r="r" b="b"/>
              <a:pathLst>
                <a:path w="755" h="1865" extrusionOk="0">
                  <a:moveTo>
                    <a:pt x="499" y="0"/>
                  </a:moveTo>
                  <a:cubicBezTo>
                    <a:pt x="416" y="0"/>
                    <a:pt x="335" y="47"/>
                    <a:pt x="303" y="156"/>
                  </a:cubicBezTo>
                  <a:cubicBezTo>
                    <a:pt x="145" y="669"/>
                    <a:pt x="79" y="1202"/>
                    <a:pt x="12" y="1733"/>
                  </a:cubicBezTo>
                  <a:cubicBezTo>
                    <a:pt x="1" y="1821"/>
                    <a:pt x="66" y="1865"/>
                    <a:pt x="136" y="1865"/>
                  </a:cubicBezTo>
                  <a:cubicBezTo>
                    <a:pt x="197" y="1865"/>
                    <a:pt x="261" y="1832"/>
                    <a:pt x="284" y="1768"/>
                  </a:cubicBezTo>
                  <a:cubicBezTo>
                    <a:pt x="458" y="1278"/>
                    <a:pt x="635" y="784"/>
                    <a:pt x="725" y="271"/>
                  </a:cubicBezTo>
                  <a:cubicBezTo>
                    <a:pt x="754" y="108"/>
                    <a:pt x="625" y="0"/>
                    <a:pt x="499" y="0"/>
                  </a:cubicBezTo>
                  <a:close/>
                </a:path>
              </a:pathLst>
            </a:custGeom>
            <a:solidFill>
              <a:srgbClr val="000000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969;p30">
              <a:extLst>
                <a:ext uri="{FF2B5EF4-FFF2-40B4-BE49-F238E27FC236}">
                  <a16:creationId xmlns:a16="http://schemas.microsoft.com/office/drawing/2014/main" id="{5BB9C412-2782-42C1-A061-5051A30FEF12}"/>
                </a:ext>
              </a:extLst>
            </p:cNvPr>
            <p:cNvSpPr/>
            <p:nvPr/>
          </p:nvSpPr>
          <p:spPr>
            <a:xfrm>
              <a:off x="3203775" y="2804825"/>
              <a:ext cx="14075" cy="39600"/>
            </a:xfrm>
            <a:custGeom>
              <a:avLst/>
              <a:gdLst/>
              <a:ahLst/>
              <a:cxnLst/>
              <a:rect l="l" t="t" r="r" b="b"/>
              <a:pathLst>
                <a:path w="563" h="1584" extrusionOk="0">
                  <a:moveTo>
                    <a:pt x="333" y="1"/>
                  </a:moveTo>
                  <a:cubicBezTo>
                    <a:pt x="215" y="1"/>
                    <a:pt x="93" y="77"/>
                    <a:pt x="82" y="227"/>
                  </a:cubicBezTo>
                  <a:cubicBezTo>
                    <a:pt x="56" y="629"/>
                    <a:pt x="0" y="1035"/>
                    <a:pt x="60" y="1435"/>
                  </a:cubicBezTo>
                  <a:cubicBezTo>
                    <a:pt x="75" y="1536"/>
                    <a:pt x="158" y="1583"/>
                    <a:pt x="246" y="1583"/>
                  </a:cubicBezTo>
                  <a:cubicBezTo>
                    <a:pt x="339" y="1583"/>
                    <a:pt x="435" y="1531"/>
                    <a:pt x="460" y="1435"/>
                  </a:cubicBezTo>
                  <a:cubicBezTo>
                    <a:pt x="558" y="1045"/>
                    <a:pt x="542" y="627"/>
                    <a:pt x="556" y="227"/>
                  </a:cubicBezTo>
                  <a:cubicBezTo>
                    <a:pt x="562" y="75"/>
                    <a:pt x="450" y="1"/>
                    <a:pt x="333" y="1"/>
                  </a:cubicBezTo>
                  <a:close/>
                </a:path>
              </a:pathLst>
            </a:custGeom>
            <a:solidFill>
              <a:srgbClr val="000000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970;p30">
              <a:extLst>
                <a:ext uri="{FF2B5EF4-FFF2-40B4-BE49-F238E27FC236}">
                  <a16:creationId xmlns:a16="http://schemas.microsoft.com/office/drawing/2014/main" id="{C37FC11B-B05C-4F6E-ABAE-CA6D52B2E69E}"/>
                </a:ext>
              </a:extLst>
            </p:cNvPr>
            <p:cNvSpPr/>
            <p:nvPr/>
          </p:nvSpPr>
          <p:spPr>
            <a:xfrm>
              <a:off x="3548475" y="2928450"/>
              <a:ext cx="28625" cy="57850"/>
            </a:xfrm>
            <a:custGeom>
              <a:avLst/>
              <a:gdLst/>
              <a:ahLst/>
              <a:cxnLst/>
              <a:rect l="l" t="t" r="r" b="b"/>
              <a:pathLst>
                <a:path w="1145" h="2314" extrusionOk="0">
                  <a:moveTo>
                    <a:pt x="706" y="1"/>
                  </a:moveTo>
                  <a:cubicBezTo>
                    <a:pt x="572" y="1"/>
                    <a:pt x="437" y="73"/>
                    <a:pt x="394" y="228"/>
                  </a:cubicBezTo>
                  <a:cubicBezTo>
                    <a:pt x="220" y="849"/>
                    <a:pt x="1" y="1569"/>
                    <a:pt x="347" y="2167"/>
                  </a:cubicBezTo>
                  <a:cubicBezTo>
                    <a:pt x="403" y="2261"/>
                    <a:pt x="513" y="2314"/>
                    <a:pt x="619" y="2314"/>
                  </a:cubicBezTo>
                  <a:cubicBezTo>
                    <a:pt x="720" y="2314"/>
                    <a:pt x="817" y="2268"/>
                    <a:pt x="866" y="2167"/>
                  </a:cubicBezTo>
                  <a:cubicBezTo>
                    <a:pt x="1145" y="1591"/>
                    <a:pt x="1009" y="938"/>
                    <a:pt x="1030" y="314"/>
                  </a:cubicBezTo>
                  <a:cubicBezTo>
                    <a:pt x="1037" y="112"/>
                    <a:pt x="871" y="1"/>
                    <a:pt x="706" y="1"/>
                  </a:cubicBezTo>
                  <a:close/>
                </a:path>
              </a:pathLst>
            </a:custGeom>
            <a:solidFill>
              <a:srgbClr val="000000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971;p30">
              <a:extLst>
                <a:ext uri="{FF2B5EF4-FFF2-40B4-BE49-F238E27FC236}">
                  <a16:creationId xmlns:a16="http://schemas.microsoft.com/office/drawing/2014/main" id="{24AF0FCE-E937-4B2D-9F92-00094EC5285B}"/>
                </a:ext>
              </a:extLst>
            </p:cNvPr>
            <p:cNvSpPr/>
            <p:nvPr/>
          </p:nvSpPr>
          <p:spPr>
            <a:xfrm>
              <a:off x="3586500" y="2958675"/>
              <a:ext cx="17875" cy="49100"/>
            </a:xfrm>
            <a:custGeom>
              <a:avLst/>
              <a:gdLst/>
              <a:ahLst/>
              <a:cxnLst/>
              <a:rect l="l" t="t" r="r" b="b"/>
              <a:pathLst>
                <a:path w="715" h="1964" extrusionOk="0">
                  <a:moveTo>
                    <a:pt x="360" y="0"/>
                  </a:moveTo>
                  <a:cubicBezTo>
                    <a:pt x="226" y="0"/>
                    <a:pt x="91" y="87"/>
                    <a:pt x="87" y="261"/>
                  </a:cubicBezTo>
                  <a:cubicBezTo>
                    <a:pt x="79" y="774"/>
                    <a:pt x="1" y="1338"/>
                    <a:pt x="173" y="1830"/>
                  </a:cubicBezTo>
                  <a:cubicBezTo>
                    <a:pt x="206" y="1919"/>
                    <a:pt x="282" y="1963"/>
                    <a:pt x="357" y="1963"/>
                  </a:cubicBezTo>
                  <a:cubicBezTo>
                    <a:pt x="433" y="1963"/>
                    <a:pt x="508" y="1919"/>
                    <a:pt x="540" y="1830"/>
                  </a:cubicBezTo>
                  <a:cubicBezTo>
                    <a:pt x="714" y="1338"/>
                    <a:pt x="638" y="774"/>
                    <a:pt x="630" y="261"/>
                  </a:cubicBezTo>
                  <a:cubicBezTo>
                    <a:pt x="628" y="87"/>
                    <a:pt x="494" y="0"/>
                    <a:pt x="360" y="0"/>
                  </a:cubicBezTo>
                  <a:close/>
                </a:path>
              </a:pathLst>
            </a:custGeom>
            <a:solidFill>
              <a:srgbClr val="000000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972;p30">
              <a:extLst>
                <a:ext uri="{FF2B5EF4-FFF2-40B4-BE49-F238E27FC236}">
                  <a16:creationId xmlns:a16="http://schemas.microsoft.com/office/drawing/2014/main" id="{F05EAA12-1D8E-481C-8C36-D2EC7F9BAA71}"/>
                </a:ext>
              </a:extLst>
            </p:cNvPr>
            <p:cNvSpPr/>
            <p:nvPr/>
          </p:nvSpPr>
          <p:spPr>
            <a:xfrm>
              <a:off x="3574875" y="2856400"/>
              <a:ext cx="22475" cy="65250"/>
            </a:xfrm>
            <a:custGeom>
              <a:avLst/>
              <a:gdLst/>
              <a:ahLst/>
              <a:cxnLst/>
              <a:rect l="l" t="t" r="r" b="b"/>
              <a:pathLst>
                <a:path w="899" h="2610" extrusionOk="0">
                  <a:moveTo>
                    <a:pt x="363" y="0"/>
                  </a:moveTo>
                  <a:cubicBezTo>
                    <a:pt x="215" y="0"/>
                    <a:pt x="55" y="113"/>
                    <a:pt x="37" y="292"/>
                  </a:cubicBezTo>
                  <a:cubicBezTo>
                    <a:pt x="0" y="673"/>
                    <a:pt x="29" y="1063"/>
                    <a:pt x="33" y="1446"/>
                  </a:cubicBezTo>
                  <a:cubicBezTo>
                    <a:pt x="39" y="1792"/>
                    <a:pt x="21" y="2143"/>
                    <a:pt x="187" y="2454"/>
                  </a:cubicBezTo>
                  <a:cubicBezTo>
                    <a:pt x="246" y="2563"/>
                    <a:pt x="341" y="2609"/>
                    <a:pt x="438" y="2609"/>
                  </a:cubicBezTo>
                  <a:cubicBezTo>
                    <a:pt x="574" y="2609"/>
                    <a:pt x="714" y="2518"/>
                    <a:pt x="767" y="2377"/>
                  </a:cubicBezTo>
                  <a:cubicBezTo>
                    <a:pt x="898" y="2036"/>
                    <a:pt x="806" y="1641"/>
                    <a:pt x="761" y="1290"/>
                  </a:cubicBezTo>
                  <a:cubicBezTo>
                    <a:pt x="718" y="932"/>
                    <a:pt x="697" y="563"/>
                    <a:pt x="615" y="212"/>
                  </a:cubicBezTo>
                  <a:cubicBezTo>
                    <a:pt x="581" y="64"/>
                    <a:pt x="475" y="0"/>
                    <a:pt x="363" y="0"/>
                  </a:cubicBezTo>
                  <a:close/>
                </a:path>
              </a:pathLst>
            </a:custGeom>
            <a:solidFill>
              <a:srgbClr val="000000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973;p30">
              <a:extLst>
                <a:ext uri="{FF2B5EF4-FFF2-40B4-BE49-F238E27FC236}">
                  <a16:creationId xmlns:a16="http://schemas.microsoft.com/office/drawing/2014/main" id="{7ED4C486-718E-42BC-BB0A-0CE12A4C2CE9}"/>
                </a:ext>
              </a:extLst>
            </p:cNvPr>
            <p:cNvSpPr/>
            <p:nvPr/>
          </p:nvSpPr>
          <p:spPr>
            <a:xfrm>
              <a:off x="3983700" y="2901275"/>
              <a:ext cx="28050" cy="49625"/>
            </a:xfrm>
            <a:custGeom>
              <a:avLst/>
              <a:gdLst/>
              <a:ahLst/>
              <a:cxnLst/>
              <a:rect l="l" t="t" r="r" b="b"/>
              <a:pathLst>
                <a:path w="1122" h="1985" extrusionOk="0">
                  <a:moveTo>
                    <a:pt x="81" y="0"/>
                  </a:moveTo>
                  <a:cubicBezTo>
                    <a:pt x="42" y="0"/>
                    <a:pt x="1" y="34"/>
                    <a:pt x="18" y="79"/>
                  </a:cubicBezTo>
                  <a:cubicBezTo>
                    <a:pt x="240" y="717"/>
                    <a:pt x="435" y="1461"/>
                    <a:pt x="920" y="1953"/>
                  </a:cubicBezTo>
                  <a:cubicBezTo>
                    <a:pt x="941" y="1975"/>
                    <a:pt x="967" y="1985"/>
                    <a:pt x="992" y="1985"/>
                  </a:cubicBezTo>
                  <a:cubicBezTo>
                    <a:pt x="1058" y="1985"/>
                    <a:pt x="1121" y="1920"/>
                    <a:pt x="1101" y="1844"/>
                  </a:cubicBezTo>
                  <a:cubicBezTo>
                    <a:pt x="935" y="1188"/>
                    <a:pt x="463" y="618"/>
                    <a:pt x="133" y="30"/>
                  </a:cubicBezTo>
                  <a:cubicBezTo>
                    <a:pt x="122" y="9"/>
                    <a:pt x="102" y="0"/>
                    <a:pt x="81" y="0"/>
                  </a:cubicBezTo>
                  <a:close/>
                </a:path>
              </a:pathLst>
            </a:custGeom>
            <a:solidFill>
              <a:srgbClr val="6091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974;p30">
              <a:extLst>
                <a:ext uri="{FF2B5EF4-FFF2-40B4-BE49-F238E27FC236}">
                  <a16:creationId xmlns:a16="http://schemas.microsoft.com/office/drawing/2014/main" id="{557E49EE-AC15-49BA-8D67-477801BCA15F}"/>
                </a:ext>
              </a:extLst>
            </p:cNvPr>
            <p:cNvSpPr/>
            <p:nvPr/>
          </p:nvSpPr>
          <p:spPr>
            <a:xfrm>
              <a:off x="4028225" y="2912775"/>
              <a:ext cx="18825" cy="30925"/>
            </a:xfrm>
            <a:custGeom>
              <a:avLst/>
              <a:gdLst/>
              <a:ahLst/>
              <a:cxnLst/>
              <a:rect l="l" t="t" r="r" b="b"/>
              <a:pathLst>
                <a:path w="753" h="1237" extrusionOk="0">
                  <a:moveTo>
                    <a:pt x="113" y="0"/>
                  </a:moveTo>
                  <a:cubicBezTo>
                    <a:pt x="56" y="0"/>
                    <a:pt x="1" y="73"/>
                    <a:pt x="33" y="134"/>
                  </a:cubicBezTo>
                  <a:cubicBezTo>
                    <a:pt x="125" y="316"/>
                    <a:pt x="209" y="499"/>
                    <a:pt x="267" y="695"/>
                  </a:cubicBezTo>
                  <a:cubicBezTo>
                    <a:pt x="312" y="857"/>
                    <a:pt x="324" y="1019"/>
                    <a:pt x="427" y="1157"/>
                  </a:cubicBezTo>
                  <a:cubicBezTo>
                    <a:pt x="467" y="1210"/>
                    <a:pt x="527" y="1236"/>
                    <a:pt x="586" y="1236"/>
                  </a:cubicBezTo>
                  <a:cubicBezTo>
                    <a:pt x="671" y="1236"/>
                    <a:pt x="750" y="1180"/>
                    <a:pt x="750" y="1071"/>
                  </a:cubicBezTo>
                  <a:cubicBezTo>
                    <a:pt x="752" y="702"/>
                    <a:pt x="390" y="300"/>
                    <a:pt x="168" y="29"/>
                  </a:cubicBezTo>
                  <a:cubicBezTo>
                    <a:pt x="152" y="9"/>
                    <a:pt x="132" y="0"/>
                    <a:pt x="113" y="0"/>
                  </a:cubicBezTo>
                  <a:close/>
                </a:path>
              </a:pathLst>
            </a:custGeom>
            <a:solidFill>
              <a:srgbClr val="6091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975;p30">
              <a:extLst>
                <a:ext uri="{FF2B5EF4-FFF2-40B4-BE49-F238E27FC236}">
                  <a16:creationId xmlns:a16="http://schemas.microsoft.com/office/drawing/2014/main" id="{FCE77A68-BC9F-40A8-A41C-C5321EE7BEDE}"/>
                </a:ext>
              </a:extLst>
            </p:cNvPr>
            <p:cNvSpPr/>
            <p:nvPr/>
          </p:nvSpPr>
          <p:spPr>
            <a:xfrm>
              <a:off x="3978050" y="2829925"/>
              <a:ext cx="19225" cy="37375"/>
            </a:xfrm>
            <a:custGeom>
              <a:avLst/>
              <a:gdLst/>
              <a:ahLst/>
              <a:cxnLst/>
              <a:rect l="l" t="t" r="r" b="b"/>
              <a:pathLst>
                <a:path w="769" h="1495" extrusionOk="0">
                  <a:moveTo>
                    <a:pt x="210" y="1"/>
                  </a:moveTo>
                  <a:cubicBezTo>
                    <a:pt x="113" y="1"/>
                    <a:pt x="17" y="65"/>
                    <a:pt x="13" y="195"/>
                  </a:cubicBezTo>
                  <a:cubicBezTo>
                    <a:pt x="1" y="599"/>
                    <a:pt x="64" y="1222"/>
                    <a:pt x="435" y="1460"/>
                  </a:cubicBezTo>
                  <a:cubicBezTo>
                    <a:pt x="472" y="1484"/>
                    <a:pt x="509" y="1494"/>
                    <a:pt x="544" y="1494"/>
                  </a:cubicBezTo>
                  <a:cubicBezTo>
                    <a:pt x="671" y="1494"/>
                    <a:pt x="768" y="1352"/>
                    <a:pt x="749" y="1220"/>
                  </a:cubicBezTo>
                  <a:cubicBezTo>
                    <a:pt x="726" y="1048"/>
                    <a:pt x="609" y="916"/>
                    <a:pt x="546" y="759"/>
                  </a:cubicBezTo>
                  <a:cubicBezTo>
                    <a:pt x="472" y="576"/>
                    <a:pt x="433" y="390"/>
                    <a:pt x="419" y="195"/>
                  </a:cubicBezTo>
                  <a:cubicBezTo>
                    <a:pt x="409" y="66"/>
                    <a:pt x="309" y="1"/>
                    <a:pt x="210" y="1"/>
                  </a:cubicBezTo>
                  <a:close/>
                </a:path>
              </a:pathLst>
            </a:custGeom>
            <a:solidFill>
              <a:srgbClr val="6091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976;p30">
              <a:extLst>
                <a:ext uri="{FF2B5EF4-FFF2-40B4-BE49-F238E27FC236}">
                  <a16:creationId xmlns:a16="http://schemas.microsoft.com/office/drawing/2014/main" id="{089EE58A-7C02-4A94-8F25-CDE46A247FAC}"/>
                </a:ext>
              </a:extLst>
            </p:cNvPr>
            <p:cNvSpPr/>
            <p:nvPr/>
          </p:nvSpPr>
          <p:spPr>
            <a:xfrm>
              <a:off x="3952400" y="3122575"/>
              <a:ext cx="19225" cy="44025"/>
            </a:xfrm>
            <a:custGeom>
              <a:avLst/>
              <a:gdLst/>
              <a:ahLst/>
              <a:cxnLst/>
              <a:rect l="l" t="t" r="r" b="b"/>
              <a:pathLst>
                <a:path w="769" h="1761" extrusionOk="0">
                  <a:moveTo>
                    <a:pt x="216" y="1"/>
                  </a:moveTo>
                  <a:cubicBezTo>
                    <a:pt x="110" y="1"/>
                    <a:pt x="1" y="71"/>
                    <a:pt x="10" y="197"/>
                  </a:cubicBezTo>
                  <a:cubicBezTo>
                    <a:pt x="30" y="492"/>
                    <a:pt x="57" y="785"/>
                    <a:pt x="129" y="1072"/>
                  </a:cubicBezTo>
                  <a:cubicBezTo>
                    <a:pt x="190" y="1322"/>
                    <a:pt x="221" y="1578"/>
                    <a:pt x="440" y="1734"/>
                  </a:cubicBezTo>
                  <a:cubicBezTo>
                    <a:pt x="466" y="1753"/>
                    <a:pt x="493" y="1760"/>
                    <a:pt x="520" y="1760"/>
                  </a:cubicBezTo>
                  <a:cubicBezTo>
                    <a:pt x="592" y="1760"/>
                    <a:pt x="661" y="1703"/>
                    <a:pt x="686" y="1636"/>
                  </a:cubicBezTo>
                  <a:cubicBezTo>
                    <a:pt x="768" y="1406"/>
                    <a:pt x="647" y="1171"/>
                    <a:pt x="594" y="945"/>
                  </a:cubicBezTo>
                  <a:cubicBezTo>
                    <a:pt x="533" y="679"/>
                    <a:pt x="461" y="412"/>
                    <a:pt x="405" y="144"/>
                  </a:cubicBezTo>
                  <a:cubicBezTo>
                    <a:pt x="385" y="46"/>
                    <a:pt x="301" y="1"/>
                    <a:pt x="216" y="1"/>
                  </a:cubicBezTo>
                  <a:close/>
                </a:path>
              </a:pathLst>
            </a:custGeom>
            <a:solidFill>
              <a:srgbClr val="6091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977;p30">
              <a:extLst>
                <a:ext uri="{FF2B5EF4-FFF2-40B4-BE49-F238E27FC236}">
                  <a16:creationId xmlns:a16="http://schemas.microsoft.com/office/drawing/2014/main" id="{0325F1FF-0DDD-44B2-AE7C-4734245372CF}"/>
                </a:ext>
              </a:extLst>
            </p:cNvPr>
            <p:cNvSpPr/>
            <p:nvPr/>
          </p:nvSpPr>
          <p:spPr>
            <a:xfrm>
              <a:off x="4000475" y="3134500"/>
              <a:ext cx="17100" cy="35400"/>
            </a:xfrm>
            <a:custGeom>
              <a:avLst/>
              <a:gdLst/>
              <a:ahLst/>
              <a:cxnLst/>
              <a:rect l="l" t="t" r="r" b="b"/>
              <a:pathLst>
                <a:path w="684" h="1416" extrusionOk="0">
                  <a:moveTo>
                    <a:pt x="180" y="0"/>
                  </a:moveTo>
                  <a:cubicBezTo>
                    <a:pt x="90" y="0"/>
                    <a:pt x="1" y="72"/>
                    <a:pt x="34" y="185"/>
                  </a:cubicBezTo>
                  <a:cubicBezTo>
                    <a:pt x="100" y="413"/>
                    <a:pt x="163" y="640"/>
                    <a:pt x="231" y="872"/>
                  </a:cubicBezTo>
                  <a:cubicBezTo>
                    <a:pt x="284" y="1060"/>
                    <a:pt x="307" y="1241"/>
                    <a:pt x="448" y="1384"/>
                  </a:cubicBezTo>
                  <a:cubicBezTo>
                    <a:pt x="470" y="1406"/>
                    <a:pt x="501" y="1416"/>
                    <a:pt x="530" y="1416"/>
                  </a:cubicBezTo>
                  <a:cubicBezTo>
                    <a:pt x="581" y="1416"/>
                    <a:pt x="631" y="1387"/>
                    <a:pt x="641" y="1333"/>
                  </a:cubicBezTo>
                  <a:cubicBezTo>
                    <a:pt x="684" y="1130"/>
                    <a:pt x="608" y="978"/>
                    <a:pt x="542" y="784"/>
                  </a:cubicBezTo>
                  <a:cubicBezTo>
                    <a:pt x="469" y="558"/>
                    <a:pt x="397" y="331"/>
                    <a:pt x="323" y="105"/>
                  </a:cubicBezTo>
                  <a:cubicBezTo>
                    <a:pt x="299" y="32"/>
                    <a:pt x="239" y="0"/>
                    <a:pt x="180" y="0"/>
                  </a:cubicBezTo>
                  <a:close/>
                </a:path>
              </a:pathLst>
            </a:custGeom>
            <a:solidFill>
              <a:srgbClr val="6091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978;p30">
              <a:extLst>
                <a:ext uri="{FF2B5EF4-FFF2-40B4-BE49-F238E27FC236}">
                  <a16:creationId xmlns:a16="http://schemas.microsoft.com/office/drawing/2014/main" id="{F418D09F-A605-4FEF-BCCB-909C303C6CCE}"/>
                </a:ext>
              </a:extLst>
            </p:cNvPr>
            <p:cNvSpPr/>
            <p:nvPr/>
          </p:nvSpPr>
          <p:spPr>
            <a:xfrm>
              <a:off x="3518400" y="3205800"/>
              <a:ext cx="15500" cy="41075"/>
            </a:xfrm>
            <a:custGeom>
              <a:avLst/>
              <a:gdLst/>
              <a:ahLst/>
              <a:cxnLst/>
              <a:rect l="l" t="t" r="r" b="b"/>
              <a:pathLst>
                <a:path w="620" h="1643" extrusionOk="0">
                  <a:moveTo>
                    <a:pt x="241" y="0"/>
                  </a:moveTo>
                  <a:cubicBezTo>
                    <a:pt x="166" y="0"/>
                    <a:pt x="83" y="54"/>
                    <a:pt x="79" y="143"/>
                  </a:cubicBezTo>
                  <a:cubicBezTo>
                    <a:pt x="70" y="377"/>
                    <a:pt x="54" y="607"/>
                    <a:pt x="44" y="838"/>
                  </a:cubicBezTo>
                  <a:cubicBezTo>
                    <a:pt x="36" y="1055"/>
                    <a:pt x="1" y="1271"/>
                    <a:pt x="74" y="1478"/>
                  </a:cubicBezTo>
                  <a:cubicBezTo>
                    <a:pt x="112" y="1582"/>
                    <a:pt x="216" y="1642"/>
                    <a:pt x="315" y="1642"/>
                  </a:cubicBezTo>
                  <a:cubicBezTo>
                    <a:pt x="406" y="1642"/>
                    <a:pt x="493" y="1592"/>
                    <a:pt x="519" y="1478"/>
                  </a:cubicBezTo>
                  <a:cubicBezTo>
                    <a:pt x="620" y="1055"/>
                    <a:pt x="429" y="531"/>
                    <a:pt x="363" y="104"/>
                  </a:cubicBezTo>
                  <a:cubicBezTo>
                    <a:pt x="353" y="32"/>
                    <a:pt x="299" y="0"/>
                    <a:pt x="241" y="0"/>
                  </a:cubicBezTo>
                  <a:close/>
                </a:path>
              </a:pathLst>
            </a:custGeom>
            <a:solidFill>
              <a:srgbClr val="000000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979;p30">
              <a:extLst>
                <a:ext uri="{FF2B5EF4-FFF2-40B4-BE49-F238E27FC236}">
                  <a16:creationId xmlns:a16="http://schemas.microsoft.com/office/drawing/2014/main" id="{49B458B9-BA11-4022-9283-6FD74DD1E946}"/>
                </a:ext>
              </a:extLst>
            </p:cNvPr>
            <p:cNvSpPr/>
            <p:nvPr/>
          </p:nvSpPr>
          <p:spPr>
            <a:xfrm>
              <a:off x="3552475" y="3242400"/>
              <a:ext cx="10650" cy="33725"/>
            </a:xfrm>
            <a:custGeom>
              <a:avLst/>
              <a:gdLst/>
              <a:ahLst/>
              <a:cxnLst/>
              <a:rect l="l" t="t" r="r" b="b"/>
              <a:pathLst>
                <a:path w="426" h="1349" extrusionOk="0">
                  <a:moveTo>
                    <a:pt x="211" y="1"/>
                  </a:moveTo>
                  <a:cubicBezTo>
                    <a:pt x="142" y="1"/>
                    <a:pt x="70" y="46"/>
                    <a:pt x="64" y="135"/>
                  </a:cubicBezTo>
                  <a:cubicBezTo>
                    <a:pt x="36" y="504"/>
                    <a:pt x="1" y="944"/>
                    <a:pt x="159" y="1287"/>
                  </a:cubicBezTo>
                  <a:cubicBezTo>
                    <a:pt x="179" y="1330"/>
                    <a:pt x="213" y="1348"/>
                    <a:pt x="249" y="1348"/>
                  </a:cubicBezTo>
                  <a:cubicBezTo>
                    <a:pt x="311" y="1348"/>
                    <a:pt x="377" y="1293"/>
                    <a:pt x="384" y="1225"/>
                  </a:cubicBezTo>
                  <a:cubicBezTo>
                    <a:pt x="425" y="875"/>
                    <a:pt x="333" y="493"/>
                    <a:pt x="341" y="135"/>
                  </a:cubicBezTo>
                  <a:cubicBezTo>
                    <a:pt x="344" y="45"/>
                    <a:pt x="279" y="1"/>
                    <a:pt x="211" y="1"/>
                  </a:cubicBezTo>
                  <a:close/>
                </a:path>
              </a:pathLst>
            </a:custGeom>
            <a:solidFill>
              <a:srgbClr val="000000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980;p30">
              <a:extLst>
                <a:ext uri="{FF2B5EF4-FFF2-40B4-BE49-F238E27FC236}">
                  <a16:creationId xmlns:a16="http://schemas.microsoft.com/office/drawing/2014/main" id="{C57BEB3F-D1B3-446F-BE68-F2ADD9A4FA9C}"/>
                </a:ext>
              </a:extLst>
            </p:cNvPr>
            <p:cNvSpPr/>
            <p:nvPr/>
          </p:nvSpPr>
          <p:spPr>
            <a:xfrm>
              <a:off x="3202950" y="3132125"/>
              <a:ext cx="16525" cy="51500"/>
            </a:xfrm>
            <a:custGeom>
              <a:avLst/>
              <a:gdLst/>
              <a:ahLst/>
              <a:cxnLst/>
              <a:rect l="l" t="t" r="r" b="b"/>
              <a:pathLst>
                <a:path w="661" h="2060" extrusionOk="0">
                  <a:moveTo>
                    <a:pt x="353" y="1"/>
                  </a:moveTo>
                  <a:cubicBezTo>
                    <a:pt x="249" y="1"/>
                    <a:pt x="147" y="58"/>
                    <a:pt x="124" y="174"/>
                  </a:cubicBezTo>
                  <a:cubicBezTo>
                    <a:pt x="1" y="748"/>
                    <a:pt x="62" y="1299"/>
                    <a:pt x="42" y="1875"/>
                  </a:cubicBezTo>
                  <a:cubicBezTo>
                    <a:pt x="37" y="1995"/>
                    <a:pt x="133" y="2060"/>
                    <a:pt x="230" y="2060"/>
                  </a:cubicBezTo>
                  <a:cubicBezTo>
                    <a:pt x="309" y="2060"/>
                    <a:pt x="388" y="2017"/>
                    <a:pt x="415" y="1926"/>
                  </a:cubicBezTo>
                  <a:cubicBezTo>
                    <a:pt x="495" y="1649"/>
                    <a:pt x="626" y="1344"/>
                    <a:pt x="642" y="1061"/>
                  </a:cubicBezTo>
                  <a:cubicBezTo>
                    <a:pt x="661" y="764"/>
                    <a:pt x="657" y="467"/>
                    <a:pt x="589" y="174"/>
                  </a:cubicBezTo>
                  <a:cubicBezTo>
                    <a:pt x="563" y="59"/>
                    <a:pt x="457" y="1"/>
                    <a:pt x="353" y="1"/>
                  </a:cubicBezTo>
                  <a:close/>
                </a:path>
              </a:pathLst>
            </a:custGeom>
            <a:solidFill>
              <a:srgbClr val="000000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981;p30">
              <a:extLst>
                <a:ext uri="{FF2B5EF4-FFF2-40B4-BE49-F238E27FC236}">
                  <a16:creationId xmlns:a16="http://schemas.microsoft.com/office/drawing/2014/main" id="{C39F62A6-34D6-45CC-AC62-3CAAB755B654}"/>
                </a:ext>
              </a:extLst>
            </p:cNvPr>
            <p:cNvSpPr/>
            <p:nvPr/>
          </p:nvSpPr>
          <p:spPr>
            <a:xfrm>
              <a:off x="3228875" y="3182950"/>
              <a:ext cx="17050" cy="44675"/>
            </a:xfrm>
            <a:custGeom>
              <a:avLst/>
              <a:gdLst/>
              <a:ahLst/>
              <a:cxnLst/>
              <a:rect l="l" t="t" r="r" b="b"/>
              <a:pathLst>
                <a:path w="682" h="1787" extrusionOk="0">
                  <a:moveTo>
                    <a:pt x="291" y="1"/>
                  </a:moveTo>
                  <a:cubicBezTo>
                    <a:pt x="187" y="1"/>
                    <a:pt x="86" y="69"/>
                    <a:pt x="87" y="207"/>
                  </a:cubicBezTo>
                  <a:cubicBezTo>
                    <a:pt x="93" y="656"/>
                    <a:pt x="1" y="1234"/>
                    <a:pt x="175" y="1652"/>
                  </a:cubicBezTo>
                  <a:cubicBezTo>
                    <a:pt x="211" y="1738"/>
                    <a:pt x="291" y="1786"/>
                    <a:pt x="369" y="1786"/>
                  </a:cubicBezTo>
                  <a:cubicBezTo>
                    <a:pt x="442" y="1786"/>
                    <a:pt x="512" y="1744"/>
                    <a:pt x="542" y="1652"/>
                  </a:cubicBezTo>
                  <a:cubicBezTo>
                    <a:pt x="681" y="1221"/>
                    <a:pt x="548" y="656"/>
                    <a:pt x="515" y="207"/>
                  </a:cubicBezTo>
                  <a:cubicBezTo>
                    <a:pt x="505" y="70"/>
                    <a:pt x="397" y="1"/>
                    <a:pt x="291" y="1"/>
                  </a:cubicBezTo>
                  <a:close/>
                </a:path>
              </a:pathLst>
            </a:custGeom>
            <a:solidFill>
              <a:srgbClr val="000000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982;p30">
              <a:extLst>
                <a:ext uri="{FF2B5EF4-FFF2-40B4-BE49-F238E27FC236}">
                  <a16:creationId xmlns:a16="http://schemas.microsoft.com/office/drawing/2014/main" id="{CE3FF56A-AAAE-4078-BAEF-8F94532607C7}"/>
                </a:ext>
              </a:extLst>
            </p:cNvPr>
            <p:cNvSpPr/>
            <p:nvPr/>
          </p:nvSpPr>
          <p:spPr>
            <a:xfrm>
              <a:off x="4204475" y="3072900"/>
              <a:ext cx="11825" cy="24475"/>
            </a:xfrm>
            <a:custGeom>
              <a:avLst/>
              <a:gdLst/>
              <a:ahLst/>
              <a:cxnLst/>
              <a:rect l="l" t="t" r="r" b="b"/>
              <a:pathLst>
                <a:path w="473" h="979" extrusionOk="0">
                  <a:moveTo>
                    <a:pt x="156" y="1"/>
                  </a:moveTo>
                  <a:cubicBezTo>
                    <a:pt x="81" y="1"/>
                    <a:pt x="1" y="68"/>
                    <a:pt x="28" y="153"/>
                  </a:cubicBezTo>
                  <a:cubicBezTo>
                    <a:pt x="104" y="397"/>
                    <a:pt x="85" y="640"/>
                    <a:pt x="145" y="882"/>
                  </a:cubicBezTo>
                  <a:cubicBezTo>
                    <a:pt x="160" y="947"/>
                    <a:pt x="215" y="978"/>
                    <a:pt x="271" y="978"/>
                  </a:cubicBezTo>
                  <a:cubicBezTo>
                    <a:pt x="327" y="978"/>
                    <a:pt x="383" y="946"/>
                    <a:pt x="401" y="882"/>
                  </a:cubicBezTo>
                  <a:cubicBezTo>
                    <a:pt x="473" y="608"/>
                    <a:pt x="360" y="315"/>
                    <a:pt x="249" y="60"/>
                  </a:cubicBezTo>
                  <a:cubicBezTo>
                    <a:pt x="230" y="18"/>
                    <a:pt x="194" y="1"/>
                    <a:pt x="156" y="1"/>
                  </a:cubicBezTo>
                  <a:close/>
                </a:path>
              </a:pathLst>
            </a:custGeom>
            <a:solidFill>
              <a:srgbClr val="000000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983;p30">
              <a:extLst>
                <a:ext uri="{FF2B5EF4-FFF2-40B4-BE49-F238E27FC236}">
                  <a16:creationId xmlns:a16="http://schemas.microsoft.com/office/drawing/2014/main" id="{F4002AFF-8DB0-4BA8-AF56-33CC79EC1B97}"/>
                </a:ext>
              </a:extLst>
            </p:cNvPr>
            <p:cNvSpPr/>
            <p:nvPr/>
          </p:nvSpPr>
          <p:spPr>
            <a:xfrm>
              <a:off x="4236575" y="3082300"/>
              <a:ext cx="22475" cy="31350"/>
            </a:xfrm>
            <a:custGeom>
              <a:avLst/>
              <a:gdLst/>
              <a:ahLst/>
              <a:cxnLst/>
              <a:rect l="l" t="t" r="r" b="b"/>
              <a:pathLst>
                <a:path w="899" h="1254" extrusionOk="0">
                  <a:moveTo>
                    <a:pt x="217" y="0"/>
                  </a:moveTo>
                  <a:cubicBezTo>
                    <a:pt x="114" y="0"/>
                    <a:pt x="1" y="94"/>
                    <a:pt x="41" y="213"/>
                  </a:cubicBezTo>
                  <a:cubicBezTo>
                    <a:pt x="152" y="543"/>
                    <a:pt x="285" y="974"/>
                    <a:pt x="554" y="1209"/>
                  </a:cubicBezTo>
                  <a:cubicBezTo>
                    <a:pt x="589" y="1240"/>
                    <a:pt x="633" y="1253"/>
                    <a:pt x="677" y="1253"/>
                  </a:cubicBezTo>
                  <a:cubicBezTo>
                    <a:pt x="788" y="1253"/>
                    <a:pt x="899" y="1166"/>
                    <a:pt x="853" y="1035"/>
                  </a:cubicBezTo>
                  <a:cubicBezTo>
                    <a:pt x="732" y="701"/>
                    <a:pt x="486" y="412"/>
                    <a:pt x="347" y="84"/>
                  </a:cubicBezTo>
                  <a:cubicBezTo>
                    <a:pt x="321" y="25"/>
                    <a:pt x="270" y="0"/>
                    <a:pt x="217" y="0"/>
                  </a:cubicBezTo>
                  <a:close/>
                </a:path>
              </a:pathLst>
            </a:custGeom>
            <a:solidFill>
              <a:srgbClr val="000000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984;p30">
              <a:extLst>
                <a:ext uri="{FF2B5EF4-FFF2-40B4-BE49-F238E27FC236}">
                  <a16:creationId xmlns:a16="http://schemas.microsoft.com/office/drawing/2014/main" id="{7C2D3848-9F3D-4191-A40D-527BD030F77D}"/>
                </a:ext>
              </a:extLst>
            </p:cNvPr>
            <p:cNvSpPr/>
            <p:nvPr/>
          </p:nvSpPr>
          <p:spPr>
            <a:xfrm>
              <a:off x="4229300" y="2992175"/>
              <a:ext cx="19125" cy="36225"/>
            </a:xfrm>
            <a:custGeom>
              <a:avLst/>
              <a:gdLst/>
              <a:ahLst/>
              <a:cxnLst/>
              <a:rect l="l" t="t" r="r" b="b"/>
              <a:pathLst>
                <a:path w="765" h="1449" extrusionOk="0">
                  <a:moveTo>
                    <a:pt x="231" y="0"/>
                  </a:moveTo>
                  <a:cubicBezTo>
                    <a:pt x="115" y="0"/>
                    <a:pt x="0" y="100"/>
                    <a:pt x="25" y="256"/>
                  </a:cubicBezTo>
                  <a:cubicBezTo>
                    <a:pt x="76" y="596"/>
                    <a:pt x="76" y="1061"/>
                    <a:pt x="291" y="1342"/>
                  </a:cubicBezTo>
                  <a:cubicBezTo>
                    <a:pt x="341" y="1408"/>
                    <a:pt x="434" y="1449"/>
                    <a:pt x="520" y="1449"/>
                  </a:cubicBezTo>
                  <a:cubicBezTo>
                    <a:pt x="612" y="1449"/>
                    <a:pt x="697" y="1402"/>
                    <a:pt x="714" y="1289"/>
                  </a:cubicBezTo>
                  <a:cubicBezTo>
                    <a:pt x="765" y="899"/>
                    <a:pt x="558" y="504"/>
                    <a:pt x="425" y="145"/>
                  </a:cubicBezTo>
                  <a:cubicBezTo>
                    <a:pt x="387" y="44"/>
                    <a:pt x="309" y="0"/>
                    <a:pt x="231" y="0"/>
                  </a:cubicBezTo>
                  <a:close/>
                </a:path>
              </a:pathLst>
            </a:custGeom>
            <a:solidFill>
              <a:srgbClr val="000000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985;p30">
              <a:extLst>
                <a:ext uri="{FF2B5EF4-FFF2-40B4-BE49-F238E27FC236}">
                  <a16:creationId xmlns:a16="http://schemas.microsoft.com/office/drawing/2014/main" id="{E1ADE312-9904-43DC-B5FA-50C693A2CAF3}"/>
                </a:ext>
              </a:extLst>
            </p:cNvPr>
            <p:cNvSpPr/>
            <p:nvPr/>
          </p:nvSpPr>
          <p:spPr>
            <a:xfrm>
              <a:off x="4200250" y="3587225"/>
              <a:ext cx="25075" cy="90975"/>
            </a:xfrm>
            <a:custGeom>
              <a:avLst/>
              <a:gdLst/>
              <a:ahLst/>
              <a:cxnLst/>
              <a:rect l="l" t="t" r="r" b="b"/>
              <a:pathLst>
                <a:path w="1003" h="3639" extrusionOk="0">
                  <a:moveTo>
                    <a:pt x="225" y="1"/>
                  </a:moveTo>
                  <a:cubicBezTo>
                    <a:pt x="114" y="1"/>
                    <a:pt x="0" y="94"/>
                    <a:pt x="31" y="239"/>
                  </a:cubicBezTo>
                  <a:cubicBezTo>
                    <a:pt x="262" y="1325"/>
                    <a:pt x="248" y="2434"/>
                    <a:pt x="469" y="3514"/>
                  </a:cubicBezTo>
                  <a:cubicBezTo>
                    <a:pt x="486" y="3597"/>
                    <a:pt x="563" y="3639"/>
                    <a:pt x="639" y="3639"/>
                  </a:cubicBezTo>
                  <a:cubicBezTo>
                    <a:pt x="714" y="3639"/>
                    <a:pt x="788" y="3598"/>
                    <a:pt x="802" y="3514"/>
                  </a:cubicBezTo>
                  <a:cubicBezTo>
                    <a:pt x="1002" y="2393"/>
                    <a:pt x="705" y="1212"/>
                    <a:pt x="398" y="136"/>
                  </a:cubicBezTo>
                  <a:cubicBezTo>
                    <a:pt x="371" y="42"/>
                    <a:pt x="298" y="1"/>
                    <a:pt x="225" y="1"/>
                  </a:cubicBezTo>
                  <a:close/>
                </a:path>
              </a:pathLst>
            </a:custGeom>
            <a:solidFill>
              <a:srgbClr val="000000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986;p30">
              <a:extLst>
                <a:ext uri="{FF2B5EF4-FFF2-40B4-BE49-F238E27FC236}">
                  <a16:creationId xmlns:a16="http://schemas.microsoft.com/office/drawing/2014/main" id="{BC77E207-1737-4FCB-A1B4-D0EE51268B7D}"/>
                </a:ext>
              </a:extLst>
            </p:cNvPr>
            <p:cNvSpPr/>
            <p:nvPr/>
          </p:nvSpPr>
          <p:spPr>
            <a:xfrm>
              <a:off x="4236925" y="3636675"/>
              <a:ext cx="28100" cy="76075"/>
            </a:xfrm>
            <a:custGeom>
              <a:avLst/>
              <a:gdLst/>
              <a:ahLst/>
              <a:cxnLst/>
              <a:rect l="l" t="t" r="r" b="b"/>
              <a:pathLst>
                <a:path w="1124" h="3043" extrusionOk="0">
                  <a:moveTo>
                    <a:pt x="194" y="0"/>
                  </a:moveTo>
                  <a:cubicBezTo>
                    <a:pt x="94" y="0"/>
                    <a:pt x="1" y="62"/>
                    <a:pt x="15" y="192"/>
                  </a:cubicBezTo>
                  <a:cubicBezTo>
                    <a:pt x="109" y="1063"/>
                    <a:pt x="191" y="2143"/>
                    <a:pt x="622" y="2918"/>
                  </a:cubicBezTo>
                  <a:cubicBezTo>
                    <a:pt x="669" y="3005"/>
                    <a:pt x="747" y="3043"/>
                    <a:pt x="827" y="3043"/>
                  </a:cubicBezTo>
                  <a:cubicBezTo>
                    <a:pt x="956" y="3043"/>
                    <a:pt x="1089" y="2942"/>
                    <a:pt x="1095" y="2791"/>
                  </a:cubicBezTo>
                  <a:cubicBezTo>
                    <a:pt x="1124" y="1924"/>
                    <a:pt x="714" y="938"/>
                    <a:pt x="411" y="138"/>
                  </a:cubicBezTo>
                  <a:cubicBezTo>
                    <a:pt x="376" y="48"/>
                    <a:pt x="282" y="0"/>
                    <a:pt x="194" y="0"/>
                  </a:cubicBezTo>
                  <a:close/>
                </a:path>
              </a:pathLst>
            </a:custGeom>
            <a:solidFill>
              <a:srgbClr val="000000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987;p30">
              <a:extLst>
                <a:ext uri="{FF2B5EF4-FFF2-40B4-BE49-F238E27FC236}">
                  <a16:creationId xmlns:a16="http://schemas.microsoft.com/office/drawing/2014/main" id="{C70626B1-1A00-4FB2-9D72-012AFEA3ED53}"/>
                </a:ext>
              </a:extLst>
            </p:cNvPr>
            <p:cNvSpPr/>
            <p:nvPr/>
          </p:nvSpPr>
          <p:spPr>
            <a:xfrm>
              <a:off x="4233075" y="3581375"/>
              <a:ext cx="19875" cy="45900"/>
            </a:xfrm>
            <a:custGeom>
              <a:avLst/>
              <a:gdLst/>
              <a:ahLst/>
              <a:cxnLst/>
              <a:rect l="l" t="t" r="r" b="b"/>
              <a:pathLst>
                <a:path w="795" h="1836" extrusionOk="0">
                  <a:moveTo>
                    <a:pt x="315" y="1"/>
                  </a:moveTo>
                  <a:cubicBezTo>
                    <a:pt x="158" y="1"/>
                    <a:pt x="1" y="129"/>
                    <a:pt x="52" y="329"/>
                  </a:cubicBezTo>
                  <a:cubicBezTo>
                    <a:pt x="175" y="799"/>
                    <a:pt x="263" y="1284"/>
                    <a:pt x="417" y="1746"/>
                  </a:cubicBezTo>
                  <a:cubicBezTo>
                    <a:pt x="437" y="1804"/>
                    <a:pt x="492" y="1836"/>
                    <a:pt x="546" y="1836"/>
                  </a:cubicBezTo>
                  <a:cubicBezTo>
                    <a:pt x="597" y="1836"/>
                    <a:pt x="647" y="1807"/>
                    <a:pt x="663" y="1746"/>
                  </a:cubicBezTo>
                  <a:cubicBezTo>
                    <a:pt x="794" y="1233"/>
                    <a:pt x="718" y="688"/>
                    <a:pt x="565" y="188"/>
                  </a:cubicBezTo>
                  <a:cubicBezTo>
                    <a:pt x="524" y="57"/>
                    <a:pt x="420" y="1"/>
                    <a:pt x="315" y="1"/>
                  </a:cubicBezTo>
                  <a:close/>
                </a:path>
              </a:pathLst>
            </a:custGeom>
            <a:solidFill>
              <a:srgbClr val="000000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988;p30">
              <a:extLst>
                <a:ext uri="{FF2B5EF4-FFF2-40B4-BE49-F238E27FC236}">
                  <a16:creationId xmlns:a16="http://schemas.microsoft.com/office/drawing/2014/main" id="{AA7483DA-5174-4A6F-AB02-8F754B1CF411}"/>
                </a:ext>
              </a:extLst>
            </p:cNvPr>
            <p:cNvSpPr/>
            <p:nvPr/>
          </p:nvSpPr>
          <p:spPr>
            <a:xfrm>
              <a:off x="4178525" y="3945350"/>
              <a:ext cx="26700" cy="63800"/>
            </a:xfrm>
            <a:custGeom>
              <a:avLst/>
              <a:gdLst/>
              <a:ahLst/>
              <a:cxnLst/>
              <a:rect l="l" t="t" r="r" b="b"/>
              <a:pathLst>
                <a:path w="1068" h="2552" extrusionOk="0">
                  <a:moveTo>
                    <a:pt x="195" y="1"/>
                  </a:moveTo>
                  <a:cubicBezTo>
                    <a:pt x="97" y="1"/>
                    <a:pt x="0" y="81"/>
                    <a:pt x="31" y="208"/>
                  </a:cubicBezTo>
                  <a:cubicBezTo>
                    <a:pt x="195" y="895"/>
                    <a:pt x="215" y="1828"/>
                    <a:pt x="594" y="2432"/>
                  </a:cubicBezTo>
                  <a:cubicBezTo>
                    <a:pt x="646" y="2514"/>
                    <a:pt x="729" y="2552"/>
                    <a:pt x="812" y="2552"/>
                  </a:cubicBezTo>
                  <a:cubicBezTo>
                    <a:pt x="941" y="2552"/>
                    <a:pt x="1068" y="2460"/>
                    <a:pt x="1068" y="2303"/>
                  </a:cubicBezTo>
                  <a:cubicBezTo>
                    <a:pt x="1066" y="1586"/>
                    <a:pt x="584" y="788"/>
                    <a:pt x="355" y="118"/>
                  </a:cubicBezTo>
                  <a:cubicBezTo>
                    <a:pt x="327" y="37"/>
                    <a:pt x="261" y="1"/>
                    <a:pt x="195" y="1"/>
                  </a:cubicBezTo>
                  <a:close/>
                </a:path>
              </a:pathLst>
            </a:custGeom>
            <a:solidFill>
              <a:srgbClr val="000000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989;p30">
              <a:extLst>
                <a:ext uri="{FF2B5EF4-FFF2-40B4-BE49-F238E27FC236}">
                  <a16:creationId xmlns:a16="http://schemas.microsoft.com/office/drawing/2014/main" id="{F0DBDF6A-53BB-4209-8985-94ABD930E987}"/>
                </a:ext>
              </a:extLst>
            </p:cNvPr>
            <p:cNvSpPr/>
            <p:nvPr/>
          </p:nvSpPr>
          <p:spPr>
            <a:xfrm>
              <a:off x="4222575" y="3977175"/>
              <a:ext cx="10125" cy="28925"/>
            </a:xfrm>
            <a:custGeom>
              <a:avLst/>
              <a:gdLst/>
              <a:ahLst/>
              <a:cxnLst/>
              <a:rect l="l" t="t" r="r" b="b"/>
              <a:pathLst>
                <a:path w="405" h="1157" extrusionOk="0">
                  <a:moveTo>
                    <a:pt x="125" y="1"/>
                  </a:moveTo>
                  <a:cubicBezTo>
                    <a:pt x="64" y="1"/>
                    <a:pt x="1" y="41"/>
                    <a:pt x="9" y="114"/>
                  </a:cubicBezTo>
                  <a:cubicBezTo>
                    <a:pt x="46" y="423"/>
                    <a:pt x="40" y="772"/>
                    <a:pt x="144" y="1067"/>
                  </a:cubicBezTo>
                  <a:cubicBezTo>
                    <a:pt x="166" y="1127"/>
                    <a:pt x="218" y="1157"/>
                    <a:pt x="269" y="1157"/>
                  </a:cubicBezTo>
                  <a:cubicBezTo>
                    <a:pt x="331" y="1157"/>
                    <a:pt x="391" y="1114"/>
                    <a:pt x="394" y="1032"/>
                  </a:cubicBezTo>
                  <a:cubicBezTo>
                    <a:pt x="405" y="719"/>
                    <a:pt x="294" y="391"/>
                    <a:pt x="234" y="83"/>
                  </a:cubicBezTo>
                  <a:cubicBezTo>
                    <a:pt x="223" y="27"/>
                    <a:pt x="175" y="1"/>
                    <a:pt x="125" y="1"/>
                  </a:cubicBezTo>
                  <a:close/>
                </a:path>
              </a:pathLst>
            </a:custGeom>
            <a:solidFill>
              <a:srgbClr val="000000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990;p30">
              <a:extLst>
                <a:ext uri="{FF2B5EF4-FFF2-40B4-BE49-F238E27FC236}">
                  <a16:creationId xmlns:a16="http://schemas.microsoft.com/office/drawing/2014/main" id="{F58A104D-3AC5-47E5-83A5-4AE2F1B96C62}"/>
                </a:ext>
              </a:extLst>
            </p:cNvPr>
            <p:cNvSpPr/>
            <p:nvPr/>
          </p:nvSpPr>
          <p:spPr>
            <a:xfrm>
              <a:off x="4189450" y="3871775"/>
              <a:ext cx="16975" cy="49300"/>
            </a:xfrm>
            <a:custGeom>
              <a:avLst/>
              <a:gdLst/>
              <a:ahLst/>
              <a:cxnLst/>
              <a:rect l="l" t="t" r="r" b="b"/>
              <a:pathLst>
                <a:path w="679" h="1972" extrusionOk="0">
                  <a:moveTo>
                    <a:pt x="220" y="0"/>
                  </a:moveTo>
                  <a:cubicBezTo>
                    <a:pt x="113" y="0"/>
                    <a:pt x="0" y="73"/>
                    <a:pt x="4" y="200"/>
                  </a:cubicBezTo>
                  <a:cubicBezTo>
                    <a:pt x="14" y="493"/>
                    <a:pt x="28" y="788"/>
                    <a:pt x="39" y="1081"/>
                  </a:cubicBezTo>
                  <a:cubicBezTo>
                    <a:pt x="49" y="1348"/>
                    <a:pt x="22" y="1610"/>
                    <a:pt x="151" y="1852"/>
                  </a:cubicBezTo>
                  <a:cubicBezTo>
                    <a:pt x="195" y="1934"/>
                    <a:pt x="274" y="1971"/>
                    <a:pt x="354" y="1971"/>
                  </a:cubicBezTo>
                  <a:cubicBezTo>
                    <a:pt x="461" y="1971"/>
                    <a:pt x="571" y="1905"/>
                    <a:pt x="604" y="1792"/>
                  </a:cubicBezTo>
                  <a:cubicBezTo>
                    <a:pt x="678" y="1536"/>
                    <a:pt x="592" y="1272"/>
                    <a:pt x="547" y="1011"/>
                  </a:cubicBezTo>
                  <a:cubicBezTo>
                    <a:pt x="500" y="722"/>
                    <a:pt x="451" y="431"/>
                    <a:pt x="401" y="144"/>
                  </a:cubicBezTo>
                  <a:cubicBezTo>
                    <a:pt x="384" y="45"/>
                    <a:pt x="304" y="0"/>
                    <a:pt x="220" y="0"/>
                  </a:cubicBezTo>
                  <a:close/>
                </a:path>
              </a:pathLst>
            </a:custGeom>
            <a:solidFill>
              <a:srgbClr val="000000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991;p30">
              <a:extLst>
                <a:ext uri="{FF2B5EF4-FFF2-40B4-BE49-F238E27FC236}">
                  <a16:creationId xmlns:a16="http://schemas.microsoft.com/office/drawing/2014/main" id="{F3C328B6-1B2A-45F2-B0CB-F4D39892183F}"/>
                </a:ext>
              </a:extLst>
            </p:cNvPr>
            <p:cNvSpPr/>
            <p:nvPr/>
          </p:nvSpPr>
          <p:spPr>
            <a:xfrm>
              <a:off x="3763400" y="3735850"/>
              <a:ext cx="17650" cy="53775"/>
            </a:xfrm>
            <a:custGeom>
              <a:avLst/>
              <a:gdLst/>
              <a:ahLst/>
              <a:cxnLst/>
              <a:rect l="l" t="t" r="r" b="b"/>
              <a:pathLst>
                <a:path w="706" h="2151" extrusionOk="0">
                  <a:moveTo>
                    <a:pt x="226" y="1"/>
                  </a:moveTo>
                  <a:cubicBezTo>
                    <a:pt x="121" y="1"/>
                    <a:pt x="9" y="74"/>
                    <a:pt x="9" y="199"/>
                  </a:cubicBezTo>
                  <a:cubicBezTo>
                    <a:pt x="11" y="523"/>
                    <a:pt x="0" y="847"/>
                    <a:pt x="13" y="1170"/>
                  </a:cubicBezTo>
                  <a:cubicBezTo>
                    <a:pt x="27" y="1466"/>
                    <a:pt x="11" y="1753"/>
                    <a:pt x="136" y="2019"/>
                  </a:cubicBezTo>
                  <a:cubicBezTo>
                    <a:pt x="179" y="2110"/>
                    <a:pt x="265" y="2151"/>
                    <a:pt x="354" y="2151"/>
                  </a:cubicBezTo>
                  <a:cubicBezTo>
                    <a:pt x="474" y="2151"/>
                    <a:pt x="600" y="2076"/>
                    <a:pt x="632" y="1953"/>
                  </a:cubicBezTo>
                  <a:cubicBezTo>
                    <a:pt x="705" y="1673"/>
                    <a:pt x="623" y="1377"/>
                    <a:pt x="582" y="1093"/>
                  </a:cubicBezTo>
                  <a:cubicBezTo>
                    <a:pt x="533" y="775"/>
                    <a:pt x="464" y="461"/>
                    <a:pt x="406" y="146"/>
                  </a:cubicBezTo>
                  <a:cubicBezTo>
                    <a:pt x="388" y="46"/>
                    <a:pt x="309" y="1"/>
                    <a:pt x="226" y="1"/>
                  </a:cubicBezTo>
                  <a:close/>
                </a:path>
              </a:pathLst>
            </a:custGeom>
            <a:solidFill>
              <a:srgbClr val="000000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992;p30">
              <a:extLst>
                <a:ext uri="{FF2B5EF4-FFF2-40B4-BE49-F238E27FC236}">
                  <a16:creationId xmlns:a16="http://schemas.microsoft.com/office/drawing/2014/main" id="{A8F9CD45-6370-498C-89B9-DC0920E24FCF}"/>
                </a:ext>
              </a:extLst>
            </p:cNvPr>
            <p:cNvSpPr/>
            <p:nvPr/>
          </p:nvSpPr>
          <p:spPr>
            <a:xfrm>
              <a:off x="3799325" y="3766225"/>
              <a:ext cx="19850" cy="59650"/>
            </a:xfrm>
            <a:custGeom>
              <a:avLst/>
              <a:gdLst/>
              <a:ahLst/>
              <a:cxnLst/>
              <a:rect l="l" t="t" r="r" b="b"/>
              <a:pathLst>
                <a:path w="794" h="2386" extrusionOk="0">
                  <a:moveTo>
                    <a:pt x="273" y="0"/>
                  </a:moveTo>
                  <a:cubicBezTo>
                    <a:pt x="168" y="0"/>
                    <a:pt x="68" y="70"/>
                    <a:pt x="66" y="212"/>
                  </a:cubicBezTo>
                  <a:cubicBezTo>
                    <a:pt x="56" y="892"/>
                    <a:pt x="0" y="1687"/>
                    <a:pt x="355" y="2296"/>
                  </a:cubicBezTo>
                  <a:cubicBezTo>
                    <a:pt x="388" y="2355"/>
                    <a:pt x="459" y="2386"/>
                    <a:pt x="529" y="2386"/>
                  </a:cubicBezTo>
                  <a:cubicBezTo>
                    <a:pt x="611" y="2386"/>
                    <a:pt x="691" y="2342"/>
                    <a:pt x="703" y="2251"/>
                  </a:cubicBezTo>
                  <a:cubicBezTo>
                    <a:pt x="793" y="1573"/>
                    <a:pt x="568" y="886"/>
                    <a:pt x="502" y="212"/>
                  </a:cubicBezTo>
                  <a:cubicBezTo>
                    <a:pt x="489" y="72"/>
                    <a:pt x="379" y="0"/>
                    <a:pt x="273" y="0"/>
                  </a:cubicBezTo>
                  <a:close/>
                </a:path>
              </a:pathLst>
            </a:custGeom>
            <a:solidFill>
              <a:srgbClr val="000000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993;p30">
              <a:extLst>
                <a:ext uri="{FF2B5EF4-FFF2-40B4-BE49-F238E27FC236}">
                  <a16:creationId xmlns:a16="http://schemas.microsoft.com/office/drawing/2014/main" id="{72CB8EE5-9B7C-44CD-B80A-968A689D7F3C}"/>
                </a:ext>
              </a:extLst>
            </p:cNvPr>
            <p:cNvSpPr/>
            <p:nvPr/>
          </p:nvSpPr>
          <p:spPr>
            <a:xfrm>
              <a:off x="3781125" y="3677100"/>
              <a:ext cx="20275" cy="45525"/>
            </a:xfrm>
            <a:custGeom>
              <a:avLst/>
              <a:gdLst/>
              <a:ahLst/>
              <a:cxnLst/>
              <a:rect l="l" t="t" r="r" b="b"/>
              <a:pathLst>
                <a:path w="811" h="1821" extrusionOk="0">
                  <a:moveTo>
                    <a:pt x="405" y="0"/>
                  </a:moveTo>
                  <a:cubicBezTo>
                    <a:pt x="275" y="0"/>
                    <a:pt x="146" y="85"/>
                    <a:pt x="140" y="255"/>
                  </a:cubicBezTo>
                  <a:cubicBezTo>
                    <a:pt x="121" y="700"/>
                    <a:pt x="1" y="1278"/>
                    <a:pt x="175" y="1690"/>
                  </a:cubicBezTo>
                  <a:cubicBezTo>
                    <a:pt x="213" y="1777"/>
                    <a:pt x="309" y="1821"/>
                    <a:pt x="405" y="1821"/>
                  </a:cubicBezTo>
                  <a:cubicBezTo>
                    <a:pt x="501" y="1821"/>
                    <a:pt x="597" y="1777"/>
                    <a:pt x="634" y="1690"/>
                  </a:cubicBezTo>
                  <a:cubicBezTo>
                    <a:pt x="810" y="1276"/>
                    <a:pt x="687" y="700"/>
                    <a:pt x="671" y="255"/>
                  </a:cubicBezTo>
                  <a:cubicBezTo>
                    <a:pt x="664" y="85"/>
                    <a:pt x="534" y="0"/>
                    <a:pt x="405" y="0"/>
                  </a:cubicBezTo>
                  <a:close/>
                </a:path>
              </a:pathLst>
            </a:custGeom>
            <a:solidFill>
              <a:srgbClr val="000000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994;p30">
              <a:extLst>
                <a:ext uri="{FF2B5EF4-FFF2-40B4-BE49-F238E27FC236}">
                  <a16:creationId xmlns:a16="http://schemas.microsoft.com/office/drawing/2014/main" id="{12BFB726-BE9C-4A9B-8C00-0B624CDBE673}"/>
                </a:ext>
              </a:extLst>
            </p:cNvPr>
            <p:cNvSpPr/>
            <p:nvPr/>
          </p:nvSpPr>
          <p:spPr>
            <a:xfrm>
              <a:off x="3828325" y="4036450"/>
              <a:ext cx="19900" cy="64475"/>
            </a:xfrm>
            <a:custGeom>
              <a:avLst/>
              <a:gdLst/>
              <a:ahLst/>
              <a:cxnLst/>
              <a:rect l="l" t="t" r="r" b="b"/>
              <a:pathLst>
                <a:path w="796" h="2579" extrusionOk="0">
                  <a:moveTo>
                    <a:pt x="348" y="0"/>
                  </a:moveTo>
                  <a:cubicBezTo>
                    <a:pt x="341" y="0"/>
                    <a:pt x="333" y="1"/>
                    <a:pt x="324" y="2"/>
                  </a:cubicBezTo>
                  <a:cubicBezTo>
                    <a:pt x="308" y="4"/>
                    <a:pt x="293" y="8"/>
                    <a:pt x="277" y="12"/>
                  </a:cubicBezTo>
                  <a:cubicBezTo>
                    <a:pt x="148" y="39"/>
                    <a:pt x="82" y="166"/>
                    <a:pt x="70" y="287"/>
                  </a:cubicBezTo>
                  <a:cubicBezTo>
                    <a:pt x="0" y="953"/>
                    <a:pt x="6" y="1838"/>
                    <a:pt x="295" y="2459"/>
                  </a:cubicBezTo>
                  <a:cubicBezTo>
                    <a:pt x="332" y="2540"/>
                    <a:pt x="418" y="2579"/>
                    <a:pt x="506" y="2579"/>
                  </a:cubicBezTo>
                  <a:cubicBezTo>
                    <a:pt x="617" y="2579"/>
                    <a:pt x="731" y="2516"/>
                    <a:pt x="748" y="2400"/>
                  </a:cubicBezTo>
                  <a:cubicBezTo>
                    <a:pt x="796" y="2064"/>
                    <a:pt x="736" y="1736"/>
                    <a:pt x="722" y="1398"/>
                  </a:cubicBezTo>
                  <a:cubicBezTo>
                    <a:pt x="701" y="1022"/>
                    <a:pt x="683" y="664"/>
                    <a:pt x="638" y="287"/>
                  </a:cubicBezTo>
                  <a:cubicBezTo>
                    <a:pt x="621" y="168"/>
                    <a:pt x="560" y="41"/>
                    <a:pt x="429" y="12"/>
                  </a:cubicBezTo>
                  <a:cubicBezTo>
                    <a:pt x="400" y="6"/>
                    <a:pt x="376" y="0"/>
                    <a:pt x="348" y="0"/>
                  </a:cubicBezTo>
                  <a:close/>
                </a:path>
              </a:pathLst>
            </a:custGeom>
            <a:solidFill>
              <a:srgbClr val="000000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995;p30">
              <a:extLst>
                <a:ext uri="{FF2B5EF4-FFF2-40B4-BE49-F238E27FC236}">
                  <a16:creationId xmlns:a16="http://schemas.microsoft.com/office/drawing/2014/main" id="{BB318793-A457-489F-A4F9-1CAB102CD420}"/>
                </a:ext>
              </a:extLst>
            </p:cNvPr>
            <p:cNvSpPr/>
            <p:nvPr/>
          </p:nvSpPr>
          <p:spPr>
            <a:xfrm>
              <a:off x="3886575" y="4095900"/>
              <a:ext cx="17000" cy="89275"/>
            </a:xfrm>
            <a:custGeom>
              <a:avLst/>
              <a:gdLst/>
              <a:ahLst/>
              <a:cxnLst/>
              <a:rect l="l" t="t" r="r" b="b"/>
              <a:pathLst>
                <a:path w="680" h="3571" extrusionOk="0">
                  <a:moveTo>
                    <a:pt x="181" y="0"/>
                  </a:moveTo>
                  <a:cubicBezTo>
                    <a:pt x="89" y="0"/>
                    <a:pt x="3" y="60"/>
                    <a:pt x="5" y="184"/>
                  </a:cubicBezTo>
                  <a:cubicBezTo>
                    <a:pt x="34" y="1264"/>
                    <a:pt x="1" y="2383"/>
                    <a:pt x="241" y="3445"/>
                  </a:cubicBezTo>
                  <a:cubicBezTo>
                    <a:pt x="261" y="3532"/>
                    <a:pt x="324" y="3570"/>
                    <a:pt x="391" y="3570"/>
                  </a:cubicBezTo>
                  <a:cubicBezTo>
                    <a:pt x="479" y="3570"/>
                    <a:pt x="572" y="3505"/>
                    <a:pt x="583" y="3400"/>
                  </a:cubicBezTo>
                  <a:cubicBezTo>
                    <a:pt x="679" y="2330"/>
                    <a:pt x="497" y="1241"/>
                    <a:pt x="388" y="184"/>
                  </a:cubicBezTo>
                  <a:cubicBezTo>
                    <a:pt x="375" y="63"/>
                    <a:pt x="275" y="0"/>
                    <a:pt x="181" y="0"/>
                  </a:cubicBezTo>
                  <a:close/>
                </a:path>
              </a:pathLst>
            </a:custGeom>
            <a:solidFill>
              <a:srgbClr val="000000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996;p30">
              <a:extLst>
                <a:ext uri="{FF2B5EF4-FFF2-40B4-BE49-F238E27FC236}">
                  <a16:creationId xmlns:a16="http://schemas.microsoft.com/office/drawing/2014/main" id="{3B5E4E2A-40B9-4010-BF3A-B99C4E5632E7}"/>
                </a:ext>
              </a:extLst>
            </p:cNvPr>
            <p:cNvSpPr/>
            <p:nvPr/>
          </p:nvSpPr>
          <p:spPr>
            <a:xfrm>
              <a:off x="3915325" y="3990050"/>
              <a:ext cx="10600" cy="45550"/>
            </a:xfrm>
            <a:custGeom>
              <a:avLst/>
              <a:gdLst/>
              <a:ahLst/>
              <a:cxnLst/>
              <a:rect l="l" t="t" r="r" b="b"/>
              <a:pathLst>
                <a:path w="424" h="1822" extrusionOk="0">
                  <a:moveTo>
                    <a:pt x="167" y="0"/>
                  </a:moveTo>
                  <a:cubicBezTo>
                    <a:pt x="98" y="0"/>
                    <a:pt x="27" y="45"/>
                    <a:pt x="23" y="134"/>
                  </a:cubicBezTo>
                  <a:cubicBezTo>
                    <a:pt x="1" y="646"/>
                    <a:pt x="15" y="1153"/>
                    <a:pt x="74" y="1663"/>
                  </a:cubicBezTo>
                  <a:cubicBezTo>
                    <a:pt x="87" y="1772"/>
                    <a:pt x="164" y="1822"/>
                    <a:pt x="241" y="1822"/>
                  </a:cubicBezTo>
                  <a:cubicBezTo>
                    <a:pt x="333" y="1822"/>
                    <a:pt x="424" y="1750"/>
                    <a:pt x="402" y="1620"/>
                  </a:cubicBezTo>
                  <a:cubicBezTo>
                    <a:pt x="329" y="1126"/>
                    <a:pt x="298" y="630"/>
                    <a:pt x="300" y="134"/>
                  </a:cubicBezTo>
                  <a:cubicBezTo>
                    <a:pt x="302" y="44"/>
                    <a:pt x="236" y="0"/>
                    <a:pt x="167" y="0"/>
                  </a:cubicBezTo>
                  <a:close/>
                </a:path>
              </a:pathLst>
            </a:custGeom>
            <a:solidFill>
              <a:srgbClr val="000000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997;p30">
              <a:extLst>
                <a:ext uri="{FF2B5EF4-FFF2-40B4-BE49-F238E27FC236}">
                  <a16:creationId xmlns:a16="http://schemas.microsoft.com/office/drawing/2014/main" id="{365B3445-EF58-4838-A275-2C3D1AB1711C}"/>
                </a:ext>
              </a:extLst>
            </p:cNvPr>
            <p:cNvSpPr/>
            <p:nvPr/>
          </p:nvSpPr>
          <p:spPr>
            <a:xfrm>
              <a:off x="3511275" y="4185625"/>
              <a:ext cx="25350" cy="62425"/>
            </a:xfrm>
            <a:custGeom>
              <a:avLst/>
              <a:gdLst/>
              <a:ahLst/>
              <a:cxnLst/>
              <a:rect l="l" t="t" r="r" b="b"/>
              <a:pathLst>
                <a:path w="1014" h="2497" extrusionOk="0">
                  <a:moveTo>
                    <a:pt x="263" y="1"/>
                  </a:moveTo>
                  <a:cubicBezTo>
                    <a:pt x="151" y="1"/>
                    <a:pt x="38" y="96"/>
                    <a:pt x="64" y="245"/>
                  </a:cubicBezTo>
                  <a:cubicBezTo>
                    <a:pt x="128" y="600"/>
                    <a:pt x="132" y="963"/>
                    <a:pt x="111" y="1323"/>
                  </a:cubicBezTo>
                  <a:cubicBezTo>
                    <a:pt x="95" y="1639"/>
                    <a:pt x="1" y="1959"/>
                    <a:pt x="91" y="2266"/>
                  </a:cubicBezTo>
                  <a:cubicBezTo>
                    <a:pt x="133" y="2412"/>
                    <a:pt x="273" y="2497"/>
                    <a:pt x="409" y="2497"/>
                  </a:cubicBezTo>
                  <a:cubicBezTo>
                    <a:pt x="512" y="2497"/>
                    <a:pt x="612" y="2449"/>
                    <a:pt x="669" y="2344"/>
                  </a:cubicBezTo>
                  <a:cubicBezTo>
                    <a:pt x="1013" y="1711"/>
                    <a:pt x="648" y="768"/>
                    <a:pt x="444" y="141"/>
                  </a:cubicBezTo>
                  <a:cubicBezTo>
                    <a:pt x="412" y="43"/>
                    <a:pt x="338" y="1"/>
                    <a:pt x="263" y="1"/>
                  </a:cubicBezTo>
                  <a:close/>
                </a:path>
              </a:pathLst>
            </a:custGeom>
            <a:solidFill>
              <a:srgbClr val="000000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998;p30">
              <a:extLst>
                <a:ext uri="{FF2B5EF4-FFF2-40B4-BE49-F238E27FC236}">
                  <a16:creationId xmlns:a16="http://schemas.microsoft.com/office/drawing/2014/main" id="{679A02C5-82CB-4974-A3FB-A8234D86E59F}"/>
                </a:ext>
              </a:extLst>
            </p:cNvPr>
            <p:cNvSpPr/>
            <p:nvPr/>
          </p:nvSpPr>
          <p:spPr>
            <a:xfrm>
              <a:off x="3546700" y="4216700"/>
              <a:ext cx="25025" cy="55525"/>
            </a:xfrm>
            <a:custGeom>
              <a:avLst/>
              <a:gdLst/>
              <a:ahLst/>
              <a:cxnLst/>
              <a:rect l="l" t="t" r="r" b="b"/>
              <a:pathLst>
                <a:path w="1001" h="2221" extrusionOk="0">
                  <a:moveTo>
                    <a:pt x="451" y="1"/>
                  </a:moveTo>
                  <a:cubicBezTo>
                    <a:pt x="365" y="1"/>
                    <a:pt x="277" y="58"/>
                    <a:pt x="267" y="173"/>
                  </a:cubicBezTo>
                  <a:cubicBezTo>
                    <a:pt x="219" y="751"/>
                    <a:pt x="0" y="1560"/>
                    <a:pt x="342" y="2083"/>
                  </a:cubicBezTo>
                  <a:cubicBezTo>
                    <a:pt x="401" y="2173"/>
                    <a:pt x="507" y="2221"/>
                    <a:pt x="611" y="2221"/>
                  </a:cubicBezTo>
                  <a:cubicBezTo>
                    <a:pt x="733" y="2221"/>
                    <a:pt x="851" y="2154"/>
                    <a:pt x="879" y="2013"/>
                  </a:cubicBezTo>
                  <a:cubicBezTo>
                    <a:pt x="1000" y="1421"/>
                    <a:pt x="652" y="771"/>
                    <a:pt x="625" y="173"/>
                  </a:cubicBezTo>
                  <a:cubicBezTo>
                    <a:pt x="620" y="57"/>
                    <a:pt x="536" y="1"/>
                    <a:pt x="451" y="1"/>
                  </a:cubicBezTo>
                  <a:close/>
                </a:path>
              </a:pathLst>
            </a:custGeom>
            <a:solidFill>
              <a:srgbClr val="000000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999;p30">
              <a:extLst>
                <a:ext uri="{FF2B5EF4-FFF2-40B4-BE49-F238E27FC236}">
                  <a16:creationId xmlns:a16="http://schemas.microsoft.com/office/drawing/2014/main" id="{8E350959-DA59-47BE-882B-2ACBDF79B16B}"/>
                </a:ext>
              </a:extLst>
            </p:cNvPr>
            <p:cNvSpPr/>
            <p:nvPr/>
          </p:nvSpPr>
          <p:spPr>
            <a:xfrm>
              <a:off x="3535025" y="4129950"/>
              <a:ext cx="15750" cy="46675"/>
            </a:xfrm>
            <a:custGeom>
              <a:avLst/>
              <a:gdLst/>
              <a:ahLst/>
              <a:cxnLst/>
              <a:rect l="l" t="t" r="r" b="b"/>
              <a:pathLst>
                <a:path w="630" h="1867" extrusionOk="0">
                  <a:moveTo>
                    <a:pt x="193" y="1"/>
                  </a:moveTo>
                  <a:cubicBezTo>
                    <a:pt x="93" y="1"/>
                    <a:pt x="1" y="65"/>
                    <a:pt x="10" y="199"/>
                  </a:cubicBezTo>
                  <a:cubicBezTo>
                    <a:pt x="26" y="480"/>
                    <a:pt x="45" y="759"/>
                    <a:pt x="63" y="1040"/>
                  </a:cubicBezTo>
                  <a:cubicBezTo>
                    <a:pt x="78" y="1290"/>
                    <a:pt x="65" y="1538"/>
                    <a:pt x="176" y="1763"/>
                  </a:cubicBezTo>
                  <a:cubicBezTo>
                    <a:pt x="211" y="1835"/>
                    <a:pt x="279" y="1866"/>
                    <a:pt x="349" y="1866"/>
                  </a:cubicBezTo>
                  <a:cubicBezTo>
                    <a:pt x="443" y="1866"/>
                    <a:pt x="541" y="1808"/>
                    <a:pt x="566" y="1712"/>
                  </a:cubicBezTo>
                  <a:cubicBezTo>
                    <a:pt x="629" y="1476"/>
                    <a:pt x="559" y="1224"/>
                    <a:pt x="529" y="984"/>
                  </a:cubicBezTo>
                  <a:cubicBezTo>
                    <a:pt x="494" y="722"/>
                    <a:pt x="461" y="462"/>
                    <a:pt x="424" y="199"/>
                  </a:cubicBezTo>
                  <a:cubicBezTo>
                    <a:pt x="407" y="69"/>
                    <a:pt x="296" y="1"/>
                    <a:pt x="193" y="1"/>
                  </a:cubicBezTo>
                  <a:close/>
                </a:path>
              </a:pathLst>
            </a:custGeom>
            <a:solidFill>
              <a:srgbClr val="000000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000;p30">
              <a:extLst>
                <a:ext uri="{FF2B5EF4-FFF2-40B4-BE49-F238E27FC236}">
                  <a16:creationId xmlns:a16="http://schemas.microsoft.com/office/drawing/2014/main" id="{5C5BDFBB-F0C7-4161-97E2-785526C97579}"/>
                </a:ext>
              </a:extLst>
            </p:cNvPr>
            <p:cNvSpPr/>
            <p:nvPr/>
          </p:nvSpPr>
          <p:spPr>
            <a:xfrm>
              <a:off x="4476575" y="3942725"/>
              <a:ext cx="20875" cy="56750"/>
            </a:xfrm>
            <a:custGeom>
              <a:avLst/>
              <a:gdLst/>
              <a:ahLst/>
              <a:cxnLst/>
              <a:rect l="l" t="t" r="r" b="b"/>
              <a:pathLst>
                <a:path w="835" h="2270" extrusionOk="0">
                  <a:moveTo>
                    <a:pt x="51" y="0"/>
                  </a:moveTo>
                  <a:cubicBezTo>
                    <a:pt x="27" y="0"/>
                    <a:pt x="1" y="23"/>
                    <a:pt x="7" y="51"/>
                  </a:cubicBezTo>
                  <a:cubicBezTo>
                    <a:pt x="192" y="736"/>
                    <a:pt x="220" y="1494"/>
                    <a:pt x="493" y="2150"/>
                  </a:cubicBezTo>
                  <a:cubicBezTo>
                    <a:pt x="525" y="2228"/>
                    <a:pt x="602" y="2270"/>
                    <a:pt x="674" y="2270"/>
                  </a:cubicBezTo>
                  <a:cubicBezTo>
                    <a:pt x="757" y="2270"/>
                    <a:pt x="834" y="2216"/>
                    <a:pt x="833" y="2103"/>
                  </a:cubicBezTo>
                  <a:cubicBezTo>
                    <a:pt x="821" y="1363"/>
                    <a:pt x="415" y="662"/>
                    <a:pt x="83" y="20"/>
                  </a:cubicBezTo>
                  <a:cubicBezTo>
                    <a:pt x="76" y="6"/>
                    <a:pt x="64" y="0"/>
                    <a:pt x="51" y="0"/>
                  </a:cubicBezTo>
                  <a:close/>
                </a:path>
              </a:pathLst>
            </a:custGeom>
            <a:solidFill>
              <a:srgbClr val="000000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001;p30">
              <a:extLst>
                <a:ext uri="{FF2B5EF4-FFF2-40B4-BE49-F238E27FC236}">
                  <a16:creationId xmlns:a16="http://schemas.microsoft.com/office/drawing/2014/main" id="{2A3CBF12-7A79-4478-B706-40A85DBB855E}"/>
                </a:ext>
              </a:extLst>
            </p:cNvPr>
            <p:cNvSpPr/>
            <p:nvPr/>
          </p:nvSpPr>
          <p:spPr>
            <a:xfrm>
              <a:off x="3449750" y="3929925"/>
              <a:ext cx="19075" cy="59500"/>
            </a:xfrm>
            <a:custGeom>
              <a:avLst/>
              <a:gdLst/>
              <a:ahLst/>
              <a:cxnLst/>
              <a:rect l="l" t="t" r="r" b="b"/>
              <a:pathLst>
                <a:path w="763" h="2380" extrusionOk="0">
                  <a:moveTo>
                    <a:pt x="242" y="0"/>
                  </a:moveTo>
                  <a:cubicBezTo>
                    <a:pt x="117" y="0"/>
                    <a:pt x="0" y="80"/>
                    <a:pt x="12" y="243"/>
                  </a:cubicBezTo>
                  <a:cubicBezTo>
                    <a:pt x="62" y="922"/>
                    <a:pt x="14" y="1680"/>
                    <a:pt x="312" y="2305"/>
                  </a:cubicBezTo>
                  <a:cubicBezTo>
                    <a:pt x="336" y="2357"/>
                    <a:pt x="383" y="2379"/>
                    <a:pt x="432" y="2379"/>
                  </a:cubicBezTo>
                  <a:cubicBezTo>
                    <a:pt x="498" y="2379"/>
                    <a:pt x="567" y="2338"/>
                    <a:pt x="586" y="2270"/>
                  </a:cubicBezTo>
                  <a:cubicBezTo>
                    <a:pt x="763" y="1621"/>
                    <a:pt x="588" y="903"/>
                    <a:pt x="521" y="243"/>
                  </a:cubicBezTo>
                  <a:cubicBezTo>
                    <a:pt x="503" y="82"/>
                    <a:pt x="368" y="0"/>
                    <a:pt x="242" y="0"/>
                  </a:cubicBezTo>
                  <a:close/>
                </a:path>
              </a:pathLst>
            </a:custGeom>
            <a:solidFill>
              <a:srgbClr val="000000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002;p30">
              <a:extLst>
                <a:ext uri="{FF2B5EF4-FFF2-40B4-BE49-F238E27FC236}">
                  <a16:creationId xmlns:a16="http://schemas.microsoft.com/office/drawing/2014/main" id="{83299102-ADAC-4FB2-8662-03FB8F965C87}"/>
                </a:ext>
              </a:extLst>
            </p:cNvPr>
            <p:cNvSpPr/>
            <p:nvPr/>
          </p:nvSpPr>
          <p:spPr>
            <a:xfrm>
              <a:off x="2163150" y="2434625"/>
              <a:ext cx="57400" cy="51800"/>
            </a:xfrm>
            <a:custGeom>
              <a:avLst/>
              <a:gdLst/>
              <a:ahLst/>
              <a:cxnLst/>
              <a:rect l="l" t="t" r="r" b="b"/>
              <a:pathLst>
                <a:path w="2296" h="2072" extrusionOk="0">
                  <a:moveTo>
                    <a:pt x="1149" y="0"/>
                  </a:moveTo>
                  <a:cubicBezTo>
                    <a:pt x="1061" y="0"/>
                    <a:pt x="971" y="12"/>
                    <a:pt x="881" y="36"/>
                  </a:cubicBezTo>
                  <a:cubicBezTo>
                    <a:pt x="328" y="183"/>
                    <a:pt x="0" y="751"/>
                    <a:pt x="148" y="1302"/>
                  </a:cubicBezTo>
                  <a:cubicBezTo>
                    <a:pt x="271" y="1766"/>
                    <a:pt x="690" y="2072"/>
                    <a:pt x="1148" y="2072"/>
                  </a:cubicBezTo>
                  <a:cubicBezTo>
                    <a:pt x="1237" y="2072"/>
                    <a:pt x="1327" y="2060"/>
                    <a:pt x="1416" y="2036"/>
                  </a:cubicBezTo>
                  <a:cubicBezTo>
                    <a:pt x="1968" y="1889"/>
                    <a:pt x="2296" y="1321"/>
                    <a:pt x="2148" y="769"/>
                  </a:cubicBezTo>
                  <a:cubicBezTo>
                    <a:pt x="2024" y="306"/>
                    <a:pt x="1606" y="0"/>
                    <a:pt x="1149" y="0"/>
                  </a:cubicBezTo>
                  <a:close/>
                </a:path>
              </a:pathLst>
            </a:custGeom>
            <a:solidFill>
              <a:srgbClr val="F2E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003;p30">
              <a:extLst>
                <a:ext uri="{FF2B5EF4-FFF2-40B4-BE49-F238E27FC236}">
                  <a16:creationId xmlns:a16="http://schemas.microsoft.com/office/drawing/2014/main" id="{EACF74B3-DD34-4709-B5EF-9F473AEFE855}"/>
                </a:ext>
              </a:extLst>
            </p:cNvPr>
            <p:cNvSpPr/>
            <p:nvPr/>
          </p:nvSpPr>
          <p:spPr>
            <a:xfrm>
              <a:off x="2214750" y="2360975"/>
              <a:ext cx="56750" cy="51800"/>
            </a:xfrm>
            <a:custGeom>
              <a:avLst/>
              <a:gdLst/>
              <a:ahLst/>
              <a:cxnLst/>
              <a:rect l="l" t="t" r="r" b="b"/>
              <a:pathLst>
                <a:path w="2270" h="2072" extrusionOk="0">
                  <a:moveTo>
                    <a:pt x="1134" y="0"/>
                  </a:moveTo>
                  <a:cubicBezTo>
                    <a:pt x="1061" y="0"/>
                    <a:pt x="986" y="8"/>
                    <a:pt x="912" y="24"/>
                  </a:cubicBezTo>
                  <a:cubicBezTo>
                    <a:pt x="353" y="147"/>
                    <a:pt x="0" y="700"/>
                    <a:pt x="123" y="1258"/>
                  </a:cubicBezTo>
                  <a:cubicBezTo>
                    <a:pt x="230" y="1742"/>
                    <a:pt x="657" y="2071"/>
                    <a:pt x="1133" y="2071"/>
                  </a:cubicBezTo>
                  <a:cubicBezTo>
                    <a:pt x="1207" y="2071"/>
                    <a:pt x="1282" y="2064"/>
                    <a:pt x="1357" y="2047"/>
                  </a:cubicBezTo>
                  <a:cubicBezTo>
                    <a:pt x="1917" y="1924"/>
                    <a:pt x="2269" y="1371"/>
                    <a:pt x="2146" y="813"/>
                  </a:cubicBezTo>
                  <a:cubicBezTo>
                    <a:pt x="2040" y="328"/>
                    <a:pt x="1610" y="0"/>
                    <a:pt x="1134" y="0"/>
                  </a:cubicBezTo>
                  <a:close/>
                </a:path>
              </a:pathLst>
            </a:custGeom>
            <a:solidFill>
              <a:srgbClr val="F2E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004;p30">
              <a:extLst>
                <a:ext uri="{FF2B5EF4-FFF2-40B4-BE49-F238E27FC236}">
                  <a16:creationId xmlns:a16="http://schemas.microsoft.com/office/drawing/2014/main" id="{EEE44B51-7191-427B-BF32-4D3B45430912}"/>
                </a:ext>
              </a:extLst>
            </p:cNvPr>
            <p:cNvSpPr/>
            <p:nvPr/>
          </p:nvSpPr>
          <p:spPr>
            <a:xfrm>
              <a:off x="2213500" y="2235025"/>
              <a:ext cx="56750" cy="51850"/>
            </a:xfrm>
            <a:custGeom>
              <a:avLst/>
              <a:gdLst/>
              <a:ahLst/>
              <a:cxnLst/>
              <a:rect l="l" t="t" r="r" b="b"/>
              <a:pathLst>
                <a:path w="2270" h="2074" extrusionOk="0">
                  <a:moveTo>
                    <a:pt x="1132" y="1"/>
                  </a:moveTo>
                  <a:cubicBezTo>
                    <a:pt x="1060" y="1"/>
                    <a:pt x="986" y="8"/>
                    <a:pt x="913" y="24"/>
                  </a:cubicBezTo>
                  <a:cubicBezTo>
                    <a:pt x="353" y="147"/>
                    <a:pt x="1" y="700"/>
                    <a:pt x="124" y="1260"/>
                  </a:cubicBezTo>
                  <a:cubicBezTo>
                    <a:pt x="230" y="1743"/>
                    <a:pt x="660" y="2073"/>
                    <a:pt x="1135" y="2073"/>
                  </a:cubicBezTo>
                  <a:cubicBezTo>
                    <a:pt x="1209" y="2073"/>
                    <a:pt x="1283" y="2065"/>
                    <a:pt x="1358" y="2049"/>
                  </a:cubicBezTo>
                  <a:cubicBezTo>
                    <a:pt x="1917" y="1926"/>
                    <a:pt x="2270" y="1372"/>
                    <a:pt x="2147" y="813"/>
                  </a:cubicBezTo>
                  <a:cubicBezTo>
                    <a:pt x="2040" y="329"/>
                    <a:pt x="1609" y="1"/>
                    <a:pt x="1132" y="1"/>
                  </a:cubicBezTo>
                  <a:close/>
                </a:path>
              </a:pathLst>
            </a:custGeom>
            <a:solidFill>
              <a:srgbClr val="F2E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005;p30">
              <a:extLst>
                <a:ext uri="{FF2B5EF4-FFF2-40B4-BE49-F238E27FC236}">
                  <a16:creationId xmlns:a16="http://schemas.microsoft.com/office/drawing/2014/main" id="{70779D55-A53F-43C0-BF83-A953570D4F24}"/>
                </a:ext>
              </a:extLst>
            </p:cNvPr>
            <p:cNvSpPr/>
            <p:nvPr/>
          </p:nvSpPr>
          <p:spPr>
            <a:xfrm>
              <a:off x="2380500" y="2183400"/>
              <a:ext cx="56750" cy="51825"/>
            </a:xfrm>
            <a:custGeom>
              <a:avLst/>
              <a:gdLst/>
              <a:ahLst/>
              <a:cxnLst/>
              <a:rect l="l" t="t" r="r" b="b"/>
              <a:pathLst>
                <a:path w="2270" h="2073" extrusionOk="0">
                  <a:moveTo>
                    <a:pt x="1137" y="0"/>
                  </a:moveTo>
                  <a:cubicBezTo>
                    <a:pt x="1063" y="0"/>
                    <a:pt x="988" y="8"/>
                    <a:pt x="913" y="25"/>
                  </a:cubicBezTo>
                  <a:cubicBezTo>
                    <a:pt x="353" y="148"/>
                    <a:pt x="1" y="701"/>
                    <a:pt x="124" y="1259"/>
                  </a:cubicBezTo>
                  <a:cubicBezTo>
                    <a:pt x="230" y="1743"/>
                    <a:pt x="659" y="2072"/>
                    <a:pt x="1134" y="2072"/>
                  </a:cubicBezTo>
                  <a:cubicBezTo>
                    <a:pt x="1208" y="2072"/>
                    <a:pt x="1283" y="2064"/>
                    <a:pt x="1358" y="2048"/>
                  </a:cubicBezTo>
                  <a:cubicBezTo>
                    <a:pt x="1917" y="1925"/>
                    <a:pt x="2270" y="1371"/>
                    <a:pt x="2147" y="814"/>
                  </a:cubicBezTo>
                  <a:cubicBezTo>
                    <a:pt x="2040" y="329"/>
                    <a:pt x="1612" y="0"/>
                    <a:pt x="1137" y="0"/>
                  </a:cubicBezTo>
                  <a:close/>
                </a:path>
              </a:pathLst>
            </a:custGeom>
            <a:solidFill>
              <a:srgbClr val="F2E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006;p30">
              <a:extLst>
                <a:ext uri="{FF2B5EF4-FFF2-40B4-BE49-F238E27FC236}">
                  <a16:creationId xmlns:a16="http://schemas.microsoft.com/office/drawing/2014/main" id="{F44574A5-36E0-426C-A9A8-7D9C1E7C7D71}"/>
                </a:ext>
              </a:extLst>
            </p:cNvPr>
            <p:cNvSpPr/>
            <p:nvPr/>
          </p:nvSpPr>
          <p:spPr>
            <a:xfrm>
              <a:off x="2494925" y="2085700"/>
              <a:ext cx="56800" cy="51850"/>
            </a:xfrm>
            <a:custGeom>
              <a:avLst/>
              <a:gdLst/>
              <a:ahLst/>
              <a:cxnLst/>
              <a:rect l="l" t="t" r="r" b="b"/>
              <a:pathLst>
                <a:path w="2272" h="2074" extrusionOk="0">
                  <a:moveTo>
                    <a:pt x="1132" y="1"/>
                  </a:moveTo>
                  <a:cubicBezTo>
                    <a:pt x="1060" y="1"/>
                    <a:pt x="987" y="8"/>
                    <a:pt x="913" y="24"/>
                  </a:cubicBezTo>
                  <a:cubicBezTo>
                    <a:pt x="355" y="147"/>
                    <a:pt x="1" y="700"/>
                    <a:pt x="124" y="1260"/>
                  </a:cubicBezTo>
                  <a:cubicBezTo>
                    <a:pt x="230" y="1743"/>
                    <a:pt x="660" y="2073"/>
                    <a:pt x="1136" y="2073"/>
                  </a:cubicBezTo>
                  <a:cubicBezTo>
                    <a:pt x="1210" y="2073"/>
                    <a:pt x="1285" y="2065"/>
                    <a:pt x="1360" y="2049"/>
                  </a:cubicBezTo>
                  <a:cubicBezTo>
                    <a:pt x="1917" y="1926"/>
                    <a:pt x="2272" y="1373"/>
                    <a:pt x="2149" y="815"/>
                  </a:cubicBezTo>
                  <a:cubicBezTo>
                    <a:pt x="2042" y="329"/>
                    <a:pt x="1611" y="1"/>
                    <a:pt x="1132" y="1"/>
                  </a:cubicBezTo>
                  <a:close/>
                </a:path>
              </a:pathLst>
            </a:custGeom>
            <a:solidFill>
              <a:srgbClr val="F2E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007;p30">
              <a:extLst>
                <a:ext uri="{FF2B5EF4-FFF2-40B4-BE49-F238E27FC236}">
                  <a16:creationId xmlns:a16="http://schemas.microsoft.com/office/drawing/2014/main" id="{2D6FF389-DBA3-47C2-8DCB-232995F60369}"/>
                </a:ext>
              </a:extLst>
            </p:cNvPr>
            <p:cNvSpPr/>
            <p:nvPr/>
          </p:nvSpPr>
          <p:spPr>
            <a:xfrm>
              <a:off x="2644000" y="2076250"/>
              <a:ext cx="56800" cy="51825"/>
            </a:xfrm>
            <a:custGeom>
              <a:avLst/>
              <a:gdLst/>
              <a:ahLst/>
              <a:cxnLst/>
              <a:rect l="l" t="t" r="r" b="b"/>
              <a:pathLst>
                <a:path w="2272" h="2073" extrusionOk="0">
                  <a:moveTo>
                    <a:pt x="1137" y="0"/>
                  </a:moveTo>
                  <a:cubicBezTo>
                    <a:pt x="1063" y="0"/>
                    <a:pt x="988" y="8"/>
                    <a:pt x="913" y="25"/>
                  </a:cubicBezTo>
                  <a:cubicBezTo>
                    <a:pt x="355" y="146"/>
                    <a:pt x="0" y="699"/>
                    <a:pt x="123" y="1259"/>
                  </a:cubicBezTo>
                  <a:cubicBezTo>
                    <a:pt x="230" y="1743"/>
                    <a:pt x="659" y="2072"/>
                    <a:pt x="1134" y="2072"/>
                  </a:cubicBezTo>
                  <a:cubicBezTo>
                    <a:pt x="1208" y="2072"/>
                    <a:pt x="1282" y="2064"/>
                    <a:pt x="1357" y="2048"/>
                  </a:cubicBezTo>
                  <a:cubicBezTo>
                    <a:pt x="1917" y="1925"/>
                    <a:pt x="2272" y="1371"/>
                    <a:pt x="2149" y="814"/>
                  </a:cubicBezTo>
                  <a:cubicBezTo>
                    <a:pt x="2042" y="330"/>
                    <a:pt x="1613" y="0"/>
                    <a:pt x="1137" y="0"/>
                  </a:cubicBezTo>
                  <a:close/>
                </a:path>
              </a:pathLst>
            </a:custGeom>
            <a:solidFill>
              <a:srgbClr val="F2E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008;p30">
              <a:extLst>
                <a:ext uri="{FF2B5EF4-FFF2-40B4-BE49-F238E27FC236}">
                  <a16:creationId xmlns:a16="http://schemas.microsoft.com/office/drawing/2014/main" id="{0BAE7887-4453-434B-8F44-2A333C53D51E}"/>
                </a:ext>
              </a:extLst>
            </p:cNvPr>
            <p:cNvSpPr/>
            <p:nvPr/>
          </p:nvSpPr>
          <p:spPr>
            <a:xfrm>
              <a:off x="2734175" y="1971100"/>
              <a:ext cx="56825" cy="51875"/>
            </a:xfrm>
            <a:custGeom>
              <a:avLst/>
              <a:gdLst/>
              <a:ahLst/>
              <a:cxnLst/>
              <a:rect l="l" t="t" r="r" b="b"/>
              <a:pathLst>
                <a:path w="2273" h="2075" extrusionOk="0">
                  <a:moveTo>
                    <a:pt x="1136" y="0"/>
                  </a:moveTo>
                  <a:cubicBezTo>
                    <a:pt x="1063" y="0"/>
                    <a:pt x="988" y="8"/>
                    <a:pt x="913" y="25"/>
                  </a:cubicBezTo>
                  <a:cubicBezTo>
                    <a:pt x="356" y="148"/>
                    <a:pt x="1" y="701"/>
                    <a:pt x="124" y="1261"/>
                  </a:cubicBezTo>
                  <a:cubicBezTo>
                    <a:pt x="230" y="1744"/>
                    <a:pt x="660" y="2074"/>
                    <a:pt x="1136" y="2074"/>
                  </a:cubicBezTo>
                  <a:cubicBezTo>
                    <a:pt x="1210" y="2074"/>
                    <a:pt x="1285" y="2066"/>
                    <a:pt x="1360" y="2050"/>
                  </a:cubicBezTo>
                  <a:cubicBezTo>
                    <a:pt x="1917" y="1927"/>
                    <a:pt x="2272" y="1373"/>
                    <a:pt x="2149" y="814"/>
                  </a:cubicBezTo>
                  <a:cubicBezTo>
                    <a:pt x="2039" y="331"/>
                    <a:pt x="1612" y="0"/>
                    <a:pt x="1136" y="0"/>
                  </a:cubicBezTo>
                  <a:close/>
                </a:path>
              </a:pathLst>
            </a:custGeom>
            <a:solidFill>
              <a:srgbClr val="F2E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009;p30">
              <a:extLst>
                <a:ext uri="{FF2B5EF4-FFF2-40B4-BE49-F238E27FC236}">
                  <a16:creationId xmlns:a16="http://schemas.microsoft.com/office/drawing/2014/main" id="{E1558A54-98E6-4CA5-A384-D7FE0F124F03}"/>
                </a:ext>
              </a:extLst>
            </p:cNvPr>
            <p:cNvSpPr/>
            <p:nvPr/>
          </p:nvSpPr>
          <p:spPr>
            <a:xfrm>
              <a:off x="2745250" y="1859125"/>
              <a:ext cx="56800" cy="51875"/>
            </a:xfrm>
            <a:custGeom>
              <a:avLst/>
              <a:gdLst/>
              <a:ahLst/>
              <a:cxnLst/>
              <a:rect l="l" t="t" r="r" b="b"/>
              <a:pathLst>
                <a:path w="2272" h="2075" extrusionOk="0">
                  <a:moveTo>
                    <a:pt x="1137" y="1"/>
                  </a:moveTo>
                  <a:cubicBezTo>
                    <a:pt x="1063" y="1"/>
                    <a:pt x="988" y="9"/>
                    <a:pt x="913" y="25"/>
                  </a:cubicBezTo>
                  <a:cubicBezTo>
                    <a:pt x="355" y="148"/>
                    <a:pt x="1" y="702"/>
                    <a:pt x="124" y="1261"/>
                  </a:cubicBezTo>
                  <a:cubicBezTo>
                    <a:pt x="230" y="1744"/>
                    <a:pt x="660" y="2075"/>
                    <a:pt x="1136" y="2075"/>
                  </a:cubicBezTo>
                  <a:cubicBezTo>
                    <a:pt x="1210" y="2075"/>
                    <a:pt x="1285" y="2067"/>
                    <a:pt x="1360" y="2050"/>
                  </a:cubicBezTo>
                  <a:cubicBezTo>
                    <a:pt x="1917" y="1927"/>
                    <a:pt x="2272" y="1374"/>
                    <a:pt x="2149" y="814"/>
                  </a:cubicBezTo>
                  <a:cubicBezTo>
                    <a:pt x="2042" y="331"/>
                    <a:pt x="1614" y="1"/>
                    <a:pt x="1137" y="1"/>
                  </a:cubicBezTo>
                  <a:close/>
                </a:path>
              </a:pathLst>
            </a:custGeom>
            <a:solidFill>
              <a:srgbClr val="F2E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010;p30">
              <a:extLst>
                <a:ext uri="{FF2B5EF4-FFF2-40B4-BE49-F238E27FC236}">
                  <a16:creationId xmlns:a16="http://schemas.microsoft.com/office/drawing/2014/main" id="{5A66E2A6-D269-4C39-AABD-2CB5C521698A}"/>
                </a:ext>
              </a:extLst>
            </p:cNvPr>
            <p:cNvSpPr/>
            <p:nvPr/>
          </p:nvSpPr>
          <p:spPr>
            <a:xfrm>
              <a:off x="2864550" y="1859375"/>
              <a:ext cx="56750" cy="51875"/>
            </a:xfrm>
            <a:custGeom>
              <a:avLst/>
              <a:gdLst/>
              <a:ahLst/>
              <a:cxnLst/>
              <a:rect l="l" t="t" r="r" b="b"/>
              <a:pathLst>
                <a:path w="2270" h="2075" extrusionOk="0">
                  <a:moveTo>
                    <a:pt x="1135" y="1"/>
                  </a:moveTo>
                  <a:cubicBezTo>
                    <a:pt x="1062" y="1"/>
                    <a:pt x="987" y="9"/>
                    <a:pt x="913" y="25"/>
                  </a:cubicBezTo>
                  <a:cubicBezTo>
                    <a:pt x="353" y="148"/>
                    <a:pt x="0" y="702"/>
                    <a:pt x="123" y="1261"/>
                  </a:cubicBezTo>
                  <a:cubicBezTo>
                    <a:pt x="230" y="1744"/>
                    <a:pt x="659" y="2075"/>
                    <a:pt x="1135" y="2075"/>
                  </a:cubicBezTo>
                  <a:cubicBezTo>
                    <a:pt x="1208" y="2075"/>
                    <a:pt x="1283" y="2067"/>
                    <a:pt x="1357" y="2050"/>
                  </a:cubicBezTo>
                  <a:cubicBezTo>
                    <a:pt x="1917" y="1927"/>
                    <a:pt x="2269" y="1374"/>
                    <a:pt x="2146" y="814"/>
                  </a:cubicBezTo>
                  <a:cubicBezTo>
                    <a:pt x="2040" y="332"/>
                    <a:pt x="1611" y="1"/>
                    <a:pt x="1135" y="1"/>
                  </a:cubicBezTo>
                  <a:close/>
                </a:path>
              </a:pathLst>
            </a:custGeom>
            <a:solidFill>
              <a:srgbClr val="F2E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011;p30">
              <a:extLst>
                <a:ext uri="{FF2B5EF4-FFF2-40B4-BE49-F238E27FC236}">
                  <a16:creationId xmlns:a16="http://schemas.microsoft.com/office/drawing/2014/main" id="{BAD0DADA-7AB3-41C0-B3C1-6C98127A5BC1}"/>
                </a:ext>
              </a:extLst>
            </p:cNvPr>
            <p:cNvSpPr/>
            <p:nvPr/>
          </p:nvSpPr>
          <p:spPr>
            <a:xfrm>
              <a:off x="2810550" y="1765625"/>
              <a:ext cx="53200" cy="51850"/>
            </a:xfrm>
            <a:custGeom>
              <a:avLst/>
              <a:gdLst/>
              <a:ahLst/>
              <a:cxnLst/>
              <a:rect l="l" t="t" r="r" b="b"/>
              <a:pathLst>
                <a:path w="2128" h="2074" extrusionOk="0">
                  <a:moveTo>
                    <a:pt x="1067" y="1"/>
                  </a:moveTo>
                  <a:cubicBezTo>
                    <a:pt x="1050" y="1"/>
                    <a:pt x="1032" y="1"/>
                    <a:pt x="1015" y="2"/>
                  </a:cubicBezTo>
                  <a:cubicBezTo>
                    <a:pt x="443" y="31"/>
                    <a:pt x="0" y="514"/>
                    <a:pt x="29" y="1086"/>
                  </a:cubicBezTo>
                  <a:cubicBezTo>
                    <a:pt x="57" y="1640"/>
                    <a:pt x="512" y="2073"/>
                    <a:pt x="1060" y="2073"/>
                  </a:cubicBezTo>
                  <a:cubicBezTo>
                    <a:pt x="1078" y="2073"/>
                    <a:pt x="1095" y="2073"/>
                    <a:pt x="1113" y="2072"/>
                  </a:cubicBezTo>
                  <a:cubicBezTo>
                    <a:pt x="1683" y="2043"/>
                    <a:pt x="2128" y="1560"/>
                    <a:pt x="2099" y="988"/>
                  </a:cubicBezTo>
                  <a:cubicBezTo>
                    <a:pt x="2073" y="435"/>
                    <a:pt x="1616" y="1"/>
                    <a:pt x="1067" y="1"/>
                  </a:cubicBezTo>
                  <a:close/>
                </a:path>
              </a:pathLst>
            </a:custGeom>
            <a:solidFill>
              <a:srgbClr val="F2E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012;p30">
              <a:extLst>
                <a:ext uri="{FF2B5EF4-FFF2-40B4-BE49-F238E27FC236}">
                  <a16:creationId xmlns:a16="http://schemas.microsoft.com/office/drawing/2014/main" id="{C41432DD-4CCB-48BA-A00F-CDFF507FC79A}"/>
                </a:ext>
              </a:extLst>
            </p:cNvPr>
            <p:cNvSpPr/>
            <p:nvPr/>
          </p:nvSpPr>
          <p:spPr>
            <a:xfrm>
              <a:off x="2209725" y="1700650"/>
              <a:ext cx="975875" cy="930975"/>
            </a:xfrm>
            <a:custGeom>
              <a:avLst/>
              <a:gdLst/>
              <a:ahLst/>
              <a:cxnLst/>
              <a:rect l="l" t="t" r="r" b="b"/>
              <a:pathLst>
                <a:path w="39035" h="37239" extrusionOk="0">
                  <a:moveTo>
                    <a:pt x="24318" y="411"/>
                  </a:moveTo>
                  <a:cubicBezTo>
                    <a:pt x="24393" y="411"/>
                    <a:pt x="24468" y="417"/>
                    <a:pt x="24541" y="430"/>
                  </a:cubicBezTo>
                  <a:cubicBezTo>
                    <a:pt x="24886" y="486"/>
                    <a:pt x="25175" y="715"/>
                    <a:pt x="25365" y="1029"/>
                  </a:cubicBezTo>
                  <a:cubicBezTo>
                    <a:pt x="25747" y="1666"/>
                    <a:pt x="25800" y="2515"/>
                    <a:pt x="25937" y="3310"/>
                  </a:cubicBezTo>
                  <a:cubicBezTo>
                    <a:pt x="26171" y="4913"/>
                    <a:pt x="26306" y="6555"/>
                    <a:pt x="25909" y="8100"/>
                  </a:cubicBezTo>
                  <a:cubicBezTo>
                    <a:pt x="25842" y="8369"/>
                    <a:pt x="25757" y="8631"/>
                    <a:pt x="25656" y="8885"/>
                  </a:cubicBezTo>
                  <a:lnTo>
                    <a:pt x="25656" y="8885"/>
                  </a:lnTo>
                  <a:cubicBezTo>
                    <a:pt x="25583" y="8835"/>
                    <a:pt x="25512" y="8784"/>
                    <a:pt x="25441" y="8732"/>
                  </a:cubicBezTo>
                  <a:cubicBezTo>
                    <a:pt x="24154" y="7783"/>
                    <a:pt x="23102" y="6454"/>
                    <a:pt x="22658" y="4923"/>
                  </a:cubicBezTo>
                  <a:cubicBezTo>
                    <a:pt x="22426" y="4161"/>
                    <a:pt x="22371" y="3357"/>
                    <a:pt x="22453" y="2572"/>
                  </a:cubicBezTo>
                  <a:cubicBezTo>
                    <a:pt x="22547" y="1808"/>
                    <a:pt x="22863" y="1021"/>
                    <a:pt x="23502" y="645"/>
                  </a:cubicBezTo>
                  <a:cubicBezTo>
                    <a:pt x="23751" y="497"/>
                    <a:pt x="24038" y="411"/>
                    <a:pt x="24318" y="411"/>
                  </a:cubicBezTo>
                  <a:close/>
                  <a:moveTo>
                    <a:pt x="24321" y="1"/>
                  </a:moveTo>
                  <a:cubicBezTo>
                    <a:pt x="23955" y="1"/>
                    <a:pt x="23597" y="113"/>
                    <a:pt x="23293" y="295"/>
                  </a:cubicBezTo>
                  <a:cubicBezTo>
                    <a:pt x="22494" y="783"/>
                    <a:pt x="22158" y="1697"/>
                    <a:pt x="22059" y="2525"/>
                  </a:cubicBezTo>
                  <a:cubicBezTo>
                    <a:pt x="21983" y="3367"/>
                    <a:pt x="22057" y="4222"/>
                    <a:pt x="22311" y="5028"/>
                  </a:cubicBezTo>
                  <a:cubicBezTo>
                    <a:pt x="22807" y="6647"/>
                    <a:pt x="23922" y="8008"/>
                    <a:pt x="25267" y="8973"/>
                  </a:cubicBezTo>
                  <a:cubicBezTo>
                    <a:pt x="25356" y="9037"/>
                    <a:pt x="25447" y="9100"/>
                    <a:pt x="25538" y="9161"/>
                  </a:cubicBezTo>
                  <a:lnTo>
                    <a:pt x="25538" y="9161"/>
                  </a:lnTo>
                  <a:cubicBezTo>
                    <a:pt x="25038" y="10258"/>
                    <a:pt x="24230" y="11213"/>
                    <a:pt x="23297" y="11997"/>
                  </a:cubicBezTo>
                  <a:cubicBezTo>
                    <a:pt x="22071" y="13034"/>
                    <a:pt x="20647" y="13833"/>
                    <a:pt x="19190" y="14561"/>
                  </a:cubicBezTo>
                  <a:cubicBezTo>
                    <a:pt x="17732" y="15291"/>
                    <a:pt x="16242" y="15955"/>
                    <a:pt x="14721" y="16545"/>
                  </a:cubicBezTo>
                  <a:cubicBezTo>
                    <a:pt x="11704" y="17746"/>
                    <a:pt x="8453" y="18466"/>
                    <a:pt x="5559" y="20116"/>
                  </a:cubicBezTo>
                  <a:cubicBezTo>
                    <a:pt x="4124" y="20935"/>
                    <a:pt x="2798" y="21987"/>
                    <a:pt x="1786" y="23311"/>
                  </a:cubicBezTo>
                  <a:cubicBezTo>
                    <a:pt x="773" y="24635"/>
                    <a:pt x="176" y="26263"/>
                    <a:pt x="54" y="27913"/>
                  </a:cubicBezTo>
                  <a:cubicBezTo>
                    <a:pt x="0" y="28737"/>
                    <a:pt x="41" y="29567"/>
                    <a:pt x="158" y="30383"/>
                  </a:cubicBezTo>
                  <a:cubicBezTo>
                    <a:pt x="289" y="31194"/>
                    <a:pt x="486" y="31994"/>
                    <a:pt x="736" y="32779"/>
                  </a:cubicBezTo>
                  <a:cubicBezTo>
                    <a:pt x="1251" y="34341"/>
                    <a:pt x="1962" y="35825"/>
                    <a:pt x="2786" y="37239"/>
                  </a:cubicBezTo>
                  <a:cubicBezTo>
                    <a:pt x="1997" y="35806"/>
                    <a:pt x="1320" y="34308"/>
                    <a:pt x="845" y="32744"/>
                  </a:cubicBezTo>
                  <a:cubicBezTo>
                    <a:pt x="617" y="31961"/>
                    <a:pt x="441" y="31164"/>
                    <a:pt x="330" y="30360"/>
                  </a:cubicBezTo>
                  <a:cubicBezTo>
                    <a:pt x="234" y="29552"/>
                    <a:pt x="213" y="28737"/>
                    <a:pt x="285" y="27933"/>
                  </a:cubicBezTo>
                  <a:cubicBezTo>
                    <a:pt x="431" y="26322"/>
                    <a:pt x="1025" y="24760"/>
                    <a:pt x="2021" y="23494"/>
                  </a:cubicBezTo>
                  <a:cubicBezTo>
                    <a:pt x="3019" y="22223"/>
                    <a:pt x="4325" y="21218"/>
                    <a:pt x="5737" y="20433"/>
                  </a:cubicBezTo>
                  <a:cubicBezTo>
                    <a:pt x="8586" y="18871"/>
                    <a:pt x="11811" y="18140"/>
                    <a:pt x="14875" y="16947"/>
                  </a:cubicBezTo>
                  <a:cubicBezTo>
                    <a:pt x="16410" y="16356"/>
                    <a:pt x="17917" y="15696"/>
                    <a:pt x="19390" y="14967"/>
                  </a:cubicBezTo>
                  <a:cubicBezTo>
                    <a:pt x="20860" y="14239"/>
                    <a:pt x="22322" y="13434"/>
                    <a:pt x="23603" y="12357"/>
                  </a:cubicBezTo>
                  <a:cubicBezTo>
                    <a:pt x="24553" y="11554"/>
                    <a:pt x="25395" y="10555"/>
                    <a:pt x="25926" y="9405"/>
                  </a:cubicBezTo>
                  <a:lnTo>
                    <a:pt x="25926" y="9405"/>
                  </a:lnTo>
                  <a:cubicBezTo>
                    <a:pt x="26416" y="9696"/>
                    <a:pt x="26932" y="9941"/>
                    <a:pt x="27468" y="10131"/>
                  </a:cubicBezTo>
                  <a:cubicBezTo>
                    <a:pt x="28253" y="10412"/>
                    <a:pt x="29079" y="10552"/>
                    <a:pt x="29905" y="10597"/>
                  </a:cubicBezTo>
                  <a:cubicBezTo>
                    <a:pt x="30085" y="10606"/>
                    <a:pt x="30265" y="10611"/>
                    <a:pt x="30445" y="10611"/>
                  </a:cubicBezTo>
                  <a:cubicBezTo>
                    <a:pt x="31919" y="10611"/>
                    <a:pt x="33380" y="10302"/>
                    <a:pt x="34747" y="9783"/>
                  </a:cubicBezTo>
                  <a:cubicBezTo>
                    <a:pt x="36284" y="9199"/>
                    <a:pt x="37719" y="8373"/>
                    <a:pt x="39035" y="7399"/>
                  </a:cubicBezTo>
                  <a:lnTo>
                    <a:pt x="39035" y="7399"/>
                  </a:lnTo>
                  <a:cubicBezTo>
                    <a:pt x="37696" y="8346"/>
                    <a:pt x="36247" y="9131"/>
                    <a:pt x="34706" y="9672"/>
                  </a:cubicBezTo>
                  <a:cubicBezTo>
                    <a:pt x="33413" y="10129"/>
                    <a:pt x="32045" y="10395"/>
                    <a:pt x="30679" y="10395"/>
                  </a:cubicBezTo>
                  <a:cubicBezTo>
                    <a:pt x="30425" y="10395"/>
                    <a:pt x="30171" y="10386"/>
                    <a:pt x="29918" y="10367"/>
                  </a:cubicBezTo>
                  <a:cubicBezTo>
                    <a:pt x="29110" y="10306"/>
                    <a:pt x="28311" y="10164"/>
                    <a:pt x="27556" y="9879"/>
                  </a:cubicBezTo>
                  <a:cubicBezTo>
                    <a:pt x="27029" y="9683"/>
                    <a:pt x="26521" y="9434"/>
                    <a:pt x="26042" y="9138"/>
                  </a:cubicBezTo>
                  <a:lnTo>
                    <a:pt x="26042" y="9138"/>
                  </a:lnTo>
                  <a:cubicBezTo>
                    <a:pt x="26165" y="8840"/>
                    <a:pt x="26266" y="8532"/>
                    <a:pt x="26343" y="8215"/>
                  </a:cubicBezTo>
                  <a:cubicBezTo>
                    <a:pt x="26759" y="6565"/>
                    <a:pt x="26599" y="4868"/>
                    <a:pt x="26359" y="3249"/>
                  </a:cubicBezTo>
                  <a:cubicBezTo>
                    <a:pt x="26296" y="2839"/>
                    <a:pt x="26234" y="2439"/>
                    <a:pt x="26154" y="2027"/>
                  </a:cubicBezTo>
                  <a:cubicBezTo>
                    <a:pt x="26070" y="1617"/>
                    <a:pt x="25958" y="1195"/>
                    <a:pt x="25718" y="807"/>
                  </a:cubicBezTo>
                  <a:cubicBezTo>
                    <a:pt x="25488" y="424"/>
                    <a:pt x="25080" y="96"/>
                    <a:pt x="24609" y="24"/>
                  </a:cubicBezTo>
                  <a:cubicBezTo>
                    <a:pt x="24513" y="8"/>
                    <a:pt x="24417" y="1"/>
                    <a:pt x="243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013;p30">
              <a:extLst>
                <a:ext uri="{FF2B5EF4-FFF2-40B4-BE49-F238E27FC236}">
                  <a16:creationId xmlns:a16="http://schemas.microsoft.com/office/drawing/2014/main" id="{1D414CEE-15B5-483E-8363-36FA66660B2F}"/>
                </a:ext>
              </a:extLst>
            </p:cNvPr>
            <p:cNvSpPr/>
            <p:nvPr/>
          </p:nvSpPr>
          <p:spPr>
            <a:xfrm>
              <a:off x="3714975" y="2457925"/>
              <a:ext cx="196800" cy="196575"/>
            </a:xfrm>
            <a:custGeom>
              <a:avLst/>
              <a:gdLst/>
              <a:ahLst/>
              <a:cxnLst/>
              <a:rect l="l" t="t" r="r" b="b"/>
              <a:pathLst>
                <a:path w="7872" h="7863" extrusionOk="0">
                  <a:moveTo>
                    <a:pt x="4192" y="1"/>
                  </a:moveTo>
                  <a:cubicBezTo>
                    <a:pt x="4076" y="1"/>
                    <a:pt x="3983" y="30"/>
                    <a:pt x="3921" y="96"/>
                  </a:cubicBezTo>
                  <a:cubicBezTo>
                    <a:pt x="3348" y="707"/>
                    <a:pt x="5178" y="2002"/>
                    <a:pt x="5178" y="2002"/>
                  </a:cubicBezTo>
                  <a:cubicBezTo>
                    <a:pt x="5178" y="2002"/>
                    <a:pt x="289" y="2254"/>
                    <a:pt x="111" y="2902"/>
                  </a:cubicBezTo>
                  <a:cubicBezTo>
                    <a:pt x="3" y="3289"/>
                    <a:pt x="1105" y="3367"/>
                    <a:pt x="2007" y="3367"/>
                  </a:cubicBezTo>
                  <a:cubicBezTo>
                    <a:pt x="2613" y="3367"/>
                    <a:pt x="3128" y="3332"/>
                    <a:pt x="3128" y="3332"/>
                  </a:cubicBezTo>
                  <a:lnTo>
                    <a:pt x="3128" y="3332"/>
                  </a:lnTo>
                  <a:cubicBezTo>
                    <a:pt x="3128" y="3332"/>
                    <a:pt x="0" y="4052"/>
                    <a:pt x="326" y="4591"/>
                  </a:cubicBezTo>
                  <a:cubicBezTo>
                    <a:pt x="434" y="4770"/>
                    <a:pt x="785" y="4829"/>
                    <a:pt x="1205" y="4829"/>
                  </a:cubicBezTo>
                  <a:cubicBezTo>
                    <a:pt x="1879" y="4829"/>
                    <a:pt x="2730" y="4676"/>
                    <a:pt x="3043" y="4615"/>
                  </a:cubicBezTo>
                  <a:lnTo>
                    <a:pt x="3043" y="4615"/>
                  </a:lnTo>
                  <a:cubicBezTo>
                    <a:pt x="2499" y="4730"/>
                    <a:pt x="343" y="5235"/>
                    <a:pt x="720" y="5991"/>
                  </a:cubicBezTo>
                  <a:cubicBezTo>
                    <a:pt x="846" y="6244"/>
                    <a:pt x="1127" y="6334"/>
                    <a:pt x="1460" y="6334"/>
                  </a:cubicBezTo>
                  <a:cubicBezTo>
                    <a:pt x="2266" y="6334"/>
                    <a:pt x="3380" y="5812"/>
                    <a:pt x="3380" y="5812"/>
                  </a:cubicBezTo>
                  <a:lnTo>
                    <a:pt x="3380" y="5812"/>
                  </a:lnTo>
                  <a:cubicBezTo>
                    <a:pt x="3380" y="5813"/>
                    <a:pt x="1187" y="7321"/>
                    <a:pt x="1509" y="7790"/>
                  </a:cubicBezTo>
                  <a:cubicBezTo>
                    <a:pt x="1544" y="7841"/>
                    <a:pt x="1636" y="7863"/>
                    <a:pt x="1772" y="7863"/>
                  </a:cubicBezTo>
                  <a:cubicBezTo>
                    <a:pt x="2898" y="7863"/>
                    <a:pt x="7043" y="6335"/>
                    <a:pt x="7043" y="6335"/>
                  </a:cubicBezTo>
                  <a:lnTo>
                    <a:pt x="7871" y="2219"/>
                  </a:lnTo>
                  <a:lnTo>
                    <a:pt x="7709" y="2002"/>
                  </a:lnTo>
                  <a:cubicBezTo>
                    <a:pt x="7709" y="2002"/>
                    <a:pt x="5152" y="1"/>
                    <a:pt x="4192" y="1"/>
                  </a:cubicBezTo>
                  <a:close/>
                </a:path>
              </a:pathLst>
            </a:custGeom>
            <a:solidFill>
              <a:srgbClr val="EDB5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014;p30">
              <a:extLst>
                <a:ext uri="{FF2B5EF4-FFF2-40B4-BE49-F238E27FC236}">
                  <a16:creationId xmlns:a16="http://schemas.microsoft.com/office/drawing/2014/main" id="{96DEF037-02DD-4E69-AAAD-C08ED392BBE4}"/>
                </a:ext>
              </a:extLst>
            </p:cNvPr>
            <p:cNvSpPr/>
            <p:nvPr/>
          </p:nvSpPr>
          <p:spPr>
            <a:xfrm>
              <a:off x="3848925" y="2480125"/>
              <a:ext cx="156400" cy="201275"/>
            </a:xfrm>
            <a:custGeom>
              <a:avLst/>
              <a:gdLst/>
              <a:ahLst/>
              <a:cxnLst/>
              <a:rect l="l" t="t" r="r" b="b"/>
              <a:pathLst>
                <a:path w="6256" h="8051" extrusionOk="0">
                  <a:moveTo>
                    <a:pt x="2193" y="1"/>
                  </a:moveTo>
                  <a:cubicBezTo>
                    <a:pt x="2193" y="1"/>
                    <a:pt x="0" y="4240"/>
                    <a:pt x="1654" y="8050"/>
                  </a:cubicBezTo>
                  <a:lnTo>
                    <a:pt x="6256" y="7402"/>
                  </a:lnTo>
                  <a:lnTo>
                    <a:pt x="5764" y="956"/>
                  </a:lnTo>
                  <a:lnTo>
                    <a:pt x="2193" y="1"/>
                  </a:lnTo>
                  <a:close/>
                </a:path>
              </a:pathLst>
            </a:custGeom>
            <a:solidFill>
              <a:srgbClr val="A139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015;p30">
              <a:extLst>
                <a:ext uri="{FF2B5EF4-FFF2-40B4-BE49-F238E27FC236}">
                  <a16:creationId xmlns:a16="http://schemas.microsoft.com/office/drawing/2014/main" id="{2F493E91-55D5-4143-9405-548A69E0D4AB}"/>
                </a:ext>
              </a:extLst>
            </p:cNvPr>
            <p:cNvSpPr/>
            <p:nvPr/>
          </p:nvSpPr>
          <p:spPr>
            <a:xfrm>
              <a:off x="3903175" y="2416700"/>
              <a:ext cx="1047075" cy="526825"/>
            </a:xfrm>
            <a:custGeom>
              <a:avLst/>
              <a:gdLst/>
              <a:ahLst/>
              <a:cxnLst/>
              <a:rect l="l" t="t" r="r" b="b"/>
              <a:pathLst>
                <a:path w="41883" h="21073" extrusionOk="0">
                  <a:moveTo>
                    <a:pt x="34467" y="0"/>
                  </a:moveTo>
                  <a:lnTo>
                    <a:pt x="29168" y="8236"/>
                  </a:lnTo>
                  <a:cubicBezTo>
                    <a:pt x="28933" y="8246"/>
                    <a:pt x="28698" y="8251"/>
                    <a:pt x="28463" y="8251"/>
                  </a:cubicBezTo>
                  <a:cubicBezTo>
                    <a:pt x="25624" y="8251"/>
                    <a:pt x="22788" y="7544"/>
                    <a:pt x="20295" y="6191"/>
                  </a:cubicBezTo>
                  <a:cubicBezTo>
                    <a:pt x="18001" y="4957"/>
                    <a:pt x="16702" y="2983"/>
                    <a:pt x="14287" y="2019"/>
                  </a:cubicBezTo>
                  <a:cubicBezTo>
                    <a:pt x="13080" y="1540"/>
                    <a:pt x="11693" y="1315"/>
                    <a:pt x="10273" y="1315"/>
                  </a:cubicBezTo>
                  <a:cubicBezTo>
                    <a:pt x="7863" y="1315"/>
                    <a:pt x="5358" y="1964"/>
                    <a:pt x="3481" y="3124"/>
                  </a:cubicBezTo>
                  <a:cubicBezTo>
                    <a:pt x="2364" y="3809"/>
                    <a:pt x="1343" y="4731"/>
                    <a:pt x="858" y="5947"/>
                  </a:cubicBezTo>
                  <a:cubicBezTo>
                    <a:pt x="1" y="8099"/>
                    <a:pt x="1100" y="10645"/>
                    <a:pt x="2895" y="12110"/>
                  </a:cubicBezTo>
                  <a:cubicBezTo>
                    <a:pt x="4691" y="13567"/>
                    <a:pt x="7031" y="14160"/>
                    <a:pt x="9311" y="14566"/>
                  </a:cubicBezTo>
                  <a:cubicBezTo>
                    <a:pt x="11592" y="14980"/>
                    <a:pt x="13931" y="15258"/>
                    <a:pt x="16034" y="16232"/>
                  </a:cubicBezTo>
                  <a:cubicBezTo>
                    <a:pt x="17354" y="16847"/>
                    <a:pt x="18534" y="17716"/>
                    <a:pt x="19797" y="18429"/>
                  </a:cubicBezTo>
                  <a:cubicBezTo>
                    <a:pt x="22691" y="20062"/>
                    <a:pt x="26095" y="21072"/>
                    <a:pt x="29442" y="21072"/>
                  </a:cubicBezTo>
                  <a:cubicBezTo>
                    <a:pt x="30687" y="21072"/>
                    <a:pt x="31924" y="20932"/>
                    <a:pt x="33124" y="20633"/>
                  </a:cubicBezTo>
                  <a:cubicBezTo>
                    <a:pt x="33206" y="20608"/>
                    <a:pt x="33294" y="20592"/>
                    <a:pt x="33376" y="20561"/>
                  </a:cubicBezTo>
                  <a:cubicBezTo>
                    <a:pt x="35399" y="19995"/>
                    <a:pt x="37265" y="18679"/>
                    <a:pt x="38747" y="17195"/>
                  </a:cubicBezTo>
                  <a:cubicBezTo>
                    <a:pt x="39304" y="16646"/>
                    <a:pt x="39769" y="16021"/>
                    <a:pt x="40159" y="15353"/>
                  </a:cubicBezTo>
                  <a:cubicBezTo>
                    <a:pt x="41594" y="12868"/>
                    <a:pt x="41883" y="9706"/>
                    <a:pt x="40909" y="6982"/>
                  </a:cubicBezTo>
                  <a:cubicBezTo>
                    <a:pt x="40528" y="5891"/>
                    <a:pt x="39960" y="4875"/>
                    <a:pt x="39392" y="3864"/>
                  </a:cubicBezTo>
                  <a:cubicBezTo>
                    <a:pt x="38822" y="2829"/>
                    <a:pt x="38224" y="1790"/>
                    <a:pt x="37398" y="951"/>
                  </a:cubicBezTo>
                  <a:cubicBezTo>
                    <a:pt x="36570" y="109"/>
                    <a:pt x="35641" y="19"/>
                    <a:pt x="34467" y="0"/>
                  </a:cubicBezTo>
                  <a:close/>
                </a:path>
              </a:pathLst>
            </a:custGeom>
            <a:solidFill>
              <a:srgbClr val="ED47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016;p30">
              <a:extLst>
                <a:ext uri="{FF2B5EF4-FFF2-40B4-BE49-F238E27FC236}">
                  <a16:creationId xmlns:a16="http://schemas.microsoft.com/office/drawing/2014/main" id="{A334F04C-4C9A-4B46-A532-8B080A94D16C}"/>
                </a:ext>
              </a:extLst>
            </p:cNvPr>
            <p:cNvSpPr/>
            <p:nvPr/>
          </p:nvSpPr>
          <p:spPr>
            <a:xfrm>
              <a:off x="3918300" y="2619575"/>
              <a:ext cx="963700" cy="332450"/>
            </a:xfrm>
            <a:custGeom>
              <a:avLst/>
              <a:gdLst/>
              <a:ahLst/>
              <a:cxnLst/>
              <a:rect l="l" t="t" r="r" b="b"/>
              <a:pathLst>
                <a:path w="38548" h="13298" extrusionOk="0">
                  <a:moveTo>
                    <a:pt x="1" y="0"/>
                  </a:moveTo>
                  <a:lnTo>
                    <a:pt x="1" y="0"/>
                  </a:lnTo>
                  <a:cubicBezTo>
                    <a:pt x="160" y="1847"/>
                    <a:pt x="1091" y="3679"/>
                    <a:pt x="2657" y="4780"/>
                  </a:cubicBezTo>
                  <a:cubicBezTo>
                    <a:pt x="2860" y="4907"/>
                    <a:pt x="3051" y="5053"/>
                    <a:pt x="3264" y="5157"/>
                  </a:cubicBezTo>
                  <a:lnTo>
                    <a:pt x="3909" y="5467"/>
                  </a:lnTo>
                  <a:cubicBezTo>
                    <a:pt x="4360" y="5616"/>
                    <a:pt x="4809" y="5789"/>
                    <a:pt x="5281" y="5856"/>
                  </a:cubicBezTo>
                  <a:cubicBezTo>
                    <a:pt x="6213" y="6045"/>
                    <a:pt x="7123" y="6133"/>
                    <a:pt x="8040" y="6297"/>
                  </a:cubicBezTo>
                  <a:cubicBezTo>
                    <a:pt x="9866" y="6604"/>
                    <a:pt x="11686" y="6947"/>
                    <a:pt x="13387" y="7627"/>
                  </a:cubicBezTo>
                  <a:cubicBezTo>
                    <a:pt x="14238" y="7963"/>
                    <a:pt x="15058" y="8375"/>
                    <a:pt x="15847" y="8845"/>
                  </a:cubicBezTo>
                  <a:cubicBezTo>
                    <a:pt x="16644" y="9304"/>
                    <a:pt x="17372" y="9849"/>
                    <a:pt x="18188" y="10351"/>
                  </a:cubicBezTo>
                  <a:cubicBezTo>
                    <a:pt x="19823" y="11304"/>
                    <a:pt x="21570" y="12030"/>
                    <a:pt x="23380" y="12546"/>
                  </a:cubicBezTo>
                  <a:cubicBezTo>
                    <a:pt x="25009" y="13001"/>
                    <a:pt x="26702" y="13297"/>
                    <a:pt x="28404" y="13297"/>
                  </a:cubicBezTo>
                  <a:cubicBezTo>
                    <a:pt x="28590" y="13297"/>
                    <a:pt x="28777" y="13294"/>
                    <a:pt x="28963" y="13286"/>
                  </a:cubicBezTo>
                  <a:cubicBezTo>
                    <a:pt x="30845" y="13229"/>
                    <a:pt x="32736" y="12801"/>
                    <a:pt x="34405" y="11917"/>
                  </a:cubicBezTo>
                  <a:cubicBezTo>
                    <a:pt x="35235" y="11472"/>
                    <a:pt x="36008" y="10933"/>
                    <a:pt x="36705" y="10304"/>
                  </a:cubicBezTo>
                  <a:cubicBezTo>
                    <a:pt x="37397" y="9673"/>
                    <a:pt x="38006" y="8959"/>
                    <a:pt x="38547" y="8203"/>
                  </a:cubicBezTo>
                  <a:lnTo>
                    <a:pt x="38547" y="8203"/>
                  </a:lnTo>
                  <a:cubicBezTo>
                    <a:pt x="37955" y="8925"/>
                    <a:pt x="37309" y="9593"/>
                    <a:pt x="36602" y="10187"/>
                  </a:cubicBezTo>
                  <a:cubicBezTo>
                    <a:pt x="35887" y="10773"/>
                    <a:pt x="35102" y="11265"/>
                    <a:pt x="34274" y="11661"/>
                  </a:cubicBezTo>
                  <a:cubicBezTo>
                    <a:pt x="32622" y="12469"/>
                    <a:pt x="30781" y="12831"/>
                    <a:pt x="28953" y="12835"/>
                  </a:cubicBezTo>
                  <a:cubicBezTo>
                    <a:pt x="28946" y="12835"/>
                    <a:pt x="28940" y="12835"/>
                    <a:pt x="28933" y="12835"/>
                  </a:cubicBezTo>
                  <a:cubicBezTo>
                    <a:pt x="25273" y="12835"/>
                    <a:pt x="21636" y="11688"/>
                    <a:pt x="18491" y="9847"/>
                  </a:cubicBezTo>
                  <a:cubicBezTo>
                    <a:pt x="17716" y="9382"/>
                    <a:pt x="16946" y="8822"/>
                    <a:pt x="16128" y="8357"/>
                  </a:cubicBezTo>
                  <a:cubicBezTo>
                    <a:pt x="15316" y="7885"/>
                    <a:pt x="14463" y="7465"/>
                    <a:pt x="13582" y="7127"/>
                  </a:cubicBezTo>
                  <a:cubicBezTo>
                    <a:pt x="11813" y="6449"/>
                    <a:pt x="9954" y="6090"/>
                    <a:pt x="8107" y="5852"/>
                  </a:cubicBezTo>
                  <a:cubicBezTo>
                    <a:pt x="6273" y="5565"/>
                    <a:pt x="4342" y="5618"/>
                    <a:pt x="2821" y="4544"/>
                  </a:cubicBezTo>
                  <a:cubicBezTo>
                    <a:pt x="2056" y="4057"/>
                    <a:pt x="1411" y="3380"/>
                    <a:pt x="935" y="2593"/>
                  </a:cubicBezTo>
                  <a:cubicBezTo>
                    <a:pt x="474" y="1802"/>
                    <a:pt x="138" y="921"/>
                    <a:pt x="1" y="0"/>
                  </a:cubicBezTo>
                  <a:close/>
                </a:path>
              </a:pathLst>
            </a:custGeom>
            <a:solidFill>
              <a:srgbClr val="000000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017;p30">
              <a:extLst>
                <a:ext uri="{FF2B5EF4-FFF2-40B4-BE49-F238E27FC236}">
                  <a16:creationId xmlns:a16="http://schemas.microsoft.com/office/drawing/2014/main" id="{55600777-8C3A-4619-9566-56108ACDC2A0}"/>
                </a:ext>
              </a:extLst>
            </p:cNvPr>
            <p:cNvSpPr/>
            <p:nvPr/>
          </p:nvSpPr>
          <p:spPr>
            <a:xfrm>
              <a:off x="3955750" y="2444425"/>
              <a:ext cx="718400" cy="146025"/>
            </a:xfrm>
            <a:custGeom>
              <a:avLst/>
              <a:gdLst/>
              <a:ahLst/>
              <a:cxnLst/>
              <a:rect l="l" t="t" r="r" b="b"/>
              <a:pathLst>
                <a:path w="28736" h="5841" extrusionOk="0">
                  <a:moveTo>
                    <a:pt x="8618" y="0"/>
                  </a:moveTo>
                  <a:cubicBezTo>
                    <a:pt x="8269" y="0"/>
                    <a:pt x="7920" y="12"/>
                    <a:pt x="7573" y="35"/>
                  </a:cubicBezTo>
                  <a:cubicBezTo>
                    <a:pt x="6185" y="119"/>
                    <a:pt x="4810" y="414"/>
                    <a:pt x="3520" y="927"/>
                  </a:cubicBezTo>
                  <a:cubicBezTo>
                    <a:pt x="2237" y="1451"/>
                    <a:pt x="1054" y="2187"/>
                    <a:pt x="1" y="3063"/>
                  </a:cubicBezTo>
                  <a:cubicBezTo>
                    <a:pt x="2243" y="1484"/>
                    <a:pt x="4889" y="533"/>
                    <a:pt x="7593" y="498"/>
                  </a:cubicBezTo>
                  <a:cubicBezTo>
                    <a:pt x="7741" y="496"/>
                    <a:pt x="7888" y="495"/>
                    <a:pt x="8036" y="495"/>
                  </a:cubicBezTo>
                  <a:cubicBezTo>
                    <a:pt x="9237" y="495"/>
                    <a:pt x="10443" y="577"/>
                    <a:pt x="11598" y="863"/>
                  </a:cubicBezTo>
                  <a:cubicBezTo>
                    <a:pt x="12248" y="1021"/>
                    <a:pt x="12877" y="1240"/>
                    <a:pt x="13470" y="1536"/>
                  </a:cubicBezTo>
                  <a:cubicBezTo>
                    <a:pt x="14064" y="1837"/>
                    <a:pt x="14660" y="2183"/>
                    <a:pt x="15253" y="2519"/>
                  </a:cubicBezTo>
                  <a:cubicBezTo>
                    <a:pt x="16444" y="3188"/>
                    <a:pt x="17639" y="3876"/>
                    <a:pt x="18899" y="4456"/>
                  </a:cubicBezTo>
                  <a:cubicBezTo>
                    <a:pt x="20164" y="5024"/>
                    <a:pt x="21484" y="5496"/>
                    <a:pt x="22865" y="5715"/>
                  </a:cubicBezTo>
                  <a:cubicBezTo>
                    <a:pt x="23360" y="5793"/>
                    <a:pt x="23863" y="5840"/>
                    <a:pt x="24367" y="5840"/>
                  </a:cubicBezTo>
                  <a:cubicBezTo>
                    <a:pt x="24565" y="5840"/>
                    <a:pt x="24763" y="5833"/>
                    <a:pt x="24960" y="5817"/>
                  </a:cubicBezTo>
                  <a:cubicBezTo>
                    <a:pt x="25661" y="5758"/>
                    <a:pt x="26370" y="5576"/>
                    <a:pt x="26979" y="5198"/>
                  </a:cubicBezTo>
                  <a:cubicBezTo>
                    <a:pt x="27588" y="4823"/>
                    <a:pt x="28066" y="4243"/>
                    <a:pt x="28307" y="3587"/>
                  </a:cubicBezTo>
                  <a:cubicBezTo>
                    <a:pt x="28564" y="2938"/>
                    <a:pt x="28654" y="2251"/>
                    <a:pt x="28736" y="1570"/>
                  </a:cubicBezTo>
                  <a:lnTo>
                    <a:pt x="28736" y="1570"/>
                  </a:lnTo>
                  <a:cubicBezTo>
                    <a:pt x="28592" y="2241"/>
                    <a:pt x="28449" y="2913"/>
                    <a:pt x="28164" y="3526"/>
                  </a:cubicBezTo>
                  <a:cubicBezTo>
                    <a:pt x="27889" y="4141"/>
                    <a:pt x="27414" y="4639"/>
                    <a:pt x="26834" y="4950"/>
                  </a:cubicBezTo>
                  <a:cubicBezTo>
                    <a:pt x="26166" y="5317"/>
                    <a:pt x="25415" y="5451"/>
                    <a:pt x="24652" y="5451"/>
                  </a:cubicBezTo>
                  <a:cubicBezTo>
                    <a:pt x="24080" y="5451"/>
                    <a:pt x="23501" y="5376"/>
                    <a:pt x="22945" y="5266"/>
                  </a:cubicBezTo>
                  <a:cubicBezTo>
                    <a:pt x="21634" y="4989"/>
                    <a:pt x="20346" y="4545"/>
                    <a:pt x="19127" y="3966"/>
                  </a:cubicBezTo>
                  <a:cubicBezTo>
                    <a:pt x="17905" y="3386"/>
                    <a:pt x="16735" y="2687"/>
                    <a:pt x="15546" y="2005"/>
                  </a:cubicBezTo>
                  <a:cubicBezTo>
                    <a:pt x="14945" y="1669"/>
                    <a:pt x="14349" y="1339"/>
                    <a:pt x="13722" y="1025"/>
                  </a:cubicBezTo>
                  <a:cubicBezTo>
                    <a:pt x="13082" y="716"/>
                    <a:pt x="12410" y="492"/>
                    <a:pt x="11725" y="336"/>
                  </a:cubicBezTo>
                  <a:cubicBezTo>
                    <a:pt x="10700" y="106"/>
                    <a:pt x="9658" y="0"/>
                    <a:pt x="8618" y="0"/>
                  </a:cubicBezTo>
                  <a:close/>
                </a:path>
              </a:pathLst>
            </a:custGeom>
            <a:solidFill>
              <a:srgbClr val="000000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018;p30">
              <a:extLst>
                <a:ext uri="{FF2B5EF4-FFF2-40B4-BE49-F238E27FC236}">
                  <a16:creationId xmlns:a16="http://schemas.microsoft.com/office/drawing/2014/main" id="{AAB6C464-C96B-47C2-91AD-665770B4A35B}"/>
                </a:ext>
              </a:extLst>
            </p:cNvPr>
            <p:cNvSpPr/>
            <p:nvPr/>
          </p:nvSpPr>
          <p:spPr>
            <a:xfrm>
              <a:off x="4727725" y="2775500"/>
              <a:ext cx="179425" cy="155250"/>
            </a:xfrm>
            <a:custGeom>
              <a:avLst/>
              <a:gdLst/>
              <a:ahLst/>
              <a:cxnLst/>
              <a:rect l="l" t="t" r="r" b="b"/>
              <a:pathLst>
                <a:path w="7177" h="6210" extrusionOk="0">
                  <a:moveTo>
                    <a:pt x="4389" y="0"/>
                  </a:moveTo>
                  <a:cubicBezTo>
                    <a:pt x="1960" y="0"/>
                    <a:pt x="1" y="1970"/>
                    <a:pt x="1" y="4391"/>
                  </a:cubicBezTo>
                  <a:cubicBezTo>
                    <a:pt x="1" y="5041"/>
                    <a:pt x="142" y="5662"/>
                    <a:pt x="394" y="6209"/>
                  </a:cubicBezTo>
                  <a:cubicBezTo>
                    <a:pt x="2417" y="5643"/>
                    <a:pt x="4283" y="4327"/>
                    <a:pt x="5765" y="2843"/>
                  </a:cubicBezTo>
                  <a:cubicBezTo>
                    <a:pt x="6322" y="2294"/>
                    <a:pt x="6787" y="1669"/>
                    <a:pt x="7177" y="1001"/>
                  </a:cubicBezTo>
                  <a:cubicBezTo>
                    <a:pt x="6416" y="376"/>
                    <a:pt x="5445" y="5"/>
                    <a:pt x="4389" y="0"/>
                  </a:cubicBezTo>
                  <a:close/>
                </a:path>
              </a:pathLst>
            </a:custGeom>
            <a:solidFill>
              <a:srgbClr val="000000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019;p30">
              <a:extLst>
                <a:ext uri="{FF2B5EF4-FFF2-40B4-BE49-F238E27FC236}">
                  <a16:creationId xmlns:a16="http://schemas.microsoft.com/office/drawing/2014/main" id="{A124B0DF-9FEE-454A-AF0B-C64A7ECCBAE1}"/>
                </a:ext>
              </a:extLst>
            </p:cNvPr>
            <p:cNvSpPr/>
            <p:nvPr/>
          </p:nvSpPr>
          <p:spPr>
            <a:xfrm>
              <a:off x="4417775" y="4748950"/>
              <a:ext cx="222550" cy="222525"/>
            </a:xfrm>
            <a:custGeom>
              <a:avLst/>
              <a:gdLst/>
              <a:ahLst/>
              <a:cxnLst/>
              <a:rect l="l" t="t" r="r" b="b"/>
              <a:pathLst>
                <a:path w="8902" h="8901" extrusionOk="0">
                  <a:moveTo>
                    <a:pt x="4448" y="1"/>
                  </a:moveTo>
                  <a:cubicBezTo>
                    <a:pt x="1990" y="1"/>
                    <a:pt x="0" y="1997"/>
                    <a:pt x="0" y="4453"/>
                  </a:cubicBezTo>
                  <a:cubicBezTo>
                    <a:pt x="0" y="5279"/>
                    <a:pt x="223" y="6060"/>
                    <a:pt x="625" y="6722"/>
                  </a:cubicBezTo>
                  <a:cubicBezTo>
                    <a:pt x="720" y="6886"/>
                    <a:pt x="828" y="7040"/>
                    <a:pt x="945" y="7187"/>
                  </a:cubicBezTo>
                  <a:cubicBezTo>
                    <a:pt x="1394" y="7773"/>
                    <a:pt x="1990" y="8241"/>
                    <a:pt x="2683" y="8536"/>
                  </a:cubicBezTo>
                  <a:cubicBezTo>
                    <a:pt x="2788" y="8581"/>
                    <a:pt x="2900" y="8622"/>
                    <a:pt x="3013" y="8659"/>
                  </a:cubicBezTo>
                  <a:cubicBezTo>
                    <a:pt x="3462" y="8819"/>
                    <a:pt x="3946" y="8901"/>
                    <a:pt x="4448" y="8901"/>
                  </a:cubicBezTo>
                  <a:cubicBezTo>
                    <a:pt x="6906" y="8901"/>
                    <a:pt x="8902" y="6910"/>
                    <a:pt x="8902" y="4453"/>
                  </a:cubicBezTo>
                  <a:cubicBezTo>
                    <a:pt x="8902" y="3367"/>
                    <a:pt x="8513" y="2376"/>
                    <a:pt x="7863" y="1602"/>
                  </a:cubicBezTo>
                  <a:cubicBezTo>
                    <a:pt x="7787" y="1501"/>
                    <a:pt x="7705" y="1415"/>
                    <a:pt x="7611" y="1325"/>
                  </a:cubicBezTo>
                  <a:cubicBezTo>
                    <a:pt x="7121" y="823"/>
                    <a:pt x="6506" y="440"/>
                    <a:pt x="5813" y="220"/>
                  </a:cubicBezTo>
                  <a:cubicBezTo>
                    <a:pt x="5575" y="136"/>
                    <a:pt x="5335" y="85"/>
                    <a:pt x="5085" y="54"/>
                  </a:cubicBezTo>
                  <a:cubicBezTo>
                    <a:pt x="4878" y="19"/>
                    <a:pt x="4665" y="1"/>
                    <a:pt x="4448" y="1"/>
                  </a:cubicBezTo>
                  <a:close/>
                </a:path>
              </a:pathLst>
            </a:custGeom>
            <a:solidFill>
              <a:srgbClr val="82C6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020;p30">
              <a:extLst>
                <a:ext uri="{FF2B5EF4-FFF2-40B4-BE49-F238E27FC236}">
                  <a16:creationId xmlns:a16="http://schemas.microsoft.com/office/drawing/2014/main" id="{0F77EA2A-E037-4133-80D9-C3C1C6F195EC}"/>
                </a:ext>
              </a:extLst>
            </p:cNvPr>
            <p:cNvSpPr/>
            <p:nvPr/>
          </p:nvSpPr>
          <p:spPr>
            <a:xfrm>
              <a:off x="4317800" y="4679100"/>
              <a:ext cx="142050" cy="98900"/>
            </a:xfrm>
            <a:custGeom>
              <a:avLst/>
              <a:gdLst/>
              <a:ahLst/>
              <a:cxnLst/>
              <a:rect l="l" t="t" r="r" b="b"/>
              <a:pathLst>
                <a:path w="5682" h="3956" extrusionOk="0">
                  <a:moveTo>
                    <a:pt x="3917" y="294"/>
                  </a:moveTo>
                  <a:cubicBezTo>
                    <a:pt x="3927" y="294"/>
                    <a:pt x="3936" y="294"/>
                    <a:pt x="3938" y="296"/>
                  </a:cubicBezTo>
                  <a:cubicBezTo>
                    <a:pt x="3981" y="313"/>
                    <a:pt x="4028" y="366"/>
                    <a:pt x="4069" y="417"/>
                  </a:cubicBezTo>
                  <a:cubicBezTo>
                    <a:pt x="4473" y="934"/>
                    <a:pt x="4786" y="1577"/>
                    <a:pt x="5051" y="2440"/>
                  </a:cubicBezTo>
                  <a:cubicBezTo>
                    <a:pt x="5073" y="2516"/>
                    <a:pt x="5106" y="2610"/>
                    <a:pt x="5145" y="2713"/>
                  </a:cubicBezTo>
                  <a:cubicBezTo>
                    <a:pt x="5237" y="2963"/>
                    <a:pt x="5364" y="3305"/>
                    <a:pt x="5348" y="3486"/>
                  </a:cubicBezTo>
                  <a:cubicBezTo>
                    <a:pt x="4386" y="2762"/>
                    <a:pt x="3786" y="1750"/>
                    <a:pt x="3729" y="725"/>
                  </a:cubicBezTo>
                  <a:cubicBezTo>
                    <a:pt x="3722" y="614"/>
                    <a:pt x="3722" y="489"/>
                    <a:pt x="3772" y="397"/>
                  </a:cubicBezTo>
                  <a:cubicBezTo>
                    <a:pt x="3804" y="337"/>
                    <a:pt x="3866" y="294"/>
                    <a:pt x="3917" y="294"/>
                  </a:cubicBezTo>
                  <a:close/>
                  <a:moveTo>
                    <a:pt x="605" y="2149"/>
                  </a:moveTo>
                  <a:cubicBezTo>
                    <a:pt x="729" y="2149"/>
                    <a:pt x="858" y="2173"/>
                    <a:pt x="984" y="2198"/>
                  </a:cubicBezTo>
                  <a:cubicBezTo>
                    <a:pt x="2320" y="2469"/>
                    <a:pt x="3587" y="3029"/>
                    <a:pt x="4815" y="3617"/>
                  </a:cubicBezTo>
                  <a:cubicBezTo>
                    <a:pt x="3310" y="3547"/>
                    <a:pt x="1826" y="3143"/>
                    <a:pt x="515" y="2440"/>
                  </a:cubicBezTo>
                  <a:cubicBezTo>
                    <a:pt x="412" y="2387"/>
                    <a:pt x="326" y="2301"/>
                    <a:pt x="312" y="2219"/>
                  </a:cubicBezTo>
                  <a:cubicBezTo>
                    <a:pt x="318" y="2211"/>
                    <a:pt x="336" y="2194"/>
                    <a:pt x="392" y="2178"/>
                  </a:cubicBezTo>
                  <a:cubicBezTo>
                    <a:pt x="460" y="2157"/>
                    <a:pt x="532" y="2149"/>
                    <a:pt x="605" y="2149"/>
                  </a:cubicBezTo>
                  <a:close/>
                  <a:moveTo>
                    <a:pt x="3914" y="1"/>
                  </a:moveTo>
                  <a:cubicBezTo>
                    <a:pt x="3756" y="1"/>
                    <a:pt x="3594" y="100"/>
                    <a:pt x="3511" y="261"/>
                  </a:cubicBezTo>
                  <a:cubicBezTo>
                    <a:pt x="3429" y="417"/>
                    <a:pt x="3427" y="591"/>
                    <a:pt x="3435" y="743"/>
                  </a:cubicBezTo>
                  <a:cubicBezTo>
                    <a:pt x="3487" y="1608"/>
                    <a:pt x="3888" y="2465"/>
                    <a:pt x="4552" y="3168"/>
                  </a:cubicBezTo>
                  <a:cubicBezTo>
                    <a:pt x="3433" y="2641"/>
                    <a:pt x="2271" y="2162"/>
                    <a:pt x="1045" y="1911"/>
                  </a:cubicBezTo>
                  <a:cubicBezTo>
                    <a:pt x="908" y="1883"/>
                    <a:pt x="757" y="1856"/>
                    <a:pt x="603" y="1856"/>
                  </a:cubicBezTo>
                  <a:cubicBezTo>
                    <a:pt x="505" y="1856"/>
                    <a:pt x="406" y="1867"/>
                    <a:pt x="310" y="1895"/>
                  </a:cubicBezTo>
                  <a:cubicBezTo>
                    <a:pt x="199" y="1928"/>
                    <a:pt x="123" y="1979"/>
                    <a:pt x="72" y="2051"/>
                  </a:cubicBezTo>
                  <a:cubicBezTo>
                    <a:pt x="19" y="2129"/>
                    <a:pt x="0" y="2221"/>
                    <a:pt x="23" y="2313"/>
                  </a:cubicBezTo>
                  <a:cubicBezTo>
                    <a:pt x="64" y="2481"/>
                    <a:pt x="234" y="2625"/>
                    <a:pt x="377" y="2703"/>
                  </a:cubicBezTo>
                  <a:cubicBezTo>
                    <a:pt x="1775" y="3449"/>
                    <a:pt x="3364" y="3871"/>
                    <a:pt x="4969" y="3920"/>
                  </a:cubicBezTo>
                  <a:cubicBezTo>
                    <a:pt x="5026" y="3922"/>
                    <a:pt x="5077" y="3924"/>
                    <a:pt x="5124" y="3926"/>
                  </a:cubicBezTo>
                  <a:cubicBezTo>
                    <a:pt x="5171" y="3930"/>
                    <a:pt x="5217" y="3934"/>
                    <a:pt x="5261" y="3934"/>
                  </a:cubicBezTo>
                  <a:cubicBezTo>
                    <a:pt x="5316" y="3934"/>
                    <a:pt x="5368" y="3928"/>
                    <a:pt x="5415" y="3910"/>
                  </a:cubicBezTo>
                  <a:lnTo>
                    <a:pt x="5508" y="3955"/>
                  </a:lnTo>
                  <a:lnTo>
                    <a:pt x="5651" y="3705"/>
                  </a:lnTo>
                  <a:cubicBezTo>
                    <a:pt x="5639" y="3695"/>
                    <a:pt x="5622" y="3687"/>
                    <a:pt x="5610" y="3676"/>
                  </a:cubicBezTo>
                  <a:cubicBezTo>
                    <a:pt x="5620" y="3643"/>
                    <a:pt x="5629" y="3605"/>
                    <a:pt x="5637" y="3561"/>
                  </a:cubicBezTo>
                  <a:cubicBezTo>
                    <a:pt x="5682" y="3305"/>
                    <a:pt x="5545" y="2938"/>
                    <a:pt x="5424" y="2612"/>
                  </a:cubicBezTo>
                  <a:cubicBezTo>
                    <a:pt x="5387" y="2516"/>
                    <a:pt x="5354" y="2426"/>
                    <a:pt x="5333" y="2356"/>
                  </a:cubicBezTo>
                  <a:cubicBezTo>
                    <a:pt x="5057" y="1456"/>
                    <a:pt x="4729" y="784"/>
                    <a:pt x="4304" y="237"/>
                  </a:cubicBezTo>
                  <a:cubicBezTo>
                    <a:pt x="4237" y="151"/>
                    <a:pt x="4153" y="56"/>
                    <a:pt x="4024" y="18"/>
                  </a:cubicBezTo>
                  <a:cubicBezTo>
                    <a:pt x="3988" y="6"/>
                    <a:pt x="3951" y="1"/>
                    <a:pt x="3914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021;p30">
              <a:extLst>
                <a:ext uri="{FF2B5EF4-FFF2-40B4-BE49-F238E27FC236}">
                  <a16:creationId xmlns:a16="http://schemas.microsoft.com/office/drawing/2014/main" id="{1DDA4CAC-4E3C-4DE2-A850-31CA76B7429D}"/>
                </a:ext>
              </a:extLst>
            </p:cNvPr>
            <p:cNvSpPr/>
            <p:nvPr/>
          </p:nvSpPr>
          <p:spPr>
            <a:xfrm>
              <a:off x="3924450" y="4769725"/>
              <a:ext cx="516450" cy="265325"/>
            </a:xfrm>
            <a:custGeom>
              <a:avLst/>
              <a:gdLst/>
              <a:ahLst/>
              <a:cxnLst/>
              <a:rect l="l" t="t" r="r" b="b"/>
              <a:pathLst>
                <a:path w="20658" h="10613" extrusionOk="0">
                  <a:moveTo>
                    <a:pt x="16281" y="4398"/>
                  </a:moveTo>
                  <a:cubicBezTo>
                    <a:pt x="16375" y="4398"/>
                    <a:pt x="16453" y="4403"/>
                    <a:pt x="16472" y="4421"/>
                  </a:cubicBezTo>
                  <a:cubicBezTo>
                    <a:pt x="16484" y="4436"/>
                    <a:pt x="16482" y="4421"/>
                    <a:pt x="16484" y="4458"/>
                  </a:cubicBezTo>
                  <a:cubicBezTo>
                    <a:pt x="16484" y="4491"/>
                    <a:pt x="16462" y="4542"/>
                    <a:pt x="16433" y="4565"/>
                  </a:cubicBezTo>
                  <a:cubicBezTo>
                    <a:pt x="16300" y="4696"/>
                    <a:pt x="15826" y="4665"/>
                    <a:pt x="15476" y="4677"/>
                  </a:cubicBezTo>
                  <a:cubicBezTo>
                    <a:pt x="15454" y="4678"/>
                    <a:pt x="15432" y="4678"/>
                    <a:pt x="15410" y="4678"/>
                  </a:cubicBezTo>
                  <a:cubicBezTo>
                    <a:pt x="15156" y="4678"/>
                    <a:pt x="14902" y="4670"/>
                    <a:pt x="14649" y="4654"/>
                  </a:cubicBezTo>
                  <a:lnTo>
                    <a:pt x="14649" y="4654"/>
                  </a:lnTo>
                  <a:cubicBezTo>
                    <a:pt x="15096" y="4509"/>
                    <a:pt x="15562" y="4423"/>
                    <a:pt x="16031" y="4405"/>
                  </a:cubicBezTo>
                  <a:cubicBezTo>
                    <a:pt x="16109" y="4402"/>
                    <a:pt x="16201" y="4398"/>
                    <a:pt x="16281" y="4398"/>
                  </a:cubicBezTo>
                  <a:close/>
                  <a:moveTo>
                    <a:pt x="16569" y="1"/>
                  </a:moveTo>
                  <a:cubicBezTo>
                    <a:pt x="16413" y="1"/>
                    <a:pt x="16257" y="4"/>
                    <a:pt x="16101" y="12"/>
                  </a:cubicBezTo>
                  <a:cubicBezTo>
                    <a:pt x="15336" y="41"/>
                    <a:pt x="14568" y="133"/>
                    <a:pt x="13822" y="346"/>
                  </a:cubicBezTo>
                  <a:cubicBezTo>
                    <a:pt x="13082" y="564"/>
                    <a:pt x="12354" y="916"/>
                    <a:pt x="11786" y="1474"/>
                  </a:cubicBezTo>
                  <a:cubicBezTo>
                    <a:pt x="11495" y="1740"/>
                    <a:pt x="11245" y="2072"/>
                    <a:pt x="11092" y="2458"/>
                  </a:cubicBezTo>
                  <a:cubicBezTo>
                    <a:pt x="10936" y="2837"/>
                    <a:pt x="10907" y="3314"/>
                    <a:pt x="11110" y="3712"/>
                  </a:cubicBezTo>
                  <a:cubicBezTo>
                    <a:pt x="11307" y="4112"/>
                    <a:pt x="11670" y="4376"/>
                    <a:pt x="12034" y="4544"/>
                  </a:cubicBezTo>
                  <a:cubicBezTo>
                    <a:pt x="12403" y="4716"/>
                    <a:pt x="12793" y="4811"/>
                    <a:pt x="13172" y="4880"/>
                  </a:cubicBezTo>
                  <a:cubicBezTo>
                    <a:pt x="13179" y="4882"/>
                    <a:pt x="13186" y="4883"/>
                    <a:pt x="13192" y="4884"/>
                  </a:cubicBezTo>
                  <a:lnTo>
                    <a:pt x="13192" y="4884"/>
                  </a:lnTo>
                  <a:cubicBezTo>
                    <a:pt x="12709" y="5201"/>
                    <a:pt x="12276" y="5590"/>
                    <a:pt x="11915" y="6038"/>
                  </a:cubicBezTo>
                  <a:cubicBezTo>
                    <a:pt x="11417" y="6633"/>
                    <a:pt x="11010" y="7276"/>
                    <a:pt x="10526" y="7838"/>
                  </a:cubicBezTo>
                  <a:cubicBezTo>
                    <a:pt x="10048" y="8406"/>
                    <a:pt x="9468" y="8857"/>
                    <a:pt x="8806" y="9191"/>
                  </a:cubicBezTo>
                  <a:cubicBezTo>
                    <a:pt x="8144" y="9523"/>
                    <a:pt x="7427" y="9755"/>
                    <a:pt x="6699" y="9945"/>
                  </a:cubicBezTo>
                  <a:cubicBezTo>
                    <a:pt x="5971" y="10138"/>
                    <a:pt x="5231" y="10277"/>
                    <a:pt x="4483" y="10361"/>
                  </a:cubicBezTo>
                  <a:cubicBezTo>
                    <a:pt x="4013" y="10417"/>
                    <a:pt x="3539" y="10447"/>
                    <a:pt x="3065" y="10447"/>
                  </a:cubicBezTo>
                  <a:cubicBezTo>
                    <a:pt x="2030" y="10447"/>
                    <a:pt x="996" y="10307"/>
                    <a:pt x="1" y="10001"/>
                  </a:cubicBezTo>
                  <a:lnTo>
                    <a:pt x="1" y="10001"/>
                  </a:lnTo>
                  <a:cubicBezTo>
                    <a:pt x="1134" y="10434"/>
                    <a:pt x="2352" y="10613"/>
                    <a:pt x="3568" y="10613"/>
                  </a:cubicBezTo>
                  <a:cubicBezTo>
                    <a:pt x="3881" y="10613"/>
                    <a:pt x="4193" y="10601"/>
                    <a:pt x="4504" y="10579"/>
                  </a:cubicBezTo>
                  <a:cubicBezTo>
                    <a:pt x="5266" y="10515"/>
                    <a:pt x="6023" y="10394"/>
                    <a:pt x="6769" y="10218"/>
                  </a:cubicBezTo>
                  <a:cubicBezTo>
                    <a:pt x="7515" y="10044"/>
                    <a:pt x="8255" y="9826"/>
                    <a:pt x="8960" y="9494"/>
                  </a:cubicBezTo>
                  <a:cubicBezTo>
                    <a:pt x="9665" y="9172"/>
                    <a:pt x="10317" y="8685"/>
                    <a:pt x="10817" y="8088"/>
                  </a:cubicBezTo>
                  <a:cubicBezTo>
                    <a:pt x="11329" y="7504"/>
                    <a:pt x="11743" y="6864"/>
                    <a:pt x="12227" y="6301"/>
                  </a:cubicBezTo>
                  <a:cubicBezTo>
                    <a:pt x="12673" y="5754"/>
                    <a:pt x="13230" y="5309"/>
                    <a:pt x="13850" y="4988"/>
                  </a:cubicBezTo>
                  <a:lnTo>
                    <a:pt x="13850" y="4988"/>
                  </a:lnTo>
                  <a:cubicBezTo>
                    <a:pt x="14387" y="5058"/>
                    <a:pt x="14928" y="5095"/>
                    <a:pt x="15470" y="5098"/>
                  </a:cubicBezTo>
                  <a:lnTo>
                    <a:pt x="16050" y="5087"/>
                  </a:lnTo>
                  <a:cubicBezTo>
                    <a:pt x="16240" y="5075"/>
                    <a:pt x="16492" y="5075"/>
                    <a:pt x="16722" y="4880"/>
                  </a:cubicBezTo>
                  <a:cubicBezTo>
                    <a:pt x="16833" y="4776"/>
                    <a:pt x="16900" y="4645"/>
                    <a:pt x="16915" y="4489"/>
                  </a:cubicBezTo>
                  <a:cubicBezTo>
                    <a:pt x="16937" y="4337"/>
                    <a:pt x="16845" y="4124"/>
                    <a:pt x="16689" y="4042"/>
                  </a:cubicBezTo>
                  <a:cubicBezTo>
                    <a:pt x="16529" y="3969"/>
                    <a:pt x="16408" y="3953"/>
                    <a:pt x="16301" y="3953"/>
                  </a:cubicBezTo>
                  <a:cubicBezTo>
                    <a:pt x="16220" y="3953"/>
                    <a:pt x="16147" y="3962"/>
                    <a:pt x="16071" y="3962"/>
                  </a:cubicBezTo>
                  <a:cubicBezTo>
                    <a:pt x="16051" y="3962"/>
                    <a:pt x="16030" y="3962"/>
                    <a:pt x="16009" y="3960"/>
                  </a:cubicBezTo>
                  <a:cubicBezTo>
                    <a:pt x="15221" y="3998"/>
                    <a:pt x="14446" y="4210"/>
                    <a:pt x="13746" y="4564"/>
                  </a:cubicBezTo>
                  <a:lnTo>
                    <a:pt x="13746" y="4564"/>
                  </a:lnTo>
                  <a:cubicBezTo>
                    <a:pt x="13578" y="4542"/>
                    <a:pt x="13412" y="4516"/>
                    <a:pt x="13246" y="4487"/>
                  </a:cubicBezTo>
                  <a:cubicBezTo>
                    <a:pt x="12539" y="4366"/>
                    <a:pt x="11762" y="4130"/>
                    <a:pt x="11458" y="3544"/>
                  </a:cubicBezTo>
                  <a:cubicBezTo>
                    <a:pt x="11155" y="2954"/>
                    <a:pt x="11522" y="2203"/>
                    <a:pt x="12028" y="1716"/>
                  </a:cubicBezTo>
                  <a:cubicBezTo>
                    <a:pt x="13063" y="660"/>
                    <a:pt x="14635" y="332"/>
                    <a:pt x="16115" y="230"/>
                  </a:cubicBezTo>
                  <a:cubicBezTo>
                    <a:pt x="16460" y="199"/>
                    <a:pt x="16806" y="189"/>
                    <a:pt x="17152" y="189"/>
                  </a:cubicBezTo>
                  <a:cubicBezTo>
                    <a:pt x="17563" y="189"/>
                    <a:pt x="17973" y="202"/>
                    <a:pt x="18382" y="209"/>
                  </a:cubicBezTo>
                  <a:lnTo>
                    <a:pt x="20657" y="246"/>
                  </a:lnTo>
                  <a:lnTo>
                    <a:pt x="18382" y="90"/>
                  </a:lnTo>
                  <a:cubicBezTo>
                    <a:pt x="17779" y="53"/>
                    <a:pt x="17176" y="1"/>
                    <a:pt x="16569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022;p30">
              <a:extLst>
                <a:ext uri="{FF2B5EF4-FFF2-40B4-BE49-F238E27FC236}">
                  <a16:creationId xmlns:a16="http://schemas.microsoft.com/office/drawing/2014/main" id="{098DB2B2-22EA-4BEF-9D34-BA39825C73AF}"/>
                </a:ext>
              </a:extLst>
            </p:cNvPr>
            <p:cNvSpPr/>
            <p:nvPr/>
          </p:nvSpPr>
          <p:spPr>
            <a:xfrm>
              <a:off x="4476500" y="4782050"/>
              <a:ext cx="137800" cy="183425"/>
            </a:xfrm>
            <a:custGeom>
              <a:avLst/>
              <a:gdLst/>
              <a:ahLst/>
              <a:cxnLst/>
              <a:rect l="l" t="t" r="r" b="b"/>
              <a:pathLst>
                <a:path w="5512" h="7337" extrusionOk="0">
                  <a:moveTo>
                    <a:pt x="5258" y="1"/>
                  </a:moveTo>
                  <a:cubicBezTo>
                    <a:pt x="3503" y="173"/>
                    <a:pt x="2181" y="823"/>
                    <a:pt x="1330" y="1946"/>
                  </a:cubicBezTo>
                  <a:cubicBezTo>
                    <a:pt x="0" y="3688"/>
                    <a:pt x="160" y="6078"/>
                    <a:pt x="332" y="7214"/>
                  </a:cubicBezTo>
                  <a:cubicBezTo>
                    <a:pt x="437" y="7259"/>
                    <a:pt x="549" y="7300"/>
                    <a:pt x="662" y="7337"/>
                  </a:cubicBezTo>
                  <a:cubicBezTo>
                    <a:pt x="490" y="6333"/>
                    <a:pt x="250" y="3852"/>
                    <a:pt x="1566" y="2120"/>
                  </a:cubicBezTo>
                  <a:cubicBezTo>
                    <a:pt x="2398" y="1022"/>
                    <a:pt x="3720" y="401"/>
                    <a:pt x="5512" y="278"/>
                  </a:cubicBezTo>
                  <a:cubicBezTo>
                    <a:pt x="5436" y="177"/>
                    <a:pt x="5354" y="89"/>
                    <a:pt x="5258" y="1"/>
                  </a:cubicBezTo>
                  <a:close/>
                </a:path>
              </a:pathLst>
            </a:custGeom>
            <a:solidFill>
              <a:srgbClr val="ED47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023;p30">
              <a:extLst>
                <a:ext uri="{FF2B5EF4-FFF2-40B4-BE49-F238E27FC236}">
                  <a16:creationId xmlns:a16="http://schemas.microsoft.com/office/drawing/2014/main" id="{6F906CB3-2404-4445-A8CA-08B7C31ED8E4}"/>
                </a:ext>
              </a:extLst>
            </p:cNvPr>
            <p:cNvSpPr/>
            <p:nvPr/>
          </p:nvSpPr>
          <p:spPr>
            <a:xfrm>
              <a:off x="4432875" y="4750300"/>
              <a:ext cx="130175" cy="178400"/>
            </a:xfrm>
            <a:custGeom>
              <a:avLst/>
              <a:gdLst/>
              <a:ahLst/>
              <a:cxnLst/>
              <a:rect l="l" t="t" r="r" b="b"/>
              <a:pathLst>
                <a:path w="5207" h="7136" extrusionOk="0">
                  <a:moveTo>
                    <a:pt x="4479" y="0"/>
                  </a:moveTo>
                  <a:cubicBezTo>
                    <a:pt x="3274" y="279"/>
                    <a:pt x="2294" y="859"/>
                    <a:pt x="1561" y="1714"/>
                  </a:cubicBezTo>
                  <a:cubicBezTo>
                    <a:pt x="167" y="3343"/>
                    <a:pt x="1" y="5553"/>
                    <a:pt x="19" y="6670"/>
                  </a:cubicBezTo>
                  <a:cubicBezTo>
                    <a:pt x="113" y="6834"/>
                    <a:pt x="220" y="6988"/>
                    <a:pt x="339" y="7135"/>
                  </a:cubicBezTo>
                  <a:cubicBezTo>
                    <a:pt x="286" y="6385"/>
                    <a:pt x="234" y="3716"/>
                    <a:pt x="1786" y="1902"/>
                  </a:cubicBezTo>
                  <a:cubicBezTo>
                    <a:pt x="2610" y="939"/>
                    <a:pt x="3754" y="359"/>
                    <a:pt x="5207" y="164"/>
                  </a:cubicBezTo>
                  <a:cubicBezTo>
                    <a:pt x="4971" y="82"/>
                    <a:pt x="4731" y="29"/>
                    <a:pt x="4479" y="0"/>
                  </a:cubicBezTo>
                  <a:close/>
                </a:path>
              </a:pathLst>
            </a:custGeom>
            <a:solidFill>
              <a:srgbClr val="ED47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024;p30">
              <a:extLst>
                <a:ext uri="{FF2B5EF4-FFF2-40B4-BE49-F238E27FC236}">
                  <a16:creationId xmlns:a16="http://schemas.microsoft.com/office/drawing/2014/main" id="{700C15EF-6E92-4B1E-9D15-D3BBA3E60998}"/>
                </a:ext>
              </a:extLst>
            </p:cNvPr>
            <p:cNvSpPr/>
            <p:nvPr/>
          </p:nvSpPr>
          <p:spPr>
            <a:xfrm>
              <a:off x="3348575" y="1572975"/>
              <a:ext cx="52550" cy="33800"/>
            </a:xfrm>
            <a:custGeom>
              <a:avLst/>
              <a:gdLst/>
              <a:ahLst/>
              <a:cxnLst/>
              <a:rect l="l" t="t" r="r" b="b"/>
              <a:pathLst>
                <a:path w="2102" h="1352" extrusionOk="0">
                  <a:moveTo>
                    <a:pt x="912" y="1"/>
                  </a:moveTo>
                  <a:cubicBezTo>
                    <a:pt x="424" y="1"/>
                    <a:pt x="1" y="103"/>
                    <a:pt x="1" y="103"/>
                  </a:cubicBezTo>
                  <a:lnTo>
                    <a:pt x="1" y="1259"/>
                  </a:lnTo>
                  <a:lnTo>
                    <a:pt x="1874" y="1352"/>
                  </a:lnTo>
                  <a:lnTo>
                    <a:pt x="2102" y="368"/>
                  </a:lnTo>
                  <a:cubicBezTo>
                    <a:pt x="1811" y="78"/>
                    <a:pt x="1337" y="1"/>
                    <a:pt x="9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025;p30">
              <a:extLst>
                <a:ext uri="{FF2B5EF4-FFF2-40B4-BE49-F238E27FC236}">
                  <a16:creationId xmlns:a16="http://schemas.microsoft.com/office/drawing/2014/main" id="{3F4501B8-3B50-4809-93E4-27340B412261}"/>
                </a:ext>
              </a:extLst>
            </p:cNvPr>
            <p:cNvSpPr/>
            <p:nvPr/>
          </p:nvSpPr>
          <p:spPr>
            <a:xfrm>
              <a:off x="3347200" y="1503750"/>
              <a:ext cx="31650" cy="82575"/>
            </a:xfrm>
            <a:custGeom>
              <a:avLst/>
              <a:gdLst/>
              <a:ahLst/>
              <a:cxnLst/>
              <a:rect l="l" t="t" r="r" b="b"/>
              <a:pathLst>
                <a:path w="1266" h="3303" extrusionOk="0">
                  <a:moveTo>
                    <a:pt x="714" y="148"/>
                  </a:moveTo>
                  <a:cubicBezTo>
                    <a:pt x="730" y="148"/>
                    <a:pt x="743" y="155"/>
                    <a:pt x="751" y="165"/>
                  </a:cubicBezTo>
                  <a:cubicBezTo>
                    <a:pt x="989" y="337"/>
                    <a:pt x="1001" y="1614"/>
                    <a:pt x="950" y="2581"/>
                  </a:cubicBezTo>
                  <a:cubicBezTo>
                    <a:pt x="632" y="1598"/>
                    <a:pt x="339" y="296"/>
                    <a:pt x="679" y="157"/>
                  </a:cubicBezTo>
                  <a:cubicBezTo>
                    <a:pt x="693" y="152"/>
                    <a:pt x="704" y="148"/>
                    <a:pt x="714" y="148"/>
                  </a:cubicBezTo>
                  <a:close/>
                  <a:moveTo>
                    <a:pt x="716" y="0"/>
                  </a:moveTo>
                  <a:cubicBezTo>
                    <a:pt x="686" y="0"/>
                    <a:pt x="656" y="7"/>
                    <a:pt x="626" y="19"/>
                  </a:cubicBezTo>
                  <a:cubicBezTo>
                    <a:pt x="1" y="275"/>
                    <a:pt x="771" y="2530"/>
                    <a:pt x="933" y="2977"/>
                  </a:cubicBezTo>
                  <a:lnTo>
                    <a:pt x="1048" y="3303"/>
                  </a:lnTo>
                  <a:lnTo>
                    <a:pt x="1077" y="2956"/>
                  </a:lnTo>
                  <a:cubicBezTo>
                    <a:pt x="1097" y="2694"/>
                    <a:pt x="1265" y="351"/>
                    <a:pt x="841" y="42"/>
                  </a:cubicBezTo>
                  <a:cubicBezTo>
                    <a:pt x="802" y="14"/>
                    <a:pt x="760" y="0"/>
                    <a:pt x="716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026;p30">
              <a:extLst>
                <a:ext uri="{FF2B5EF4-FFF2-40B4-BE49-F238E27FC236}">
                  <a16:creationId xmlns:a16="http://schemas.microsoft.com/office/drawing/2014/main" id="{F401154F-478D-4C8E-BF9E-D8B27E71FD80}"/>
                </a:ext>
              </a:extLst>
            </p:cNvPr>
            <p:cNvSpPr/>
            <p:nvPr/>
          </p:nvSpPr>
          <p:spPr>
            <a:xfrm>
              <a:off x="3368725" y="1512350"/>
              <a:ext cx="50900" cy="71125"/>
            </a:xfrm>
            <a:custGeom>
              <a:avLst/>
              <a:gdLst/>
              <a:ahLst/>
              <a:cxnLst/>
              <a:rect l="l" t="t" r="r" b="b"/>
              <a:pathLst>
                <a:path w="2036" h="2845" extrusionOk="0">
                  <a:moveTo>
                    <a:pt x="1569" y="149"/>
                  </a:moveTo>
                  <a:cubicBezTo>
                    <a:pt x="1599" y="149"/>
                    <a:pt x="1628" y="153"/>
                    <a:pt x="1657" y="167"/>
                  </a:cubicBezTo>
                  <a:cubicBezTo>
                    <a:pt x="1722" y="190"/>
                    <a:pt x="1755" y="229"/>
                    <a:pt x="1767" y="284"/>
                  </a:cubicBezTo>
                  <a:cubicBezTo>
                    <a:pt x="1849" y="694"/>
                    <a:pt x="865" y="1782"/>
                    <a:pt x="292" y="2356"/>
                  </a:cubicBezTo>
                  <a:cubicBezTo>
                    <a:pt x="472" y="1772"/>
                    <a:pt x="933" y="436"/>
                    <a:pt x="1427" y="184"/>
                  </a:cubicBezTo>
                  <a:cubicBezTo>
                    <a:pt x="1474" y="161"/>
                    <a:pt x="1521" y="149"/>
                    <a:pt x="1569" y="149"/>
                  </a:cubicBezTo>
                  <a:close/>
                  <a:moveTo>
                    <a:pt x="1568" y="1"/>
                  </a:moveTo>
                  <a:cubicBezTo>
                    <a:pt x="1500" y="1"/>
                    <a:pt x="1430" y="19"/>
                    <a:pt x="1359" y="54"/>
                  </a:cubicBezTo>
                  <a:cubicBezTo>
                    <a:pt x="669" y="405"/>
                    <a:pt x="91" y="2498"/>
                    <a:pt x="68" y="2588"/>
                  </a:cubicBezTo>
                  <a:lnTo>
                    <a:pt x="0" y="2844"/>
                  </a:lnTo>
                  <a:lnTo>
                    <a:pt x="189" y="2662"/>
                  </a:lnTo>
                  <a:cubicBezTo>
                    <a:pt x="378" y="2483"/>
                    <a:pt x="2036" y="885"/>
                    <a:pt x="1911" y="255"/>
                  </a:cubicBezTo>
                  <a:cubicBezTo>
                    <a:pt x="1890" y="149"/>
                    <a:pt x="1821" y="69"/>
                    <a:pt x="1710" y="28"/>
                  </a:cubicBezTo>
                  <a:cubicBezTo>
                    <a:pt x="1664" y="10"/>
                    <a:pt x="1616" y="1"/>
                    <a:pt x="1568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027;p30">
              <a:extLst>
                <a:ext uri="{FF2B5EF4-FFF2-40B4-BE49-F238E27FC236}">
                  <a16:creationId xmlns:a16="http://schemas.microsoft.com/office/drawing/2014/main" id="{A57D377C-BAC4-417A-8E0B-0F4B3108EC22}"/>
                </a:ext>
              </a:extLst>
            </p:cNvPr>
            <p:cNvSpPr/>
            <p:nvPr/>
          </p:nvSpPr>
          <p:spPr>
            <a:xfrm>
              <a:off x="3285000" y="1589175"/>
              <a:ext cx="157075" cy="157075"/>
            </a:xfrm>
            <a:custGeom>
              <a:avLst/>
              <a:gdLst/>
              <a:ahLst/>
              <a:cxnLst/>
              <a:rect l="l" t="t" r="r" b="b"/>
              <a:pathLst>
                <a:path w="6283" h="6283" extrusionOk="0">
                  <a:moveTo>
                    <a:pt x="3140" y="1"/>
                  </a:moveTo>
                  <a:cubicBezTo>
                    <a:pt x="1406" y="1"/>
                    <a:pt x="0" y="1407"/>
                    <a:pt x="0" y="3143"/>
                  </a:cubicBezTo>
                  <a:cubicBezTo>
                    <a:pt x="0" y="4877"/>
                    <a:pt x="1406" y="6283"/>
                    <a:pt x="3140" y="6283"/>
                  </a:cubicBezTo>
                  <a:cubicBezTo>
                    <a:pt x="4877" y="6283"/>
                    <a:pt x="6283" y="4877"/>
                    <a:pt x="6283" y="3143"/>
                  </a:cubicBezTo>
                  <a:cubicBezTo>
                    <a:pt x="6283" y="1407"/>
                    <a:pt x="4877" y="1"/>
                    <a:pt x="3140" y="1"/>
                  </a:cubicBezTo>
                  <a:close/>
                </a:path>
              </a:pathLst>
            </a:custGeom>
            <a:solidFill>
              <a:srgbClr val="D964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028;p30">
              <a:extLst>
                <a:ext uri="{FF2B5EF4-FFF2-40B4-BE49-F238E27FC236}">
                  <a16:creationId xmlns:a16="http://schemas.microsoft.com/office/drawing/2014/main" id="{A1D100BB-8096-46BD-B457-05F8983B285A}"/>
                </a:ext>
              </a:extLst>
            </p:cNvPr>
            <p:cNvSpPr/>
            <p:nvPr/>
          </p:nvSpPr>
          <p:spPr>
            <a:xfrm>
              <a:off x="3600700" y="2447125"/>
              <a:ext cx="52550" cy="33800"/>
            </a:xfrm>
            <a:custGeom>
              <a:avLst/>
              <a:gdLst/>
              <a:ahLst/>
              <a:cxnLst/>
              <a:rect l="l" t="t" r="r" b="b"/>
              <a:pathLst>
                <a:path w="2102" h="1352" extrusionOk="0">
                  <a:moveTo>
                    <a:pt x="912" y="1"/>
                  </a:moveTo>
                  <a:cubicBezTo>
                    <a:pt x="423" y="1"/>
                    <a:pt x="1" y="103"/>
                    <a:pt x="1" y="103"/>
                  </a:cubicBezTo>
                  <a:lnTo>
                    <a:pt x="1" y="1259"/>
                  </a:lnTo>
                  <a:lnTo>
                    <a:pt x="1874" y="1352"/>
                  </a:lnTo>
                  <a:lnTo>
                    <a:pt x="2101" y="368"/>
                  </a:lnTo>
                  <a:cubicBezTo>
                    <a:pt x="1811" y="78"/>
                    <a:pt x="1336" y="1"/>
                    <a:pt x="912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029;p30">
              <a:extLst>
                <a:ext uri="{FF2B5EF4-FFF2-40B4-BE49-F238E27FC236}">
                  <a16:creationId xmlns:a16="http://schemas.microsoft.com/office/drawing/2014/main" id="{A0CFFB36-3532-4803-A87B-3D937C9C816C}"/>
                </a:ext>
              </a:extLst>
            </p:cNvPr>
            <p:cNvSpPr/>
            <p:nvPr/>
          </p:nvSpPr>
          <p:spPr>
            <a:xfrm>
              <a:off x="3599375" y="2377850"/>
              <a:ext cx="31625" cy="82625"/>
            </a:xfrm>
            <a:custGeom>
              <a:avLst/>
              <a:gdLst/>
              <a:ahLst/>
              <a:cxnLst/>
              <a:rect l="l" t="t" r="r" b="b"/>
              <a:pathLst>
                <a:path w="1265" h="3305" extrusionOk="0">
                  <a:moveTo>
                    <a:pt x="716" y="150"/>
                  </a:moveTo>
                  <a:cubicBezTo>
                    <a:pt x="730" y="150"/>
                    <a:pt x="740" y="157"/>
                    <a:pt x="750" y="167"/>
                  </a:cubicBezTo>
                  <a:cubicBezTo>
                    <a:pt x="988" y="337"/>
                    <a:pt x="1003" y="1616"/>
                    <a:pt x="951" y="2581"/>
                  </a:cubicBezTo>
                  <a:cubicBezTo>
                    <a:pt x="634" y="1597"/>
                    <a:pt x="338" y="296"/>
                    <a:pt x="679" y="159"/>
                  </a:cubicBezTo>
                  <a:cubicBezTo>
                    <a:pt x="695" y="152"/>
                    <a:pt x="705" y="150"/>
                    <a:pt x="716" y="150"/>
                  </a:cubicBezTo>
                  <a:close/>
                  <a:moveTo>
                    <a:pt x="714" y="1"/>
                  </a:moveTo>
                  <a:cubicBezTo>
                    <a:pt x="684" y="1"/>
                    <a:pt x="655" y="7"/>
                    <a:pt x="625" y="19"/>
                  </a:cubicBezTo>
                  <a:cubicBezTo>
                    <a:pt x="0" y="275"/>
                    <a:pt x="771" y="2530"/>
                    <a:pt x="933" y="2979"/>
                  </a:cubicBezTo>
                  <a:lnTo>
                    <a:pt x="1048" y="3305"/>
                  </a:lnTo>
                  <a:lnTo>
                    <a:pt x="1076" y="2958"/>
                  </a:lnTo>
                  <a:cubicBezTo>
                    <a:pt x="1097" y="2694"/>
                    <a:pt x="1265" y="353"/>
                    <a:pt x="841" y="44"/>
                  </a:cubicBezTo>
                  <a:cubicBezTo>
                    <a:pt x="802" y="15"/>
                    <a:pt x="758" y="1"/>
                    <a:pt x="714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030;p30">
              <a:extLst>
                <a:ext uri="{FF2B5EF4-FFF2-40B4-BE49-F238E27FC236}">
                  <a16:creationId xmlns:a16="http://schemas.microsoft.com/office/drawing/2014/main" id="{09372D8A-6790-46D3-8537-EF5EAAD5DA43}"/>
                </a:ext>
              </a:extLst>
            </p:cNvPr>
            <p:cNvSpPr/>
            <p:nvPr/>
          </p:nvSpPr>
          <p:spPr>
            <a:xfrm>
              <a:off x="3620900" y="2386550"/>
              <a:ext cx="50900" cy="71125"/>
            </a:xfrm>
            <a:custGeom>
              <a:avLst/>
              <a:gdLst/>
              <a:ahLst/>
              <a:cxnLst/>
              <a:rect l="l" t="t" r="r" b="b"/>
              <a:pathLst>
                <a:path w="2036" h="2845" extrusionOk="0">
                  <a:moveTo>
                    <a:pt x="1566" y="149"/>
                  </a:moveTo>
                  <a:cubicBezTo>
                    <a:pt x="1597" y="149"/>
                    <a:pt x="1628" y="153"/>
                    <a:pt x="1654" y="167"/>
                  </a:cubicBezTo>
                  <a:cubicBezTo>
                    <a:pt x="1720" y="190"/>
                    <a:pt x="1755" y="229"/>
                    <a:pt x="1765" y="284"/>
                  </a:cubicBezTo>
                  <a:cubicBezTo>
                    <a:pt x="1847" y="694"/>
                    <a:pt x="863" y="1782"/>
                    <a:pt x="289" y="2356"/>
                  </a:cubicBezTo>
                  <a:cubicBezTo>
                    <a:pt x="469" y="1772"/>
                    <a:pt x="931" y="436"/>
                    <a:pt x="1425" y="184"/>
                  </a:cubicBezTo>
                  <a:cubicBezTo>
                    <a:pt x="1474" y="161"/>
                    <a:pt x="1519" y="149"/>
                    <a:pt x="1566" y="149"/>
                  </a:cubicBezTo>
                  <a:close/>
                  <a:moveTo>
                    <a:pt x="1568" y="1"/>
                  </a:moveTo>
                  <a:cubicBezTo>
                    <a:pt x="1499" y="1"/>
                    <a:pt x="1430" y="19"/>
                    <a:pt x="1359" y="54"/>
                  </a:cubicBezTo>
                  <a:cubicBezTo>
                    <a:pt x="668" y="405"/>
                    <a:pt x="92" y="2498"/>
                    <a:pt x="70" y="2588"/>
                  </a:cubicBezTo>
                  <a:lnTo>
                    <a:pt x="0" y="2844"/>
                  </a:lnTo>
                  <a:lnTo>
                    <a:pt x="0" y="2844"/>
                  </a:lnTo>
                  <a:lnTo>
                    <a:pt x="189" y="2662"/>
                  </a:lnTo>
                  <a:cubicBezTo>
                    <a:pt x="379" y="2483"/>
                    <a:pt x="2035" y="885"/>
                    <a:pt x="1910" y="255"/>
                  </a:cubicBezTo>
                  <a:cubicBezTo>
                    <a:pt x="1890" y="149"/>
                    <a:pt x="1820" y="69"/>
                    <a:pt x="1712" y="28"/>
                  </a:cubicBezTo>
                  <a:cubicBezTo>
                    <a:pt x="1665" y="10"/>
                    <a:pt x="1617" y="1"/>
                    <a:pt x="1568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031;p30">
              <a:extLst>
                <a:ext uri="{FF2B5EF4-FFF2-40B4-BE49-F238E27FC236}">
                  <a16:creationId xmlns:a16="http://schemas.microsoft.com/office/drawing/2014/main" id="{9925FBBF-E0CE-4460-8A28-C75EABD0974C}"/>
                </a:ext>
              </a:extLst>
            </p:cNvPr>
            <p:cNvSpPr/>
            <p:nvPr/>
          </p:nvSpPr>
          <p:spPr>
            <a:xfrm>
              <a:off x="3537150" y="2463325"/>
              <a:ext cx="157050" cy="157025"/>
            </a:xfrm>
            <a:custGeom>
              <a:avLst/>
              <a:gdLst/>
              <a:ahLst/>
              <a:cxnLst/>
              <a:rect l="l" t="t" r="r" b="b"/>
              <a:pathLst>
                <a:path w="6282" h="6281" extrusionOk="0">
                  <a:moveTo>
                    <a:pt x="3139" y="1"/>
                  </a:moveTo>
                  <a:cubicBezTo>
                    <a:pt x="1407" y="1"/>
                    <a:pt x="1" y="1407"/>
                    <a:pt x="1" y="3143"/>
                  </a:cubicBezTo>
                  <a:cubicBezTo>
                    <a:pt x="1" y="4875"/>
                    <a:pt x="1405" y="6281"/>
                    <a:pt x="3139" y="6281"/>
                  </a:cubicBezTo>
                  <a:cubicBezTo>
                    <a:pt x="4875" y="6281"/>
                    <a:pt x="6281" y="4877"/>
                    <a:pt x="6281" y="3143"/>
                  </a:cubicBezTo>
                  <a:cubicBezTo>
                    <a:pt x="6281" y="1407"/>
                    <a:pt x="4875" y="1"/>
                    <a:pt x="3139" y="1"/>
                  </a:cubicBezTo>
                  <a:close/>
                </a:path>
              </a:pathLst>
            </a:custGeom>
            <a:solidFill>
              <a:srgbClr val="A139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032;p30">
              <a:extLst>
                <a:ext uri="{FF2B5EF4-FFF2-40B4-BE49-F238E27FC236}">
                  <a16:creationId xmlns:a16="http://schemas.microsoft.com/office/drawing/2014/main" id="{EE152D13-B772-402E-8554-82D9F2185B09}"/>
                </a:ext>
              </a:extLst>
            </p:cNvPr>
            <p:cNvSpPr/>
            <p:nvPr/>
          </p:nvSpPr>
          <p:spPr>
            <a:xfrm>
              <a:off x="4067725" y="3665475"/>
              <a:ext cx="218425" cy="268275"/>
            </a:xfrm>
            <a:custGeom>
              <a:avLst/>
              <a:gdLst/>
              <a:ahLst/>
              <a:cxnLst/>
              <a:rect l="l" t="t" r="r" b="b"/>
              <a:pathLst>
                <a:path w="8737" h="10731" extrusionOk="0">
                  <a:moveTo>
                    <a:pt x="8095" y="1"/>
                  </a:moveTo>
                  <a:lnTo>
                    <a:pt x="3415" y="1341"/>
                  </a:lnTo>
                  <a:lnTo>
                    <a:pt x="3924" y="8175"/>
                  </a:lnTo>
                  <a:cubicBezTo>
                    <a:pt x="3924" y="8175"/>
                    <a:pt x="2368" y="8718"/>
                    <a:pt x="1259" y="9343"/>
                  </a:cubicBezTo>
                  <a:cubicBezTo>
                    <a:pt x="538" y="9745"/>
                    <a:pt x="1" y="10188"/>
                    <a:pt x="177" y="10542"/>
                  </a:cubicBezTo>
                  <a:cubicBezTo>
                    <a:pt x="244" y="10674"/>
                    <a:pt x="474" y="10731"/>
                    <a:pt x="817" y="10731"/>
                  </a:cubicBezTo>
                  <a:cubicBezTo>
                    <a:pt x="1257" y="10731"/>
                    <a:pt x="1884" y="10638"/>
                    <a:pt x="2593" y="10495"/>
                  </a:cubicBezTo>
                  <a:cubicBezTo>
                    <a:pt x="3774" y="10256"/>
                    <a:pt x="5190" y="9870"/>
                    <a:pt x="6367" y="9528"/>
                  </a:cubicBezTo>
                  <a:cubicBezTo>
                    <a:pt x="7709" y="9143"/>
                    <a:pt x="8736" y="8806"/>
                    <a:pt x="8736" y="8806"/>
                  </a:cubicBezTo>
                  <a:lnTo>
                    <a:pt x="8642" y="7521"/>
                  </a:lnTo>
                  <a:lnTo>
                    <a:pt x="8095" y="1"/>
                  </a:lnTo>
                  <a:close/>
                </a:path>
              </a:pathLst>
            </a:custGeom>
            <a:solidFill>
              <a:srgbClr val="D964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033;p30">
              <a:extLst>
                <a:ext uri="{FF2B5EF4-FFF2-40B4-BE49-F238E27FC236}">
                  <a16:creationId xmlns:a16="http://schemas.microsoft.com/office/drawing/2014/main" id="{EB4A371C-9FC4-4EE7-910B-8B9668215C58}"/>
                </a:ext>
              </a:extLst>
            </p:cNvPr>
            <p:cNvSpPr/>
            <p:nvPr/>
          </p:nvSpPr>
          <p:spPr>
            <a:xfrm>
              <a:off x="4134600" y="3652100"/>
              <a:ext cx="146425" cy="114175"/>
            </a:xfrm>
            <a:custGeom>
              <a:avLst/>
              <a:gdLst/>
              <a:ahLst/>
              <a:cxnLst/>
              <a:rect l="l" t="t" r="r" b="b"/>
              <a:pathLst>
                <a:path w="5857" h="4567" extrusionOk="0">
                  <a:moveTo>
                    <a:pt x="5856" y="1"/>
                  </a:moveTo>
                  <a:lnTo>
                    <a:pt x="0" y="1241"/>
                  </a:lnTo>
                  <a:lnTo>
                    <a:pt x="271" y="4566"/>
                  </a:lnTo>
                  <a:cubicBezTo>
                    <a:pt x="271" y="4566"/>
                    <a:pt x="301" y="4567"/>
                    <a:pt x="355" y="4567"/>
                  </a:cubicBezTo>
                  <a:cubicBezTo>
                    <a:pt x="670" y="4567"/>
                    <a:pt x="1809" y="4522"/>
                    <a:pt x="2649" y="3910"/>
                  </a:cubicBezTo>
                  <a:cubicBezTo>
                    <a:pt x="3520" y="3274"/>
                    <a:pt x="4668" y="2883"/>
                    <a:pt x="5535" y="2883"/>
                  </a:cubicBezTo>
                  <a:cubicBezTo>
                    <a:pt x="5647" y="2883"/>
                    <a:pt x="5755" y="2890"/>
                    <a:pt x="5856" y="2903"/>
                  </a:cubicBezTo>
                  <a:lnTo>
                    <a:pt x="5856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034;p30">
              <a:extLst>
                <a:ext uri="{FF2B5EF4-FFF2-40B4-BE49-F238E27FC236}">
                  <a16:creationId xmlns:a16="http://schemas.microsoft.com/office/drawing/2014/main" id="{D611D921-1F01-4BC1-8AE8-35B8C01B6220}"/>
                </a:ext>
              </a:extLst>
            </p:cNvPr>
            <p:cNvSpPr/>
            <p:nvPr/>
          </p:nvSpPr>
          <p:spPr>
            <a:xfrm>
              <a:off x="4066900" y="3899925"/>
              <a:ext cx="64850" cy="34725"/>
            </a:xfrm>
            <a:custGeom>
              <a:avLst/>
              <a:gdLst/>
              <a:ahLst/>
              <a:cxnLst/>
              <a:rect l="l" t="t" r="r" b="b"/>
              <a:pathLst>
                <a:path w="2594" h="1389" extrusionOk="0">
                  <a:moveTo>
                    <a:pt x="1257" y="0"/>
                  </a:moveTo>
                  <a:cubicBezTo>
                    <a:pt x="538" y="402"/>
                    <a:pt x="1" y="847"/>
                    <a:pt x="177" y="1199"/>
                  </a:cubicBezTo>
                  <a:cubicBezTo>
                    <a:pt x="244" y="1332"/>
                    <a:pt x="474" y="1388"/>
                    <a:pt x="817" y="1388"/>
                  </a:cubicBezTo>
                  <a:cubicBezTo>
                    <a:pt x="1256" y="1388"/>
                    <a:pt x="1883" y="1296"/>
                    <a:pt x="2594" y="1154"/>
                  </a:cubicBezTo>
                  <a:cubicBezTo>
                    <a:pt x="2426" y="931"/>
                    <a:pt x="2245" y="724"/>
                    <a:pt x="2026" y="539"/>
                  </a:cubicBezTo>
                  <a:cubicBezTo>
                    <a:pt x="1825" y="367"/>
                    <a:pt x="1548" y="150"/>
                    <a:pt x="1257" y="0"/>
                  </a:cubicBezTo>
                  <a:close/>
                </a:path>
              </a:pathLst>
            </a:custGeom>
            <a:solidFill>
              <a:srgbClr val="F2E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035;p30">
              <a:extLst>
                <a:ext uri="{FF2B5EF4-FFF2-40B4-BE49-F238E27FC236}">
                  <a16:creationId xmlns:a16="http://schemas.microsoft.com/office/drawing/2014/main" id="{66A24FC6-81E3-4329-8739-DF0A165E6E49}"/>
                </a:ext>
              </a:extLst>
            </p:cNvPr>
            <p:cNvSpPr/>
            <p:nvPr/>
          </p:nvSpPr>
          <p:spPr>
            <a:xfrm>
              <a:off x="4226875" y="3853450"/>
              <a:ext cx="59275" cy="50225"/>
            </a:xfrm>
            <a:custGeom>
              <a:avLst/>
              <a:gdLst/>
              <a:ahLst/>
              <a:cxnLst/>
              <a:rect l="l" t="t" r="r" b="b"/>
              <a:pathLst>
                <a:path w="2371" h="2009" extrusionOk="0">
                  <a:moveTo>
                    <a:pt x="2276" y="0"/>
                  </a:moveTo>
                  <a:cubicBezTo>
                    <a:pt x="1147" y="236"/>
                    <a:pt x="372" y="1347"/>
                    <a:pt x="1" y="2009"/>
                  </a:cubicBezTo>
                  <a:cubicBezTo>
                    <a:pt x="1343" y="1624"/>
                    <a:pt x="2370" y="1287"/>
                    <a:pt x="2370" y="1287"/>
                  </a:cubicBezTo>
                  <a:lnTo>
                    <a:pt x="2276" y="0"/>
                  </a:lnTo>
                  <a:close/>
                </a:path>
              </a:pathLst>
            </a:custGeom>
            <a:solidFill>
              <a:srgbClr val="F2E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036;p30">
              <a:extLst>
                <a:ext uri="{FF2B5EF4-FFF2-40B4-BE49-F238E27FC236}">
                  <a16:creationId xmlns:a16="http://schemas.microsoft.com/office/drawing/2014/main" id="{E637FC95-7969-4A3E-A507-809C41DE6A5C}"/>
                </a:ext>
              </a:extLst>
            </p:cNvPr>
            <p:cNvSpPr/>
            <p:nvPr/>
          </p:nvSpPr>
          <p:spPr>
            <a:xfrm>
              <a:off x="4186400" y="3601625"/>
              <a:ext cx="31700" cy="82575"/>
            </a:xfrm>
            <a:custGeom>
              <a:avLst/>
              <a:gdLst/>
              <a:ahLst/>
              <a:cxnLst/>
              <a:rect l="l" t="t" r="r" b="b"/>
              <a:pathLst>
                <a:path w="1268" h="3303" extrusionOk="0">
                  <a:moveTo>
                    <a:pt x="716" y="148"/>
                  </a:moveTo>
                  <a:cubicBezTo>
                    <a:pt x="730" y="148"/>
                    <a:pt x="741" y="155"/>
                    <a:pt x="751" y="165"/>
                  </a:cubicBezTo>
                  <a:cubicBezTo>
                    <a:pt x="991" y="337"/>
                    <a:pt x="1003" y="1614"/>
                    <a:pt x="952" y="2581"/>
                  </a:cubicBezTo>
                  <a:cubicBezTo>
                    <a:pt x="634" y="1598"/>
                    <a:pt x="339" y="296"/>
                    <a:pt x="679" y="157"/>
                  </a:cubicBezTo>
                  <a:cubicBezTo>
                    <a:pt x="696" y="153"/>
                    <a:pt x="706" y="148"/>
                    <a:pt x="716" y="148"/>
                  </a:cubicBezTo>
                  <a:close/>
                  <a:moveTo>
                    <a:pt x="717" y="0"/>
                  </a:moveTo>
                  <a:cubicBezTo>
                    <a:pt x="687" y="0"/>
                    <a:pt x="656" y="7"/>
                    <a:pt x="626" y="19"/>
                  </a:cubicBezTo>
                  <a:cubicBezTo>
                    <a:pt x="1" y="276"/>
                    <a:pt x="771" y="2530"/>
                    <a:pt x="933" y="2977"/>
                  </a:cubicBezTo>
                  <a:lnTo>
                    <a:pt x="1048" y="3303"/>
                  </a:lnTo>
                  <a:lnTo>
                    <a:pt x="1077" y="2957"/>
                  </a:lnTo>
                  <a:cubicBezTo>
                    <a:pt x="1097" y="2694"/>
                    <a:pt x="1267" y="351"/>
                    <a:pt x="841" y="42"/>
                  </a:cubicBezTo>
                  <a:cubicBezTo>
                    <a:pt x="803" y="14"/>
                    <a:pt x="761" y="0"/>
                    <a:pt x="717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037;p30">
              <a:extLst>
                <a:ext uri="{FF2B5EF4-FFF2-40B4-BE49-F238E27FC236}">
                  <a16:creationId xmlns:a16="http://schemas.microsoft.com/office/drawing/2014/main" id="{42A87BBD-2552-4DCA-B7FB-9B22E60A7801}"/>
                </a:ext>
              </a:extLst>
            </p:cNvPr>
            <p:cNvSpPr/>
            <p:nvPr/>
          </p:nvSpPr>
          <p:spPr>
            <a:xfrm>
              <a:off x="4213550" y="3607425"/>
              <a:ext cx="50975" cy="71100"/>
            </a:xfrm>
            <a:custGeom>
              <a:avLst/>
              <a:gdLst/>
              <a:ahLst/>
              <a:cxnLst/>
              <a:rect l="l" t="t" r="r" b="b"/>
              <a:pathLst>
                <a:path w="2039" h="2844" extrusionOk="0">
                  <a:moveTo>
                    <a:pt x="1569" y="148"/>
                  </a:moveTo>
                  <a:cubicBezTo>
                    <a:pt x="1600" y="148"/>
                    <a:pt x="1631" y="152"/>
                    <a:pt x="1659" y="167"/>
                  </a:cubicBezTo>
                  <a:cubicBezTo>
                    <a:pt x="1723" y="189"/>
                    <a:pt x="1756" y="228"/>
                    <a:pt x="1770" y="283"/>
                  </a:cubicBezTo>
                  <a:cubicBezTo>
                    <a:pt x="1852" y="693"/>
                    <a:pt x="868" y="1782"/>
                    <a:pt x="294" y="2356"/>
                  </a:cubicBezTo>
                  <a:cubicBezTo>
                    <a:pt x="472" y="1771"/>
                    <a:pt x="934" y="435"/>
                    <a:pt x="1428" y="183"/>
                  </a:cubicBezTo>
                  <a:cubicBezTo>
                    <a:pt x="1477" y="160"/>
                    <a:pt x="1524" y="148"/>
                    <a:pt x="1569" y="148"/>
                  </a:cubicBezTo>
                  <a:close/>
                  <a:moveTo>
                    <a:pt x="1569" y="0"/>
                  </a:moveTo>
                  <a:cubicBezTo>
                    <a:pt x="1502" y="0"/>
                    <a:pt x="1433" y="18"/>
                    <a:pt x="1362" y="54"/>
                  </a:cubicBezTo>
                  <a:cubicBezTo>
                    <a:pt x="669" y="404"/>
                    <a:pt x="93" y="2497"/>
                    <a:pt x="71" y="2587"/>
                  </a:cubicBezTo>
                  <a:lnTo>
                    <a:pt x="1" y="2843"/>
                  </a:lnTo>
                  <a:lnTo>
                    <a:pt x="192" y="2661"/>
                  </a:lnTo>
                  <a:cubicBezTo>
                    <a:pt x="380" y="2483"/>
                    <a:pt x="2038" y="884"/>
                    <a:pt x="1913" y="255"/>
                  </a:cubicBezTo>
                  <a:cubicBezTo>
                    <a:pt x="1893" y="148"/>
                    <a:pt x="1823" y="68"/>
                    <a:pt x="1713" y="27"/>
                  </a:cubicBezTo>
                  <a:cubicBezTo>
                    <a:pt x="1666" y="9"/>
                    <a:pt x="1618" y="0"/>
                    <a:pt x="1569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038;p30">
              <a:extLst>
                <a:ext uri="{FF2B5EF4-FFF2-40B4-BE49-F238E27FC236}">
                  <a16:creationId xmlns:a16="http://schemas.microsoft.com/office/drawing/2014/main" id="{069CDB31-7C17-44C5-8AC8-D7AF2E979D77}"/>
                </a:ext>
              </a:extLst>
            </p:cNvPr>
            <p:cNvSpPr/>
            <p:nvPr/>
          </p:nvSpPr>
          <p:spPr>
            <a:xfrm>
              <a:off x="3093300" y="2517700"/>
              <a:ext cx="218425" cy="268275"/>
            </a:xfrm>
            <a:custGeom>
              <a:avLst/>
              <a:gdLst/>
              <a:ahLst/>
              <a:cxnLst/>
              <a:rect l="l" t="t" r="r" b="b"/>
              <a:pathLst>
                <a:path w="8737" h="10731" extrusionOk="0">
                  <a:moveTo>
                    <a:pt x="642" y="0"/>
                  </a:moveTo>
                  <a:lnTo>
                    <a:pt x="95" y="7521"/>
                  </a:lnTo>
                  <a:lnTo>
                    <a:pt x="0" y="8808"/>
                  </a:lnTo>
                  <a:cubicBezTo>
                    <a:pt x="0" y="8808"/>
                    <a:pt x="1027" y="9142"/>
                    <a:pt x="2370" y="9527"/>
                  </a:cubicBezTo>
                  <a:cubicBezTo>
                    <a:pt x="3546" y="9870"/>
                    <a:pt x="4963" y="10255"/>
                    <a:pt x="6143" y="10495"/>
                  </a:cubicBezTo>
                  <a:cubicBezTo>
                    <a:pt x="6853" y="10638"/>
                    <a:pt x="7480" y="10730"/>
                    <a:pt x="7920" y="10730"/>
                  </a:cubicBezTo>
                  <a:cubicBezTo>
                    <a:pt x="8263" y="10730"/>
                    <a:pt x="8493" y="10674"/>
                    <a:pt x="8560" y="10542"/>
                  </a:cubicBezTo>
                  <a:cubicBezTo>
                    <a:pt x="8736" y="10187"/>
                    <a:pt x="8199" y="9745"/>
                    <a:pt x="7478" y="9343"/>
                  </a:cubicBezTo>
                  <a:cubicBezTo>
                    <a:pt x="6369" y="8718"/>
                    <a:pt x="4813" y="8175"/>
                    <a:pt x="4813" y="8175"/>
                  </a:cubicBezTo>
                  <a:lnTo>
                    <a:pt x="5321" y="1341"/>
                  </a:lnTo>
                  <a:lnTo>
                    <a:pt x="642" y="0"/>
                  </a:lnTo>
                  <a:close/>
                </a:path>
              </a:pathLst>
            </a:custGeom>
            <a:solidFill>
              <a:srgbClr val="ED47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039;p30">
              <a:extLst>
                <a:ext uri="{FF2B5EF4-FFF2-40B4-BE49-F238E27FC236}">
                  <a16:creationId xmlns:a16="http://schemas.microsoft.com/office/drawing/2014/main" id="{DA987EF0-42D7-4DAD-B18E-E0D482F687AF}"/>
                </a:ext>
              </a:extLst>
            </p:cNvPr>
            <p:cNvSpPr/>
            <p:nvPr/>
          </p:nvSpPr>
          <p:spPr>
            <a:xfrm>
              <a:off x="3098475" y="2504325"/>
              <a:ext cx="146425" cy="114225"/>
            </a:xfrm>
            <a:custGeom>
              <a:avLst/>
              <a:gdLst/>
              <a:ahLst/>
              <a:cxnLst/>
              <a:rect l="l" t="t" r="r" b="b"/>
              <a:pathLst>
                <a:path w="5857" h="4569" extrusionOk="0">
                  <a:moveTo>
                    <a:pt x="0" y="0"/>
                  </a:moveTo>
                  <a:lnTo>
                    <a:pt x="0" y="2903"/>
                  </a:lnTo>
                  <a:cubicBezTo>
                    <a:pt x="101" y="2889"/>
                    <a:pt x="209" y="2883"/>
                    <a:pt x="320" y="2883"/>
                  </a:cubicBezTo>
                  <a:cubicBezTo>
                    <a:pt x="1188" y="2883"/>
                    <a:pt x="2336" y="3276"/>
                    <a:pt x="3208" y="3911"/>
                  </a:cubicBezTo>
                  <a:cubicBezTo>
                    <a:pt x="4048" y="4524"/>
                    <a:pt x="5187" y="4568"/>
                    <a:pt x="5502" y="4568"/>
                  </a:cubicBezTo>
                  <a:cubicBezTo>
                    <a:pt x="5556" y="4568"/>
                    <a:pt x="5586" y="4567"/>
                    <a:pt x="5586" y="4567"/>
                  </a:cubicBezTo>
                  <a:lnTo>
                    <a:pt x="5856" y="12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040;p30">
              <a:extLst>
                <a:ext uri="{FF2B5EF4-FFF2-40B4-BE49-F238E27FC236}">
                  <a16:creationId xmlns:a16="http://schemas.microsoft.com/office/drawing/2014/main" id="{BAE39F6C-AEAA-4372-BFCA-243D3CD45882}"/>
                </a:ext>
              </a:extLst>
            </p:cNvPr>
            <p:cNvSpPr/>
            <p:nvPr/>
          </p:nvSpPr>
          <p:spPr>
            <a:xfrm>
              <a:off x="3247800" y="2752125"/>
              <a:ext cx="64850" cy="34750"/>
            </a:xfrm>
            <a:custGeom>
              <a:avLst/>
              <a:gdLst/>
              <a:ahLst/>
              <a:cxnLst/>
              <a:rect l="l" t="t" r="r" b="b"/>
              <a:pathLst>
                <a:path w="2594" h="1390" extrusionOk="0">
                  <a:moveTo>
                    <a:pt x="1335" y="1"/>
                  </a:moveTo>
                  <a:cubicBezTo>
                    <a:pt x="1046" y="150"/>
                    <a:pt x="769" y="368"/>
                    <a:pt x="566" y="540"/>
                  </a:cubicBezTo>
                  <a:cubicBezTo>
                    <a:pt x="349" y="724"/>
                    <a:pt x="162" y="929"/>
                    <a:pt x="0" y="1155"/>
                  </a:cubicBezTo>
                  <a:cubicBezTo>
                    <a:pt x="708" y="1297"/>
                    <a:pt x="1333" y="1390"/>
                    <a:pt x="1773" y="1390"/>
                  </a:cubicBezTo>
                  <a:cubicBezTo>
                    <a:pt x="2117" y="1390"/>
                    <a:pt x="2347" y="1333"/>
                    <a:pt x="2415" y="1200"/>
                  </a:cubicBezTo>
                  <a:cubicBezTo>
                    <a:pt x="2593" y="847"/>
                    <a:pt x="2054" y="405"/>
                    <a:pt x="1335" y="1"/>
                  </a:cubicBezTo>
                  <a:close/>
                </a:path>
              </a:pathLst>
            </a:custGeom>
            <a:solidFill>
              <a:srgbClr val="A139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041;p30">
              <a:extLst>
                <a:ext uri="{FF2B5EF4-FFF2-40B4-BE49-F238E27FC236}">
                  <a16:creationId xmlns:a16="http://schemas.microsoft.com/office/drawing/2014/main" id="{EB2BA4E2-9F90-4C72-8E1B-DF3DC62BAF7B}"/>
                </a:ext>
              </a:extLst>
            </p:cNvPr>
            <p:cNvSpPr/>
            <p:nvPr/>
          </p:nvSpPr>
          <p:spPr>
            <a:xfrm>
              <a:off x="3093300" y="2705650"/>
              <a:ext cx="59250" cy="50250"/>
            </a:xfrm>
            <a:custGeom>
              <a:avLst/>
              <a:gdLst/>
              <a:ahLst/>
              <a:cxnLst/>
              <a:rect l="l" t="t" r="r" b="b"/>
              <a:pathLst>
                <a:path w="2370" h="2010" extrusionOk="0">
                  <a:moveTo>
                    <a:pt x="95" y="1"/>
                  </a:moveTo>
                  <a:lnTo>
                    <a:pt x="0" y="1290"/>
                  </a:lnTo>
                  <a:cubicBezTo>
                    <a:pt x="0" y="1290"/>
                    <a:pt x="1027" y="1624"/>
                    <a:pt x="2370" y="2009"/>
                  </a:cubicBezTo>
                  <a:cubicBezTo>
                    <a:pt x="1999" y="1347"/>
                    <a:pt x="1224" y="236"/>
                    <a:pt x="95" y="1"/>
                  </a:cubicBezTo>
                  <a:close/>
                </a:path>
              </a:pathLst>
            </a:custGeom>
            <a:solidFill>
              <a:srgbClr val="A139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042;p30">
              <a:extLst>
                <a:ext uri="{FF2B5EF4-FFF2-40B4-BE49-F238E27FC236}">
                  <a16:creationId xmlns:a16="http://schemas.microsoft.com/office/drawing/2014/main" id="{D64AB52B-5B32-4F04-A4AF-D780EF814FA0}"/>
                </a:ext>
              </a:extLst>
            </p:cNvPr>
            <p:cNvSpPr/>
            <p:nvPr/>
          </p:nvSpPr>
          <p:spPr>
            <a:xfrm>
              <a:off x="3161450" y="2453900"/>
              <a:ext cx="31650" cy="82575"/>
            </a:xfrm>
            <a:custGeom>
              <a:avLst/>
              <a:gdLst/>
              <a:ahLst/>
              <a:cxnLst/>
              <a:rect l="l" t="t" r="r" b="b"/>
              <a:pathLst>
                <a:path w="1266" h="3303" extrusionOk="0">
                  <a:moveTo>
                    <a:pt x="550" y="144"/>
                  </a:moveTo>
                  <a:cubicBezTo>
                    <a:pt x="560" y="144"/>
                    <a:pt x="574" y="148"/>
                    <a:pt x="587" y="152"/>
                  </a:cubicBezTo>
                  <a:cubicBezTo>
                    <a:pt x="927" y="294"/>
                    <a:pt x="632" y="1595"/>
                    <a:pt x="314" y="2577"/>
                  </a:cubicBezTo>
                  <a:cubicBezTo>
                    <a:pt x="263" y="1610"/>
                    <a:pt x="277" y="335"/>
                    <a:pt x="515" y="160"/>
                  </a:cubicBezTo>
                  <a:cubicBezTo>
                    <a:pt x="523" y="152"/>
                    <a:pt x="535" y="148"/>
                    <a:pt x="550" y="144"/>
                  </a:cubicBezTo>
                  <a:close/>
                  <a:moveTo>
                    <a:pt x="551" y="1"/>
                  </a:moveTo>
                  <a:cubicBezTo>
                    <a:pt x="506" y="1"/>
                    <a:pt x="463" y="14"/>
                    <a:pt x="425" y="41"/>
                  </a:cubicBezTo>
                  <a:cubicBezTo>
                    <a:pt x="0" y="353"/>
                    <a:pt x="168" y="2692"/>
                    <a:pt x="189" y="2958"/>
                  </a:cubicBezTo>
                  <a:lnTo>
                    <a:pt x="218" y="3303"/>
                  </a:lnTo>
                  <a:lnTo>
                    <a:pt x="332" y="2979"/>
                  </a:lnTo>
                  <a:cubicBezTo>
                    <a:pt x="494" y="2528"/>
                    <a:pt x="1265" y="275"/>
                    <a:pt x="640" y="19"/>
                  </a:cubicBezTo>
                  <a:cubicBezTo>
                    <a:pt x="610" y="7"/>
                    <a:pt x="580" y="1"/>
                    <a:pt x="551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043;p30">
              <a:extLst>
                <a:ext uri="{FF2B5EF4-FFF2-40B4-BE49-F238E27FC236}">
                  <a16:creationId xmlns:a16="http://schemas.microsoft.com/office/drawing/2014/main" id="{98DFCF08-1432-4FFB-8D2E-E2F6A9E56CF7}"/>
                </a:ext>
              </a:extLst>
            </p:cNvPr>
            <p:cNvSpPr/>
            <p:nvPr/>
          </p:nvSpPr>
          <p:spPr>
            <a:xfrm>
              <a:off x="3114925" y="2459575"/>
              <a:ext cx="50950" cy="71100"/>
            </a:xfrm>
            <a:custGeom>
              <a:avLst/>
              <a:gdLst/>
              <a:ahLst/>
              <a:cxnLst/>
              <a:rect l="l" t="t" r="r" b="b"/>
              <a:pathLst>
                <a:path w="2038" h="2844" extrusionOk="0">
                  <a:moveTo>
                    <a:pt x="470" y="149"/>
                  </a:moveTo>
                  <a:cubicBezTo>
                    <a:pt x="515" y="149"/>
                    <a:pt x="562" y="159"/>
                    <a:pt x="609" y="183"/>
                  </a:cubicBezTo>
                  <a:cubicBezTo>
                    <a:pt x="1105" y="438"/>
                    <a:pt x="1566" y="1776"/>
                    <a:pt x="1745" y="2356"/>
                  </a:cubicBezTo>
                  <a:cubicBezTo>
                    <a:pt x="1171" y="1782"/>
                    <a:pt x="187" y="694"/>
                    <a:pt x="269" y="284"/>
                  </a:cubicBezTo>
                  <a:cubicBezTo>
                    <a:pt x="281" y="229"/>
                    <a:pt x="316" y="190"/>
                    <a:pt x="379" y="167"/>
                  </a:cubicBezTo>
                  <a:cubicBezTo>
                    <a:pt x="410" y="153"/>
                    <a:pt x="441" y="149"/>
                    <a:pt x="470" y="149"/>
                  </a:cubicBezTo>
                  <a:close/>
                  <a:moveTo>
                    <a:pt x="471" y="1"/>
                  </a:moveTo>
                  <a:cubicBezTo>
                    <a:pt x="423" y="1"/>
                    <a:pt x="374" y="10"/>
                    <a:pt x="326" y="28"/>
                  </a:cubicBezTo>
                  <a:cubicBezTo>
                    <a:pt x="218" y="71"/>
                    <a:pt x="148" y="149"/>
                    <a:pt x="125" y="255"/>
                  </a:cubicBezTo>
                  <a:cubicBezTo>
                    <a:pt x="0" y="884"/>
                    <a:pt x="1658" y="2483"/>
                    <a:pt x="1847" y="2662"/>
                  </a:cubicBezTo>
                  <a:lnTo>
                    <a:pt x="2038" y="2844"/>
                  </a:lnTo>
                  <a:lnTo>
                    <a:pt x="1968" y="2588"/>
                  </a:lnTo>
                  <a:cubicBezTo>
                    <a:pt x="1941" y="2500"/>
                    <a:pt x="1365" y="405"/>
                    <a:pt x="677" y="54"/>
                  </a:cubicBezTo>
                  <a:cubicBezTo>
                    <a:pt x="609" y="18"/>
                    <a:pt x="540" y="1"/>
                    <a:pt x="471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044;p30">
              <a:extLst>
                <a:ext uri="{FF2B5EF4-FFF2-40B4-BE49-F238E27FC236}">
                  <a16:creationId xmlns:a16="http://schemas.microsoft.com/office/drawing/2014/main" id="{0110BADC-5491-4594-AD56-733684E2D55B}"/>
                </a:ext>
              </a:extLst>
            </p:cNvPr>
            <p:cNvSpPr/>
            <p:nvPr/>
          </p:nvSpPr>
          <p:spPr>
            <a:xfrm>
              <a:off x="3341625" y="1188950"/>
              <a:ext cx="582850" cy="802950"/>
            </a:xfrm>
            <a:custGeom>
              <a:avLst/>
              <a:gdLst/>
              <a:ahLst/>
              <a:cxnLst/>
              <a:rect l="l" t="t" r="r" b="b"/>
              <a:pathLst>
                <a:path w="23314" h="32118" extrusionOk="0">
                  <a:moveTo>
                    <a:pt x="11422" y="486"/>
                  </a:moveTo>
                  <a:cubicBezTo>
                    <a:pt x="11667" y="486"/>
                    <a:pt x="11916" y="551"/>
                    <a:pt x="12067" y="686"/>
                  </a:cubicBezTo>
                  <a:cubicBezTo>
                    <a:pt x="12227" y="823"/>
                    <a:pt x="12280" y="1057"/>
                    <a:pt x="12194" y="1264"/>
                  </a:cubicBezTo>
                  <a:cubicBezTo>
                    <a:pt x="12106" y="1477"/>
                    <a:pt x="11901" y="1674"/>
                    <a:pt x="11673" y="1828"/>
                  </a:cubicBezTo>
                  <a:cubicBezTo>
                    <a:pt x="11450" y="1990"/>
                    <a:pt x="11173" y="2092"/>
                    <a:pt x="10898" y="2211"/>
                  </a:cubicBezTo>
                  <a:cubicBezTo>
                    <a:pt x="10630" y="2338"/>
                    <a:pt x="10345" y="2418"/>
                    <a:pt x="10066" y="2516"/>
                  </a:cubicBezTo>
                  <a:cubicBezTo>
                    <a:pt x="9612" y="2663"/>
                    <a:pt x="9146" y="2770"/>
                    <a:pt x="8674" y="2843"/>
                  </a:cubicBezTo>
                  <a:lnTo>
                    <a:pt x="8674" y="2843"/>
                  </a:lnTo>
                  <a:cubicBezTo>
                    <a:pt x="8857" y="2460"/>
                    <a:pt x="9072" y="2096"/>
                    <a:pt x="9326" y="1762"/>
                  </a:cubicBezTo>
                  <a:cubicBezTo>
                    <a:pt x="9673" y="1309"/>
                    <a:pt x="10105" y="928"/>
                    <a:pt x="10609" y="692"/>
                  </a:cubicBezTo>
                  <a:cubicBezTo>
                    <a:pt x="10868" y="573"/>
                    <a:pt x="11114" y="487"/>
                    <a:pt x="11378" y="487"/>
                  </a:cubicBezTo>
                  <a:cubicBezTo>
                    <a:pt x="11393" y="487"/>
                    <a:pt x="11408" y="486"/>
                    <a:pt x="11422" y="486"/>
                  </a:cubicBezTo>
                  <a:close/>
                  <a:moveTo>
                    <a:pt x="11376" y="0"/>
                  </a:moveTo>
                  <a:cubicBezTo>
                    <a:pt x="11028" y="0"/>
                    <a:pt x="10683" y="98"/>
                    <a:pt x="10394" y="233"/>
                  </a:cubicBezTo>
                  <a:cubicBezTo>
                    <a:pt x="9794" y="495"/>
                    <a:pt x="9300" y="942"/>
                    <a:pt x="8912" y="1438"/>
                  </a:cubicBezTo>
                  <a:cubicBezTo>
                    <a:pt x="8558" y="1900"/>
                    <a:pt x="8279" y="2399"/>
                    <a:pt x="8053" y="2919"/>
                  </a:cubicBezTo>
                  <a:lnTo>
                    <a:pt x="8053" y="2919"/>
                  </a:lnTo>
                  <a:cubicBezTo>
                    <a:pt x="7709" y="2951"/>
                    <a:pt x="7364" y="2966"/>
                    <a:pt x="7018" y="2966"/>
                  </a:cubicBezTo>
                  <a:cubicBezTo>
                    <a:pt x="6863" y="2966"/>
                    <a:pt x="6708" y="2963"/>
                    <a:pt x="6553" y="2957"/>
                  </a:cubicBezTo>
                  <a:cubicBezTo>
                    <a:pt x="4173" y="2881"/>
                    <a:pt x="1816" y="1963"/>
                    <a:pt x="0" y="377"/>
                  </a:cubicBezTo>
                  <a:lnTo>
                    <a:pt x="0" y="377"/>
                  </a:lnTo>
                  <a:cubicBezTo>
                    <a:pt x="1730" y="2065"/>
                    <a:pt x="4104" y="3072"/>
                    <a:pt x="6529" y="3230"/>
                  </a:cubicBezTo>
                  <a:cubicBezTo>
                    <a:pt x="6788" y="3247"/>
                    <a:pt x="7048" y="3256"/>
                    <a:pt x="7308" y="3256"/>
                  </a:cubicBezTo>
                  <a:cubicBezTo>
                    <a:pt x="7512" y="3256"/>
                    <a:pt x="7717" y="3251"/>
                    <a:pt x="7921" y="3239"/>
                  </a:cubicBezTo>
                  <a:lnTo>
                    <a:pt x="7921" y="3239"/>
                  </a:lnTo>
                  <a:cubicBezTo>
                    <a:pt x="7719" y="3760"/>
                    <a:pt x="7565" y="4299"/>
                    <a:pt x="7441" y="4839"/>
                  </a:cubicBezTo>
                  <a:cubicBezTo>
                    <a:pt x="7174" y="6040"/>
                    <a:pt x="7137" y="7362"/>
                    <a:pt x="7637" y="8559"/>
                  </a:cubicBezTo>
                  <a:cubicBezTo>
                    <a:pt x="8142" y="9748"/>
                    <a:pt x="9031" y="10660"/>
                    <a:pt x="9925" y="11486"/>
                  </a:cubicBezTo>
                  <a:cubicBezTo>
                    <a:pt x="11759" y="13128"/>
                    <a:pt x="13895" y="14321"/>
                    <a:pt x="15910" y="15616"/>
                  </a:cubicBezTo>
                  <a:cubicBezTo>
                    <a:pt x="17929" y="16897"/>
                    <a:pt x="19862" y="18359"/>
                    <a:pt x="21260" y="20275"/>
                  </a:cubicBezTo>
                  <a:cubicBezTo>
                    <a:pt x="21946" y="21234"/>
                    <a:pt x="22473" y="22315"/>
                    <a:pt x="22721" y="23466"/>
                  </a:cubicBezTo>
                  <a:cubicBezTo>
                    <a:pt x="22959" y="24618"/>
                    <a:pt x="22936" y="25826"/>
                    <a:pt x="22654" y="26978"/>
                  </a:cubicBezTo>
                  <a:cubicBezTo>
                    <a:pt x="22395" y="28136"/>
                    <a:pt x="21866" y="29236"/>
                    <a:pt x="21153" y="30190"/>
                  </a:cubicBezTo>
                  <a:cubicBezTo>
                    <a:pt x="20788" y="30665"/>
                    <a:pt x="20368" y="31093"/>
                    <a:pt x="19913" y="31483"/>
                  </a:cubicBezTo>
                  <a:cubicBezTo>
                    <a:pt x="19675" y="31661"/>
                    <a:pt x="19444" y="31864"/>
                    <a:pt x="19187" y="32010"/>
                  </a:cubicBezTo>
                  <a:cubicBezTo>
                    <a:pt x="19107" y="32054"/>
                    <a:pt x="19012" y="32088"/>
                    <a:pt x="18921" y="32088"/>
                  </a:cubicBezTo>
                  <a:cubicBezTo>
                    <a:pt x="18868" y="32088"/>
                    <a:pt x="18817" y="32077"/>
                    <a:pt x="18769" y="32051"/>
                  </a:cubicBezTo>
                  <a:cubicBezTo>
                    <a:pt x="18646" y="31985"/>
                    <a:pt x="18552" y="31803"/>
                    <a:pt x="18657" y="31678"/>
                  </a:cubicBezTo>
                  <a:lnTo>
                    <a:pt x="18657" y="31678"/>
                  </a:lnTo>
                  <a:cubicBezTo>
                    <a:pt x="18544" y="31799"/>
                    <a:pt x="18632" y="31993"/>
                    <a:pt x="18759" y="32069"/>
                  </a:cubicBezTo>
                  <a:cubicBezTo>
                    <a:pt x="18817" y="32104"/>
                    <a:pt x="18881" y="32118"/>
                    <a:pt x="18945" y="32118"/>
                  </a:cubicBezTo>
                  <a:cubicBezTo>
                    <a:pt x="19036" y="32118"/>
                    <a:pt x="19128" y="32089"/>
                    <a:pt x="19208" y="32051"/>
                  </a:cubicBezTo>
                  <a:cubicBezTo>
                    <a:pt x="19483" y="31913"/>
                    <a:pt x="19718" y="31723"/>
                    <a:pt x="19973" y="31555"/>
                  </a:cubicBezTo>
                  <a:cubicBezTo>
                    <a:pt x="20448" y="31180"/>
                    <a:pt x="20891" y="30759"/>
                    <a:pt x="21278" y="30288"/>
                  </a:cubicBezTo>
                  <a:cubicBezTo>
                    <a:pt x="22045" y="29343"/>
                    <a:pt x="22629" y="28238"/>
                    <a:pt x="22938" y="27053"/>
                  </a:cubicBezTo>
                  <a:cubicBezTo>
                    <a:pt x="23262" y="25869"/>
                    <a:pt x="23314" y="24614"/>
                    <a:pt x="23092" y="23397"/>
                  </a:cubicBezTo>
                  <a:cubicBezTo>
                    <a:pt x="22856" y="22179"/>
                    <a:pt x="22332" y="21038"/>
                    <a:pt x="21637" y="20023"/>
                  </a:cubicBezTo>
                  <a:cubicBezTo>
                    <a:pt x="20239" y="17979"/>
                    <a:pt x="18226" y="16487"/>
                    <a:pt x="16207" y="15171"/>
                  </a:cubicBezTo>
                  <a:cubicBezTo>
                    <a:pt x="14182" y="13853"/>
                    <a:pt x="12085" y="12650"/>
                    <a:pt x="10329" y="11055"/>
                  </a:cubicBezTo>
                  <a:cubicBezTo>
                    <a:pt x="9453" y="10262"/>
                    <a:pt x="8613" y="9397"/>
                    <a:pt x="8166" y="8350"/>
                  </a:cubicBezTo>
                  <a:cubicBezTo>
                    <a:pt x="7719" y="7305"/>
                    <a:pt x="7730" y="6099"/>
                    <a:pt x="7974" y="4960"/>
                  </a:cubicBezTo>
                  <a:cubicBezTo>
                    <a:pt x="8107" y="4359"/>
                    <a:pt x="8282" y="3758"/>
                    <a:pt x="8520" y="3189"/>
                  </a:cubicBezTo>
                  <a:lnTo>
                    <a:pt x="8520" y="3189"/>
                  </a:lnTo>
                  <a:cubicBezTo>
                    <a:pt x="9076" y="3126"/>
                    <a:pt x="9627" y="3018"/>
                    <a:pt x="10165" y="2859"/>
                  </a:cubicBezTo>
                  <a:cubicBezTo>
                    <a:pt x="10456" y="2764"/>
                    <a:pt x="10753" y="2687"/>
                    <a:pt x="11036" y="2561"/>
                  </a:cubicBezTo>
                  <a:cubicBezTo>
                    <a:pt x="11317" y="2447"/>
                    <a:pt x="11614" y="2346"/>
                    <a:pt x="11888" y="2162"/>
                  </a:cubicBezTo>
                  <a:cubicBezTo>
                    <a:pt x="12157" y="1986"/>
                    <a:pt x="12426" y="1764"/>
                    <a:pt x="12579" y="1418"/>
                  </a:cubicBezTo>
                  <a:cubicBezTo>
                    <a:pt x="12741" y="1073"/>
                    <a:pt x="12659" y="604"/>
                    <a:pt x="12360" y="340"/>
                  </a:cubicBezTo>
                  <a:cubicBezTo>
                    <a:pt x="12061" y="94"/>
                    <a:pt x="11717" y="0"/>
                    <a:pt x="113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045;p30">
              <a:extLst>
                <a:ext uri="{FF2B5EF4-FFF2-40B4-BE49-F238E27FC236}">
                  <a16:creationId xmlns:a16="http://schemas.microsoft.com/office/drawing/2014/main" id="{00C3E3F1-411E-4CCE-A8D4-190C2294D3C4}"/>
                </a:ext>
              </a:extLst>
            </p:cNvPr>
            <p:cNvSpPr/>
            <p:nvPr/>
          </p:nvSpPr>
          <p:spPr>
            <a:xfrm>
              <a:off x="3566675" y="1444425"/>
              <a:ext cx="98400" cy="98400"/>
            </a:xfrm>
            <a:custGeom>
              <a:avLst/>
              <a:gdLst/>
              <a:ahLst/>
              <a:cxnLst/>
              <a:rect l="l" t="t" r="r" b="b"/>
              <a:pathLst>
                <a:path w="3936" h="3936" extrusionOk="0">
                  <a:moveTo>
                    <a:pt x="1968" y="0"/>
                  </a:moveTo>
                  <a:cubicBezTo>
                    <a:pt x="882" y="0"/>
                    <a:pt x="1" y="882"/>
                    <a:pt x="1" y="1968"/>
                  </a:cubicBezTo>
                  <a:cubicBezTo>
                    <a:pt x="1" y="3054"/>
                    <a:pt x="882" y="3936"/>
                    <a:pt x="1968" y="3936"/>
                  </a:cubicBezTo>
                  <a:cubicBezTo>
                    <a:pt x="3055" y="3936"/>
                    <a:pt x="3936" y="3054"/>
                    <a:pt x="3936" y="1968"/>
                  </a:cubicBezTo>
                  <a:cubicBezTo>
                    <a:pt x="3936" y="882"/>
                    <a:pt x="3059" y="4"/>
                    <a:pt x="1968" y="0"/>
                  </a:cubicBezTo>
                  <a:close/>
                </a:path>
              </a:pathLst>
            </a:custGeom>
            <a:solidFill>
              <a:srgbClr val="F2E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046;p30">
              <a:extLst>
                <a:ext uri="{FF2B5EF4-FFF2-40B4-BE49-F238E27FC236}">
                  <a16:creationId xmlns:a16="http://schemas.microsoft.com/office/drawing/2014/main" id="{6DDADB63-76E8-4252-AE77-B8AF251E6CAD}"/>
                </a:ext>
              </a:extLst>
            </p:cNvPr>
            <p:cNvSpPr/>
            <p:nvPr/>
          </p:nvSpPr>
          <p:spPr>
            <a:xfrm>
              <a:off x="3753650" y="1569350"/>
              <a:ext cx="98425" cy="98400"/>
            </a:xfrm>
            <a:custGeom>
              <a:avLst/>
              <a:gdLst/>
              <a:ahLst/>
              <a:cxnLst/>
              <a:rect l="l" t="t" r="r" b="b"/>
              <a:pathLst>
                <a:path w="3937" h="3936" extrusionOk="0">
                  <a:moveTo>
                    <a:pt x="1969" y="0"/>
                  </a:moveTo>
                  <a:cubicBezTo>
                    <a:pt x="882" y="0"/>
                    <a:pt x="1" y="882"/>
                    <a:pt x="1" y="1968"/>
                  </a:cubicBezTo>
                  <a:cubicBezTo>
                    <a:pt x="1" y="3054"/>
                    <a:pt x="882" y="3936"/>
                    <a:pt x="1969" y="3936"/>
                  </a:cubicBezTo>
                  <a:cubicBezTo>
                    <a:pt x="3055" y="3936"/>
                    <a:pt x="3936" y="3054"/>
                    <a:pt x="3936" y="1968"/>
                  </a:cubicBezTo>
                  <a:cubicBezTo>
                    <a:pt x="3936" y="882"/>
                    <a:pt x="3055" y="0"/>
                    <a:pt x="1969" y="0"/>
                  </a:cubicBezTo>
                  <a:close/>
                </a:path>
              </a:pathLst>
            </a:custGeom>
            <a:solidFill>
              <a:srgbClr val="F2E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047;p30">
              <a:extLst>
                <a:ext uri="{FF2B5EF4-FFF2-40B4-BE49-F238E27FC236}">
                  <a16:creationId xmlns:a16="http://schemas.microsoft.com/office/drawing/2014/main" id="{48E2DA9E-C19E-4CDF-A5D3-47740069774E}"/>
                </a:ext>
              </a:extLst>
            </p:cNvPr>
            <p:cNvSpPr/>
            <p:nvPr/>
          </p:nvSpPr>
          <p:spPr>
            <a:xfrm>
              <a:off x="3869825" y="1765600"/>
              <a:ext cx="98475" cy="98425"/>
            </a:xfrm>
            <a:custGeom>
              <a:avLst/>
              <a:gdLst/>
              <a:ahLst/>
              <a:cxnLst/>
              <a:rect l="l" t="t" r="r" b="b"/>
              <a:pathLst>
                <a:path w="3939" h="3937" extrusionOk="0">
                  <a:moveTo>
                    <a:pt x="1970" y="1"/>
                  </a:moveTo>
                  <a:cubicBezTo>
                    <a:pt x="882" y="1"/>
                    <a:pt x="1" y="882"/>
                    <a:pt x="1" y="1969"/>
                  </a:cubicBezTo>
                  <a:cubicBezTo>
                    <a:pt x="1" y="3055"/>
                    <a:pt x="882" y="3936"/>
                    <a:pt x="1970" y="3936"/>
                  </a:cubicBezTo>
                  <a:cubicBezTo>
                    <a:pt x="3057" y="3936"/>
                    <a:pt x="3938" y="3055"/>
                    <a:pt x="3938" y="1969"/>
                  </a:cubicBezTo>
                  <a:cubicBezTo>
                    <a:pt x="3938" y="882"/>
                    <a:pt x="3057" y="1"/>
                    <a:pt x="1970" y="1"/>
                  </a:cubicBezTo>
                  <a:close/>
                </a:path>
              </a:pathLst>
            </a:custGeom>
            <a:solidFill>
              <a:srgbClr val="F2E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048;p30">
              <a:extLst>
                <a:ext uri="{FF2B5EF4-FFF2-40B4-BE49-F238E27FC236}">
                  <a16:creationId xmlns:a16="http://schemas.microsoft.com/office/drawing/2014/main" id="{ED5F0E03-4768-408C-BBE8-B90A80018321}"/>
                </a:ext>
              </a:extLst>
            </p:cNvPr>
            <p:cNvSpPr/>
            <p:nvPr/>
          </p:nvSpPr>
          <p:spPr>
            <a:xfrm>
              <a:off x="3491975" y="1259525"/>
              <a:ext cx="98400" cy="98425"/>
            </a:xfrm>
            <a:custGeom>
              <a:avLst/>
              <a:gdLst/>
              <a:ahLst/>
              <a:cxnLst/>
              <a:rect l="l" t="t" r="r" b="b"/>
              <a:pathLst>
                <a:path w="3936" h="3937" extrusionOk="0">
                  <a:moveTo>
                    <a:pt x="1968" y="1"/>
                  </a:moveTo>
                  <a:cubicBezTo>
                    <a:pt x="879" y="1"/>
                    <a:pt x="0" y="882"/>
                    <a:pt x="0" y="1969"/>
                  </a:cubicBezTo>
                  <a:cubicBezTo>
                    <a:pt x="0" y="3055"/>
                    <a:pt x="881" y="3936"/>
                    <a:pt x="1968" y="3936"/>
                  </a:cubicBezTo>
                  <a:cubicBezTo>
                    <a:pt x="3054" y="3936"/>
                    <a:pt x="3935" y="3055"/>
                    <a:pt x="3935" y="1969"/>
                  </a:cubicBezTo>
                  <a:cubicBezTo>
                    <a:pt x="3935" y="882"/>
                    <a:pt x="3056" y="3"/>
                    <a:pt x="1968" y="1"/>
                  </a:cubicBezTo>
                  <a:close/>
                </a:path>
              </a:pathLst>
            </a:custGeom>
            <a:solidFill>
              <a:srgbClr val="F2E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049;p30">
              <a:extLst>
                <a:ext uri="{FF2B5EF4-FFF2-40B4-BE49-F238E27FC236}">
                  <a16:creationId xmlns:a16="http://schemas.microsoft.com/office/drawing/2014/main" id="{E32BE84C-4444-4C23-8BBD-9569745FFABB}"/>
                </a:ext>
              </a:extLst>
            </p:cNvPr>
            <p:cNvSpPr/>
            <p:nvPr/>
          </p:nvSpPr>
          <p:spPr>
            <a:xfrm>
              <a:off x="2858850" y="2804800"/>
              <a:ext cx="1378300" cy="219875"/>
            </a:xfrm>
            <a:custGeom>
              <a:avLst/>
              <a:gdLst/>
              <a:ahLst/>
              <a:cxnLst/>
              <a:rect l="l" t="t" r="r" b="b"/>
              <a:pathLst>
                <a:path w="55132" h="8795" extrusionOk="0">
                  <a:moveTo>
                    <a:pt x="1" y="1"/>
                  </a:moveTo>
                  <a:lnTo>
                    <a:pt x="1" y="1"/>
                  </a:lnTo>
                  <a:cubicBezTo>
                    <a:pt x="3793" y="3006"/>
                    <a:pt x="8265" y="5064"/>
                    <a:pt x="12863" y="6542"/>
                  </a:cubicBezTo>
                  <a:cubicBezTo>
                    <a:pt x="17487" y="7995"/>
                    <a:pt x="22335" y="8700"/>
                    <a:pt x="27180" y="8794"/>
                  </a:cubicBezTo>
                  <a:cubicBezTo>
                    <a:pt x="27241" y="8794"/>
                    <a:pt x="27301" y="8794"/>
                    <a:pt x="27362" y="8794"/>
                  </a:cubicBezTo>
                  <a:cubicBezTo>
                    <a:pt x="32149" y="8794"/>
                    <a:pt x="36938" y="8234"/>
                    <a:pt x="41569" y="7046"/>
                  </a:cubicBezTo>
                  <a:cubicBezTo>
                    <a:pt x="42153" y="6892"/>
                    <a:pt x="42741" y="6755"/>
                    <a:pt x="43324" y="6591"/>
                  </a:cubicBezTo>
                  <a:lnTo>
                    <a:pt x="45058" y="6062"/>
                  </a:lnTo>
                  <a:cubicBezTo>
                    <a:pt x="46224" y="5734"/>
                    <a:pt x="47349" y="5289"/>
                    <a:pt x="48491" y="4898"/>
                  </a:cubicBezTo>
                  <a:cubicBezTo>
                    <a:pt x="49626" y="4482"/>
                    <a:pt x="50731" y="3988"/>
                    <a:pt x="51850" y="3539"/>
                  </a:cubicBezTo>
                  <a:cubicBezTo>
                    <a:pt x="52955" y="3049"/>
                    <a:pt x="54041" y="2526"/>
                    <a:pt x="55132" y="2014"/>
                  </a:cubicBezTo>
                  <a:lnTo>
                    <a:pt x="55132" y="2014"/>
                  </a:lnTo>
                  <a:cubicBezTo>
                    <a:pt x="50711" y="3940"/>
                    <a:pt x="46144" y="5523"/>
                    <a:pt x="41460" y="6603"/>
                  </a:cubicBezTo>
                  <a:cubicBezTo>
                    <a:pt x="37024" y="7649"/>
                    <a:pt x="32473" y="8207"/>
                    <a:pt x="27922" y="8207"/>
                  </a:cubicBezTo>
                  <a:cubicBezTo>
                    <a:pt x="27677" y="8207"/>
                    <a:pt x="27432" y="8205"/>
                    <a:pt x="27186" y="8202"/>
                  </a:cubicBezTo>
                  <a:cubicBezTo>
                    <a:pt x="22390" y="8155"/>
                    <a:pt x="17602" y="7454"/>
                    <a:pt x="12996" y="6105"/>
                  </a:cubicBezTo>
                  <a:cubicBezTo>
                    <a:pt x="10692" y="5435"/>
                    <a:pt x="8437" y="4590"/>
                    <a:pt x="6255" y="3582"/>
                  </a:cubicBezTo>
                  <a:cubicBezTo>
                    <a:pt x="4074" y="2577"/>
                    <a:pt x="1950" y="1419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050;p30">
              <a:extLst>
                <a:ext uri="{FF2B5EF4-FFF2-40B4-BE49-F238E27FC236}">
                  <a16:creationId xmlns:a16="http://schemas.microsoft.com/office/drawing/2014/main" id="{D1644E93-8040-4243-BE83-FAE3166A7642}"/>
                </a:ext>
              </a:extLst>
            </p:cNvPr>
            <p:cNvSpPr/>
            <p:nvPr/>
          </p:nvSpPr>
          <p:spPr>
            <a:xfrm>
              <a:off x="3445650" y="2968275"/>
              <a:ext cx="98400" cy="98400"/>
            </a:xfrm>
            <a:custGeom>
              <a:avLst/>
              <a:gdLst/>
              <a:ahLst/>
              <a:cxnLst/>
              <a:rect l="l" t="t" r="r" b="b"/>
              <a:pathLst>
                <a:path w="3936" h="3936" extrusionOk="0">
                  <a:moveTo>
                    <a:pt x="1968" y="0"/>
                  </a:moveTo>
                  <a:cubicBezTo>
                    <a:pt x="881" y="0"/>
                    <a:pt x="0" y="882"/>
                    <a:pt x="0" y="1968"/>
                  </a:cubicBezTo>
                  <a:cubicBezTo>
                    <a:pt x="0" y="3055"/>
                    <a:pt x="881" y="3936"/>
                    <a:pt x="1968" y="3936"/>
                  </a:cubicBezTo>
                  <a:cubicBezTo>
                    <a:pt x="3054" y="3936"/>
                    <a:pt x="3936" y="3055"/>
                    <a:pt x="3936" y="1968"/>
                  </a:cubicBezTo>
                  <a:cubicBezTo>
                    <a:pt x="3936" y="882"/>
                    <a:pt x="3054" y="0"/>
                    <a:pt x="1968" y="0"/>
                  </a:cubicBezTo>
                  <a:close/>
                </a:path>
              </a:pathLst>
            </a:custGeom>
            <a:solidFill>
              <a:srgbClr val="F2E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051;p30">
              <a:extLst>
                <a:ext uri="{FF2B5EF4-FFF2-40B4-BE49-F238E27FC236}">
                  <a16:creationId xmlns:a16="http://schemas.microsoft.com/office/drawing/2014/main" id="{6C90FA12-760F-4FE5-8042-DF297F8338EC}"/>
                </a:ext>
              </a:extLst>
            </p:cNvPr>
            <p:cNvSpPr/>
            <p:nvPr/>
          </p:nvSpPr>
          <p:spPr>
            <a:xfrm>
              <a:off x="3797425" y="2934000"/>
              <a:ext cx="98400" cy="98400"/>
            </a:xfrm>
            <a:custGeom>
              <a:avLst/>
              <a:gdLst/>
              <a:ahLst/>
              <a:cxnLst/>
              <a:rect l="l" t="t" r="r" b="b"/>
              <a:pathLst>
                <a:path w="3936" h="3936" extrusionOk="0">
                  <a:moveTo>
                    <a:pt x="1968" y="0"/>
                  </a:moveTo>
                  <a:cubicBezTo>
                    <a:pt x="882" y="0"/>
                    <a:pt x="0" y="882"/>
                    <a:pt x="0" y="1968"/>
                  </a:cubicBezTo>
                  <a:cubicBezTo>
                    <a:pt x="0" y="3054"/>
                    <a:pt x="882" y="3936"/>
                    <a:pt x="1968" y="3936"/>
                  </a:cubicBezTo>
                  <a:cubicBezTo>
                    <a:pt x="3054" y="3936"/>
                    <a:pt x="3936" y="3054"/>
                    <a:pt x="3936" y="1968"/>
                  </a:cubicBezTo>
                  <a:cubicBezTo>
                    <a:pt x="3936" y="882"/>
                    <a:pt x="3054" y="0"/>
                    <a:pt x="1968" y="0"/>
                  </a:cubicBezTo>
                  <a:close/>
                </a:path>
              </a:pathLst>
            </a:custGeom>
            <a:solidFill>
              <a:srgbClr val="F2E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052;p30">
              <a:extLst>
                <a:ext uri="{FF2B5EF4-FFF2-40B4-BE49-F238E27FC236}">
                  <a16:creationId xmlns:a16="http://schemas.microsoft.com/office/drawing/2014/main" id="{A8A2BC74-DB31-443C-8111-51466D6337FB}"/>
                </a:ext>
              </a:extLst>
            </p:cNvPr>
            <p:cNvSpPr/>
            <p:nvPr/>
          </p:nvSpPr>
          <p:spPr>
            <a:xfrm>
              <a:off x="4082525" y="2852050"/>
              <a:ext cx="98425" cy="98425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9" y="1"/>
                  </a:moveTo>
                  <a:cubicBezTo>
                    <a:pt x="882" y="1"/>
                    <a:pt x="1" y="882"/>
                    <a:pt x="1" y="1968"/>
                  </a:cubicBezTo>
                  <a:cubicBezTo>
                    <a:pt x="1" y="3055"/>
                    <a:pt x="882" y="3936"/>
                    <a:pt x="1969" y="3936"/>
                  </a:cubicBezTo>
                  <a:cubicBezTo>
                    <a:pt x="3055" y="3936"/>
                    <a:pt x="3936" y="3055"/>
                    <a:pt x="3936" y="1968"/>
                  </a:cubicBezTo>
                  <a:cubicBezTo>
                    <a:pt x="3936" y="882"/>
                    <a:pt x="3055" y="1"/>
                    <a:pt x="1969" y="1"/>
                  </a:cubicBezTo>
                  <a:close/>
                </a:path>
              </a:pathLst>
            </a:custGeom>
            <a:solidFill>
              <a:srgbClr val="F2E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053;p30">
              <a:extLst>
                <a:ext uri="{FF2B5EF4-FFF2-40B4-BE49-F238E27FC236}">
                  <a16:creationId xmlns:a16="http://schemas.microsoft.com/office/drawing/2014/main" id="{E69CEF26-F7D5-468E-A909-ACFA30F49014}"/>
                </a:ext>
              </a:extLst>
            </p:cNvPr>
            <p:cNvSpPr/>
            <p:nvPr/>
          </p:nvSpPr>
          <p:spPr>
            <a:xfrm>
              <a:off x="2911800" y="2817100"/>
              <a:ext cx="98400" cy="98425"/>
            </a:xfrm>
            <a:custGeom>
              <a:avLst/>
              <a:gdLst/>
              <a:ahLst/>
              <a:cxnLst/>
              <a:rect l="l" t="t" r="r" b="b"/>
              <a:pathLst>
                <a:path w="3936" h="3937" extrusionOk="0">
                  <a:moveTo>
                    <a:pt x="1968" y="1"/>
                  </a:moveTo>
                  <a:cubicBezTo>
                    <a:pt x="882" y="1"/>
                    <a:pt x="0" y="882"/>
                    <a:pt x="0" y="1969"/>
                  </a:cubicBezTo>
                  <a:cubicBezTo>
                    <a:pt x="0" y="3055"/>
                    <a:pt x="882" y="3936"/>
                    <a:pt x="1968" y="3936"/>
                  </a:cubicBezTo>
                  <a:cubicBezTo>
                    <a:pt x="3054" y="3936"/>
                    <a:pt x="3936" y="3055"/>
                    <a:pt x="3936" y="1969"/>
                  </a:cubicBezTo>
                  <a:cubicBezTo>
                    <a:pt x="3936" y="882"/>
                    <a:pt x="3054" y="1"/>
                    <a:pt x="1968" y="1"/>
                  </a:cubicBezTo>
                  <a:close/>
                </a:path>
              </a:pathLst>
            </a:custGeom>
            <a:solidFill>
              <a:srgbClr val="F2E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054;p30">
              <a:extLst>
                <a:ext uri="{FF2B5EF4-FFF2-40B4-BE49-F238E27FC236}">
                  <a16:creationId xmlns:a16="http://schemas.microsoft.com/office/drawing/2014/main" id="{427EFEB1-4326-48BF-84F5-208D79836854}"/>
                </a:ext>
              </a:extLst>
            </p:cNvPr>
            <p:cNvSpPr/>
            <p:nvPr/>
          </p:nvSpPr>
          <p:spPr>
            <a:xfrm>
              <a:off x="3168475" y="2919075"/>
              <a:ext cx="98400" cy="98425"/>
            </a:xfrm>
            <a:custGeom>
              <a:avLst/>
              <a:gdLst/>
              <a:ahLst/>
              <a:cxnLst/>
              <a:rect l="l" t="t" r="r" b="b"/>
              <a:pathLst>
                <a:path w="3936" h="3937" extrusionOk="0">
                  <a:moveTo>
                    <a:pt x="1968" y="1"/>
                  </a:moveTo>
                  <a:cubicBezTo>
                    <a:pt x="882" y="1"/>
                    <a:pt x="0" y="882"/>
                    <a:pt x="0" y="1968"/>
                  </a:cubicBezTo>
                  <a:cubicBezTo>
                    <a:pt x="0" y="3055"/>
                    <a:pt x="882" y="3936"/>
                    <a:pt x="1968" y="3936"/>
                  </a:cubicBezTo>
                  <a:cubicBezTo>
                    <a:pt x="3054" y="3936"/>
                    <a:pt x="3936" y="3055"/>
                    <a:pt x="3936" y="1968"/>
                  </a:cubicBezTo>
                  <a:cubicBezTo>
                    <a:pt x="3936" y="882"/>
                    <a:pt x="3054" y="1"/>
                    <a:pt x="1968" y="1"/>
                  </a:cubicBezTo>
                  <a:close/>
                </a:path>
              </a:pathLst>
            </a:custGeom>
            <a:solidFill>
              <a:srgbClr val="F2E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055;p30">
              <a:extLst>
                <a:ext uri="{FF2B5EF4-FFF2-40B4-BE49-F238E27FC236}">
                  <a16:creationId xmlns:a16="http://schemas.microsoft.com/office/drawing/2014/main" id="{BF612035-FECD-45C4-93B7-CABE808E8A4B}"/>
                </a:ext>
              </a:extLst>
            </p:cNvPr>
            <p:cNvSpPr/>
            <p:nvPr/>
          </p:nvSpPr>
          <p:spPr>
            <a:xfrm>
              <a:off x="3075200" y="2012550"/>
              <a:ext cx="1058200" cy="196850"/>
            </a:xfrm>
            <a:custGeom>
              <a:avLst/>
              <a:gdLst/>
              <a:ahLst/>
              <a:cxnLst/>
              <a:rect l="l" t="t" r="r" b="b"/>
              <a:pathLst>
                <a:path w="42328" h="7874" extrusionOk="0">
                  <a:moveTo>
                    <a:pt x="1" y="0"/>
                  </a:moveTo>
                  <a:lnTo>
                    <a:pt x="1" y="0"/>
                  </a:lnTo>
                  <a:cubicBezTo>
                    <a:pt x="2778" y="2483"/>
                    <a:pt x="6142" y="4243"/>
                    <a:pt x="9626" y="5553"/>
                  </a:cubicBezTo>
                  <a:cubicBezTo>
                    <a:pt x="13129" y="6853"/>
                    <a:pt x="16839" y="7551"/>
                    <a:pt x="20561" y="7816"/>
                  </a:cubicBezTo>
                  <a:cubicBezTo>
                    <a:pt x="21343" y="7854"/>
                    <a:pt x="22125" y="7874"/>
                    <a:pt x="22908" y="7874"/>
                  </a:cubicBezTo>
                  <a:cubicBezTo>
                    <a:pt x="25860" y="7874"/>
                    <a:pt x="28812" y="7597"/>
                    <a:pt x="31699" y="7010"/>
                  </a:cubicBezTo>
                  <a:cubicBezTo>
                    <a:pt x="33530" y="6664"/>
                    <a:pt x="35327" y="6168"/>
                    <a:pt x="37109" y="5631"/>
                  </a:cubicBezTo>
                  <a:cubicBezTo>
                    <a:pt x="37998" y="5354"/>
                    <a:pt x="38865" y="5024"/>
                    <a:pt x="39745" y="4721"/>
                  </a:cubicBezTo>
                  <a:cubicBezTo>
                    <a:pt x="40612" y="4391"/>
                    <a:pt x="41468" y="4032"/>
                    <a:pt x="42327" y="3682"/>
                  </a:cubicBezTo>
                  <a:lnTo>
                    <a:pt x="42327" y="3682"/>
                  </a:lnTo>
                  <a:cubicBezTo>
                    <a:pt x="38832" y="4934"/>
                    <a:pt x="35256" y="5938"/>
                    <a:pt x="31615" y="6566"/>
                  </a:cubicBezTo>
                  <a:cubicBezTo>
                    <a:pt x="29795" y="6883"/>
                    <a:pt x="27961" y="7101"/>
                    <a:pt x="26122" y="7228"/>
                  </a:cubicBezTo>
                  <a:cubicBezTo>
                    <a:pt x="25218" y="7284"/>
                    <a:pt x="24314" y="7310"/>
                    <a:pt x="23410" y="7310"/>
                  </a:cubicBezTo>
                  <a:cubicBezTo>
                    <a:pt x="22471" y="7310"/>
                    <a:pt x="21533" y="7282"/>
                    <a:pt x="20596" y="7230"/>
                  </a:cubicBezTo>
                  <a:cubicBezTo>
                    <a:pt x="16917" y="7016"/>
                    <a:pt x="13269" y="6320"/>
                    <a:pt x="9776" y="5129"/>
                  </a:cubicBezTo>
                  <a:cubicBezTo>
                    <a:pt x="8027" y="4538"/>
                    <a:pt x="6326" y="3811"/>
                    <a:pt x="4684" y="2964"/>
                  </a:cubicBezTo>
                  <a:cubicBezTo>
                    <a:pt x="3043" y="2122"/>
                    <a:pt x="1452" y="1156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056;p30">
              <a:extLst>
                <a:ext uri="{FF2B5EF4-FFF2-40B4-BE49-F238E27FC236}">
                  <a16:creationId xmlns:a16="http://schemas.microsoft.com/office/drawing/2014/main" id="{45DB6D5B-776A-45DC-B243-B9F0D62C9D42}"/>
                </a:ext>
              </a:extLst>
            </p:cNvPr>
            <p:cNvSpPr/>
            <p:nvPr/>
          </p:nvSpPr>
          <p:spPr>
            <a:xfrm>
              <a:off x="3098525" y="2018800"/>
              <a:ext cx="98400" cy="98400"/>
            </a:xfrm>
            <a:custGeom>
              <a:avLst/>
              <a:gdLst/>
              <a:ahLst/>
              <a:cxnLst/>
              <a:rect l="l" t="t" r="r" b="b"/>
              <a:pathLst>
                <a:path w="3936" h="3936" extrusionOk="0">
                  <a:moveTo>
                    <a:pt x="1968" y="0"/>
                  </a:moveTo>
                  <a:cubicBezTo>
                    <a:pt x="882" y="0"/>
                    <a:pt x="0" y="882"/>
                    <a:pt x="0" y="1968"/>
                  </a:cubicBezTo>
                  <a:cubicBezTo>
                    <a:pt x="0" y="3054"/>
                    <a:pt x="882" y="3936"/>
                    <a:pt x="1968" y="3936"/>
                  </a:cubicBezTo>
                  <a:cubicBezTo>
                    <a:pt x="3054" y="3936"/>
                    <a:pt x="3936" y="3054"/>
                    <a:pt x="3936" y="1968"/>
                  </a:cubicBezTo>
                  <a:cubicBezTo>
                    <a:pt x="3936" y="882"/>
                    <a:pt x="3054" y="0"/>
                    <a:pt x="1968" y="0"/>
                  </a:cubicBezTo>
                  <a:close/>
                </a:path>
              </a:pathLst>
            </a:custGeom>
            <a:solidFill>
              <a:srgbClr val="F2E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057;p30">
              <a:extLst>
                <a:ext uri="{FF2B5EF4-FFF2-40B4-BE49-F238E27FC236}">
                  <a16:creationId xmlns:a16="http://schemas.microsoft.com/office/drawing/2014/main" id="{C98A94F6-5E89-44A1-9E00-3FC4DC0B41B7}"/>
                </a:ext>
              </a:extLst>
            </p:cNvPr>
            <p:cNvSpPr/>
            <p:nvPr/>
          </p:nvSpPr>
          <p:spPr>
            <a:xfrm>
              <a:off x="3314300" y="2117025"/>
              <a:ext cx="98425" cy="98425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1"/>
                  </a:moveTo>
                  <a:cubicBezTo>
                    <a:pt x="882" y="1"/>
                    <a:pt x="1" y="882"/>
                    <a:pt x="1" y="1968"/>
                  </a:cubicBezTo>
                  <a:cubicBezTo>
                    <a:pt x="1" y="3057"/>
                    <a:pt x="882" y="3936"/>
                    <a:pt x="1968" y="3936"/>
                  </a:cubicBezTo>
                  <a:cubicBezTo>
                    <a:pt x="3055" y="3936"/>
                    <a:pt x="3936" y="3057"/>
                    <a:pt x="3936" y="1968"/>
                  </a:cubicBezTo>
                  <a:cubicBezTo>
                    <a:pt x="3936" y="882"/>
                    <a:pt x="3055" y="1"/>
                    <a:pt x="1968" y="1"/>
                  </a:cubicBezTo>
                  <a:close/>
                </a:path>
              </a:pathLst>
            </a:custGeom>
            <a:solidFill>
              <a:srgbClr val="F2E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058;p30">
              <a:extLst>
                <a:ext uri="{FF2B5EF4-FFF2-40B4-BE49-F238E27FC236}">
                  <a16:creationId xmlns:a16="http://schemas.microsoft.com/office/drawing/2014/main" id="{EA25ABFC-0C08-4D24-A80B-AB19F4212774}"/>
                </a:ext>
              </a:extLst>
            </p:cNvPr>
            <p:cNvSpPr/>
            <p:nvPr/>
          </p:nvSpPr>
          <p:spPr>
            <a:xfrm>
              <a:off x="3555100" y="2153350"/>
              <a:ext cx="98400" cy="98425"/>
            </a:xfrm>
            <a:custGeom>
              <a:avLst/>
              <a:gdLst/>
              <a:ahLst/>
              <a:cxnLst/>
              <a:rect l="l" t="t" r="r" b="b"/>
              <a:pathLst>
                <a:path w="3936" h="3937" extrusionOk="0">
                  <a:moveTo>
                    <a:pt x="1968" y="1"/>
                  </a:moveTo>
                  <a:cubicBezTo>
                    <a:pt x="882" y="1"/>
                    <a:pt x="0" y="882"/>
                    <a:pt x="0" y="1969"/>
                  </a:cubicBezTo>
                  <a:cubicBezTo>
                    <a:pt x="0" y="3055"/>
                    <a:pt x="882" y="3936"/>
                    <a:pt x="1968" y="3936"/>
                  </a:cubicBezTo>
                  <a:cubicBezTo>
                    <a:pt x="3054" y="3936"/>
                    <a:pt x="3936" y="3055"/>
                    <a:pt x="3936" y="1969"/>
                  </a:cubicBezTo>
                  <a:cubicBezTo>
                    <a:pt x="3936" y="882"/>
                    <a:pt x="3054" y="1"/>
                    <a:pt x="1968" y="1"/>
                  </a:cubicBezTo>
                  <a:close/>
                </a:path>
              </a:pathLst>
            </a:custGeom>
            <a:solidFill>
              <a:srgbClr val="F2E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059;p30">
              <a:extLst>
                <a:ext uri="{FF2B5EF4-FFF2-40B4-BE49-F238E27FC236}">
                  <a16:creationId xmlns:a16="http://schemas.microsoft.com/office/drawing/2014/main" id="{6273A2EB-9624-4C5D-BD33-180E5CF904EA}"/>
                </a:ext>
              </a:extLst>
            </p:cNvPr>
            <p:cNvSpPr/>
            <p:nvPr/>
          </p:nvSpPr>
          <p:spPr>
            <a:xfrm>
              <a:off x="3794850" y="2129175"/>
              <a:ext cx="98425" cy="98400"/>
            </a:xfrm>
            <a:custGeom>
              <a:avLst/>
              <a:gdLst/>
              <a:ahLst/>
              <a:cxnLst/>
              <a:rect l="l" t="t" r="r" b="b"/>
              <a:pathLst>
                <a:path w="3937" h="3936" extrusionOk="0">
                  <a:moveTo>
                    <a:pt x="1969" y="0"/>
                  </a:moveTo>
                  <a:cubicBezTo>
                    <a:pt x="882" y="0"/>
                    <a:pt x="1" y="882"/>
                    <a:pt x="1" y="1968"/>
                  </a:cubicBezTo>
                  <a:cubicBezTo>
                    <a:pt x="1" y="3055"/>
                    <a:pt x="882" y="3936"/>
                    <a:pt x="1969" y="3936"/>
                  </a:cubicBezTo>
                  <a:cubicBezTo>
                    <a:pt x="3055" y="3936"/>
                    <a:pt x="3936" y="3055"/>
                    <a:pt x="3936" y="1968"/>
                  </a:cubicBezTo>
                  <a:cubicBezTo>
                    <a:pt x="3936" y="882"/>
                    <a:pt x="3055" y="3"/>
                    <a:pt x="1969" y="0"/>
                  </a:cubicBezTo>
                  <a:close/>
                </a:path>
              </a:pathLst>
            </a:custGeom>
            <a:solidFill>
              <a:srgbClr val="F2E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060;p30">
              <a:extLst>
                <a:ext uri="{FF2B5EF4-FFF2-40B4-BE49-F238E27FC236}">
                  <a16:creationId xmlns:a16="http://schemas.microsoft.com/office/drawing/2014/main" id="{4EB3EC25-303B-45E7-92BB-B824A43159D7}"/>
                </a:ext>
              </a:extLst>
            </p:cNvPr>
            <p:cNvSpPr/>
            <p:nvPr/>
          </p:nvSpPr>
          <p:spPr>
            <a:xfrm>
              <a:off x="4005200" y="2086175"/>
              <a:ext cx="98425" cy="98425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9" y="1"/>
                  </a:moveTo>
                  <a:cubicBezTo>
                    <a:pt x="882" y="1"/>
                    <a:pt x="1" y="882"/>
                    <a:pt x="1" y="1968"/>
                  </a:cubicBezTo>
                  <a:cubicBezTo>
                    <a:pt x="1" y="3055"/>
                    <a:pt x="882" y="3936"/>
                    <a:pt x="1969" y="3936"/>
                  </a:cubicBezTo>
                  <a:cubicBezTo>
                    <a:pt x="3055" y="3936"/>
                    <a:pt x="3936" y="3055"/>
                    <a:pt x="3936" y="1968"/>
                  </a:cubicBezTo>
                  <a:cubicBezTo>
                    <a:pt x="3936" y="884"/>
                    <a:pt x="3055" y="3"/>
                    <a:pt x="1969" y="1"/>
                  </a:cubicBezTo>
                  <a:close/>
                </a:path>
              </a:pathLst>
            </a:custGeom>
            <a:solidFill>
              <a:srgbClr val="F2E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061;p30">
              <a:extLst>
                <a:ext uri="{FF2B5EF4-FFF2-40B4-BE49-F238E27FC236}">
                  <a16:creationId xmlns:a16="http://schemas.microsoft.com/office/drawing/2014/main" id="{7C3CFF87-F9C3-477E-AE62-46A92E43FA20}"/>
                </a:ext>
              </a:extLst>
            </p:cNvPr>
            <p:cNvSpPr/>
            <p:nvPr/>
          </p:nvSpPr>
          <p:spPr>
            <a:xfrm>
              <a:off x="4051900" y="4163200"/>
              <a:ext cx="636500" cy="158875"/>
            </a:xfrm>
            <a:custGeom>
              <a:avLst/>
              <a:gdLst/>
              <a:ahLst/>
              <a:cxnLst/>
              <a:rect l="l" t="t" r="r" b="b"/>
              <a:pathLst>
                <a:path w="25460" h="6355" extrusionOk="0">
                  <a:moveTo>
                    <a:pt x="16386" y="1"/>
                  </a:moveTo>
                  <a:lnTo>
                    <a:pt x="0" y="2659"/>
                  </a:lnTo>
                  <a:lnTo>
                    <a:pt x="7469" y="6355"/>
                  </a:lnTo>
                  <a:lnTo>
                    <a:pt x="25460" y="3223"/>
                  </a:lnTo>
                  <a:lnTo>
                    <a:pt x="16386" y="1"/>
                  </a:lnTo>
                  <a:close/>
                </a:path>
              </a:pathLst>
            </a:custGeom>
            <a:solidFill>
              <a:srgbClr val="ED47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062;p30">
              <a:extLst>
                <a:ext uri="{FF2B5EF4-FFF2-40B4-BE49-F238E27FC236}">
                  <a16:creationId xmlns:a16="http://schemas.microsoft.com/office/drawing/2014/main" id="{0AB32104-F823-47F7-826F-3AA0B92C6D75}"/>
                </a:ext>
              </a:extLst>
            </p:cNvPr>
            <p:cNvSpPr/>
            <p:nvPr/>
          </p:nvSpPr>
          <p:spPr>
            <a:xfrm>
              <a:off x="4238625" y="4243750"/>
              <a:ext cx="471925" cy="461875"/>
            </a:xfrm>
            <a:custGeom>
              <a:avLst/>
              <a:gdLst/>
              <a:ahLst/>
              <a:cxnLst/>
              <a:rect l="l" t="t" r="r" b="b"/>
              <a:pathLst>
                <a:path w="18877" h="18475" extrusionOk="0">
                  <a:moveTo>
                    <a:pt x="17991" y="1"/>
                  </a:moveTo>
                  <a:lnTo>
                    <a:pt x="0" y="3133"/>
                  </a:lnTo>
                  <a:lnTo>
                    <a:pt x="562" y="18475"/>
                  </a:lnTo>
                  <a:lnTo>
                    <a:pt x="18876" y="14779"/>
                  </a:lnTo>
                  <a:lnTo>
                    <a:pt x="17991" y="1"/>
                  </a:lnTo>
                  <a:close/>
                </a:path>
              </a:pathLst>
            </a:custGeom>
            <a:solidFill>
              <a:srgbClr val="ED47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063;p30">
              <a:extLst>
                <a:ext uri="{FF2B5EF4-FFF2-40B4-BE49-F238E27FC236}">
                  <a16:creationId xmlns:a16="http://schemas.microsoft.com/office/drawing/2014/main" id="{436EC896-A08B-46B7-8F46-D84C82FAF8EA}"/>
                </a:ext>
              </a:extLst>
            </p:cNvPr>
            <p:cNvSpPr/>
            <p:nvPr/>
          </p:nvSpPr>
          <p:spPr>
            <a:xfrm>
              <a:off x="4051900" y="4229675"/>
              <a:ext cx="200775" cy="475950"/>
            </a:xfrm>
            <a:custGeom>
              <a:avLst/>
              <a:gdLst/>
              <a:ahLst/>
              <a:cxnLst/>
              <a:rect l="l" t="t" r="r" b="b"/>
              <a:pathLst>
                <a:path w="8031" h="19038" extrusionOk="0">
                  <a:moveTo>
                    <a:pt x="0" y="0"/>
                  </a:moveTo>
                  <a:lnTo>
                    <a:pt x="0" y="15180"/>
                  </a:lnTo>
                  <a:lnTo>
                    <a:pt x="8031" y="19038"/>
                  </a:lnTo>
                  <a:lnTo>
                    <a:pt x="7469" y="36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964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1064;p30">
              <a:extLst>
                <a:ext uri="{FF2B5EF4-FFF2-40B4-BE49-F238E27FC236}">
                  <a16:creationId xmlns:a16="http://schemas.microsoft.com/office/drawing/2014/main" id="{675F4AED-A7A4-4F26-861D-1352A38A1ECC}"/>
                </a:ext>
              </a:extLst>
            </p:cNvPr>
            <p:cNvSpPr/>
            <p:nvPr/>
          </p:nvSpPr>
          <p:spPr>
            <a:xfrm>
              <a:off x="4253325" y="4045250"/>
              <a:ext cx="99375" cy="189975"/>
            </a:xfrm>
            <a:custGeom>
              <a:avLst/>
              <a:gdLst/>
              <a:ahLst/>
              <a:cxnLst/>
              <a:rect l="l" t="t" r="r" b="b"/>
              <a:pathLst>
                <a:path w="3975" h="7599" extrusionOk="0">
                  <a:moveTo>
                    <a:pt x="1214" y="293"/>
                  </a:moveTo>
                  <a:cubicBezTo>
                    <a:pt x="2589" y="293"/>
                    <a:pt x="3352" y="4469"/>
                    <a:pt x="3612" y="6709"/>
                  </a:cubicBezTo>
                  <a:cubicBezTo>
                    <a:pt x="2200" y="4423"/>
                    <a:pt x="503" y="1205"/>
                    <a:pt x="923" y="441"/>
                  </a:cubicBezTo>
                  <a:cubicBezTo>
                    <a:pt x="954" y="377"/>
                    <a:pt x="1019" y="302"/>
                    <a:pt x="1214" y="293"/>
                  </a:cubicBezTo>
                  <a:close/>
                  <a:moveTo>
                    <a:pt x="1210" y="0"/>
                  </a:moveTo>
                  <a:cubicBezTo>
                    <a:pt x="886" y="6"/>
                    <a:pt x="732" y="168"/>
                    <a:pt x="663" y="304"/>
                  </a:cubicBezTo>
                  <a:cubicBezTo>
                    <a:pt x="1" y="1521"/>
                    <a:pt x="3151" y="6543"/>
                    <a:pt x="3657" y="7348"/>
                  </a:cubicBezTo>
                  <a:cubicBezTo>
                    <a:pt x="3676" y="7367"/>
                    <a:pt x="3686" y="7385"/>
                    <a:pt x="3698" y="7404"/>
                  </a:cubicBezTo>
                  <a:lnTo>
                    <a:pt x="3821" y="7598"/>
                  </a:lnTo>
                  <a:lnTo>
                    <a:pt x="3944" y="7404"/>
                  </a:lnTo>
                  <a:cubicBezTo>
                    <a:pt x="3950" y="7389"/>
                    <a:pt x="3963" y="7373"/>
                    <a:pt x="3975" y="7357"/>
                  </a:cubicBezTo>
                  <a:lnTo>
                    <a:pt x="3971" y="7305"/>
                  </a:lnTo>
                  <a:cubicBezTo>
                    <a:pt x="3957" y="7182"/>
                    <a:pt x="3934" y="6881"/>
                    <a:pt x="3881" y="6477"/>
                  </a:cubicBezTo>
                  <a:lnTo>
                    <a:pt x="3881" y="6473"/>
                  </a:lnTo>
                  <a:cubicBezTo>
                    <a:pt x="3790" y="5694"/>
                    <a:pt x="3614" y="4514"/>
                    <a:pt x="3337" y="3372"/>
                  </a:cubicBezTo>
                  <a:cubicBezTo>
                    <a:pt x="2911" y="1644"/>
                    <a:pt x="2239" y="0"/>
                    <a:pt x="1210" y="0"/>
                  </a:cubicBezTo>
                  <a:close/>
                </a:path>
              </a:pathLst>
            </a:custGeom>
            <a:solidFill>
              <a:srgbClr val="A139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1065;p30">
              <a:extLst>
                <a:ext uri="{FF2B5EF4-FFF2-40B4-BE49-F238E27FC236}">
                  <a16:creationId xmlns:a16="http://schemas.microsoft.com/office/drawing/2014/main" id="{7D940C62-CB0C-4ECD-A81A-CFD89D595470}"/>
                </a:ext>
              </a:extLst>
            </p:cNvPr>
            <p:cNvSpPr/>
            <p:nvPr/>
          </p:nvSpPr>
          <p:spPr>
            <a:xfrm>
              <a:off x="4344750" y="4017000"/>
              <a:ext cx="116225" cy="218125"/>
            </a:xfrm>
            <a:custGeom>
              <a:avLst/>
              <a:gdLst/>
              <a:ahLst/>
              <a:cxnLst/>
              <a:rect l="l" t="t" r="r" b="b"/>
              <a:pathLst>
                <a:path w="4649" h="8725" extrusionOk="0">
                  <a:moveTo>
                    <a:pt x="3657" y="296"/>
                  </a:moveTo>
                  <a:cubicBezTo>
                    <a:pt x="3679" y="296"/>
                    <a:pt x="3702" y="296"/>
                    <a:pt x="3729" y="308"/>
                  </a:cubicBezTo>
                  <a:cubicBezTo>
                    <a:pt x="3792" y="327"/>
                    <a:pt x="3833" y="368"/>
                    <a:pt x="3864" y="439"/>
                  </a:cubicBezTo>
                  <a:cubicBezTo>
                    <a:pt x="4212" y="1376"/>
                    <a:pt x="1909" y="5390"/>
                    <a:pt x="539" y="7591"/>
                  </a:cubicBezTo>
                  <a:cubicBezTo>
                    <a:pt x="1177" y="5174"/>
                    <a:pt x="2476" y="933"/>
                    <a:pt x="3474" y="355"/>
                  </a:cubicBezTo>
                  <a:cubicBezTo>
                    <a:pt x="3538" y="314"/>
                    <a:pt x="3606" y="296"/>
                    <a:pt x="3657" y="296"/>
                  </a:cubicBezTo>
                  <a:close/>
                  <a:moveTo>
                    <a:pt x="3652" y="1"/>
                  </a:moveTo>
                  <a:cubicBezTo>
                    <a:pt x="3545" y="1"/>
                    <a:pt x="3437" y="32"/>
                    <a:pt x="3327" y="95"/>
                  </a:cubicBezTo>
                  <a:cubicBezTo>
                    <a:pt x="2122" y="798"/>
                    <a:pt x="744" y="5644"/>
                    <a:pt x="226" y="7603"/>
                  </a:cubicBezTo>
                  <a:lnTo>
                    <a:pt x="226" y="7607"/>
                  </a:lnTo>
                  <a:cubicBezTo>
                    <a:pt x="109" y="8056"/>
                    <a:pt x="37" y="8360"/>
                    <a:pt x="19" y="8413"/>
                  </a:cubicBezTo>
                  <a:lnTo>
                    <a:pt x="0" y="8476"/>
                  </a:lnTo>
                  <a:cubicBezTo>
                    <a:pt x="19" y="8495"/>
                    <a:pt x="29" y="8511"/>
                    <a:pt x="41" y="8530"/>
                  </a:cubicBezTo>
                  <a:lnTo>
                    <a:pt x="164" y="8724"/>
                  </a:lnTo>
                  <a:lnTo>
                    <a:pt x="287" y="8530"/>
                  </a:lnTo>
                  <a:cubicBezTo>
                    <a:pt x="293" y="8517"/>
                    <a:pt x="306" y="8499"/>
                    <a:pt x="318" y="8485"/>
                  </a:cubicBezTo>
                  <a:cubicBezTo>
                    <a:pt x="892" y="7597"/>
                    <a:pt x="4649" y="1702"/>
                    <a:pt x="4141" y="337"/>
                  </a:cubicBezTo>
                  <a:cubicBezTo>
                    <a:pt x="4081" y="177"/>
                    <a:pt x="3964" y="64"/>
                    <a:pt x="3811" y="23"/>
                  </a:cubicBezTo>
                  <a:cubicBezTo>
                    <a:pt x="3758" y="8"/>
                    <a:pt x="3705" y="1"/>
                    <a:pt x="3652" y="1"/>
                  </a:cubicBezTo>
                  <a:close/>
                </a:path>
              </a:pathLst>
            </a:custGeom>
            <a:solidFill>
              <a:srgbClr val="A139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1066;p30">
              <a:extLst>
                <a:ext uri="{FF2B5EF4-FFF2-40B4-BE49-F238E27FC236}">
                  <a16:creationId xmlns:a16="http://schemas.microsoft.com/office/drawing/2014/main" id="{38B66C56-5454-45A8-854B-227CF5BE7A38}"/>
                </a:ext>
              </a:extLst>
            </p:cNvPr>
            <p:cNvSpPr/>
            <p:nvPr/>
          </p:nvSpPr>
          <p:spPr>
            <a:xfrm>
              <a:off x="4260775" y="4189125"/>
              <a:ext cx="219400" cy="477125"/>
            </a:xfrm>
            <a:custGeom>
              <a:avLst/>
              <a:gdLst/>
              <a:ahLst/>
              <a:cxnLst/>
              <a:rect l="l" t="t" r="r" b="b"/>
              <a:pathLst>
                <a:path w="8776" h="19085" extrusionOk="0">
                  <a:moveTo>
                    <a:pt x="354" y="0"/>
                  </a:moveTo>
                  <a:cubicBezTo>
                    <a:pt x="143" y="0"/>
                    <a:pt x="0" y="303"/>
                    <a:pt x="225" y="403"/>
                  </a:cubicBezTo>
                  <a:cubicBezTo>
                    <a:pt x="2234" y="1294"/>
                    <a:pt x="4241" y="2186"/>
                    <a:pt x="6249" y="3077"/>
                  </a:cubicBezTo>
                  <a:cubicBezTo>
                    <a:pt x="8279" y="3979"/>
                    <a:pt x="8031" y="3545"/>
                    <a:pt x="8074" y="5775"/>
                  </a:cubicBezTo>
                  <a:cubicBezTo>
                    <a:pt x="8158" y="10141"/>
                    <a:pt x="8244" y="14505"/>
                    <a:pt x="8330" y="18870"/>
                  </a:cubicBezTo>
                  <a:cubicBezTo>
                    <a:pt x="8333" y="19013"/>
                    <a:pt x="8445" y="19084"/>
                    <a:pt x="8556" y="19084"/>
                  </a:cubicBezTo>
                  <a:cubicBezTo>
                    <a:pt x="8666" y="19084"/>
                    <a:pt x="8776" y="19013"/>
                    <a:pt x="8773" y="18870"/>
                  </a:cubicBezTo>
                  <a:cubicBezTo>
                    <a:pt x="8676" y="13824"/>
                    <a:pt x="8576" y="8776"/>
                    <a:pt x="8479" y="3729"/>
                  </a:cubicBezTo>
                  <a:cubicBezTo>
                    <a:pt x="8475" y="3657"/>
                    <a:pt x="8440" y="3567"/>
                    <a:pt x="8369" y="3537"/>
                  </a:cubicBezTo>
                  <a:cubicBezTo>
                    <a:pt x="5729" y="2366"/>
                    <a:pt x="3091" y="1192"/>
                    <a:pt x="451" y="21"/>
                  </a:cubicBezTo>
                  <a:cubicBezTo>
                    <a:pt x="418" y="7"/>
                    <a:pt x="385" y="0"/>
                    <a:pt x="354" y="0"/>
                  </a:cubicBezTo>
                  <a:close/>
                </a:path>
              </a:pathLst>
            </a:custGeom>
            <a:solidFill>
              <a:srgbClr val="A139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1067;p30">
              <a:extLst>
                <a:ext uri="{FF2B5EF4-FFF2-40B4-BE49-F238E27FC236}">
                  <a16:creationId xmlns:a16="http://schemas.microsoft.com/office/drawing/2014/main" id="{2F4A3E00-67D1-4769-A1B0-5F81D4453147}"/>
                </a:ext>
              </a:extLst>
            </p:cNvPr>
            <p:cNvSpPr/>
            <p:nvPr/>
          </p:nvSpPr>
          <p:spPr>
            <a:xfrm>
              <a:off x="4118925" y="4193775"/>
              <a:ext cx="471125" cy="459125"/>
            </a:xfrm>
            <a:custGeom>
              <a:avLst/>
              <a:gdLst/>
              <a:ahLst/>
              <a:cxnLst/>
              <a:rect l="l" t="t" r="r" b="b"/>
              <a:pathLst>
                <a:path w="18845" h="18365" extrusionOk="0">
                  <a:moveTo>
                    <a:pt x="18495" y="1"/>
                  </a:moveTo>
                  <a:cubicBezTo>
                    <a:pt x="18483" y="1"/>
                    <a:pt x="18470" y="2"/>
                    <a:pt x="18458" y="3"/>
                  </a:cubicBezTo>
                  <a:cubicBezTo>
                    <a:pt x="12360" y="891"/>
                    <a:pt x="6262" y="1774"/>
                    <a:pt x="164" y="2662"/>
                  </a:cubicBezTo>
                  <a:cubicBezTo>
                    <a:pt x="72" y="2674"/>
                    <a:pt x="0" y="2787"/>
                    <a:pt x="2" y="2873"/>
                  </a:cubicBezTo>
                  <a:cubicBezTo>
                    <a:pt x="99" y="7964"/>
                    <a:pt x="195" y="13058"/>
                    <a:pt x="291" y="18149"/>
                  </a:cubicBezTo>
                  <a:cubicBezTo>
                    <a:pt x="294" y="18293"/>
                    <a:pt x="407" y="18365"/>
                    <a:pt x="517" y="18365"/>
                  </a:cubicBezTo>
                  <a:cubicBezTo>
                    <a:pt x="627" y="18365"/>
                    <a:pt x="736" y="18293"/>
                    <a:pt x="732" y="18149"/>
                  </a:cubicBezTo>
                  <a:lnTo>
                    <a:pt x="570" y="9633"/>
                  </a:lnTo>
                  <a:cubicBezTo>
                    <a:pt x="537" y="7813"/>
                    <a:pt x="502" y="5995"/>
                    <a:pt x="468" y="4172"/>
                  </a:cubicBezTo>
                  <a:cubicBezTo>
                    <a:pt x="464" y="3937"/>
                    <a:pt x="346" y="3353"/>
                    <a:pt x="416" y="3068"/>
                  </a:cubicBezTo>
                  <a:lnTo>
                    <a:pt x="416" y="3068"/>
                  </a:lnTo>
                  <a:cubicBezTo>
                    <a:pt x="421" y="3085"/>
                    <a:pt x="437" y="3098"/>
                    <a:pt x="476" y="3098"/>
                  </a:cubicBezTo>
                  <a:cubicBezTo>
                    <a:pt x="525" y="3098"/>
                    <a:pt x="610" y="3077"/>
                    <a:pt x="754" y="3016"/>
                  </a:cubicBezTo>
                  <a:cubicBezTo>
                    <a:pt x="1859" y="2561"/>
                    <a:pt x="3501" y="2617"/>
                    <a:pt x="4680" y="2449"/>
                  </a:cubicBezTo>
                  <a:cubicBezTo>
                    <a:pt x="6651" y="2162"/>
                    <a:pt x="8621" y="1877"/>
                    <a:pt x="10591" y="1590"/>
                  </a:cubicBezTo>
                  <a:cubicBezTo>
                    <a:pt x="13254" y="1202"/>
                    <a:pt x="15912" y="817"/>
                    <a:pt x="18575" y="432"/>
                  </a:cubicBezTo>
                  <a:cubicBezTo>
                    <a:pt x="18845" y="393"/>
                    <a:pt x="18747" y="1"/>
                    <a:pt x="18495" y="1"/>
                  </a:cubicBezTo>
                  <a:close/>
                </a:path>
              </a:pathLst>
            </a:custGeom>
            <a:solidFill>
              <a:srgbClr val="A139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1068;p30">
              <a:extLst>
                <a:ext uri="{FF2B5EF4-FFF2-40B4-BE49-F238E27FC236}">
                  <a16:creationId xmlns:a16="http://schemas.microsoft.com/office/drawing/2014/main" id="{D1557CA8-9514-4225-AB21-FFE849259ADF}"/>
                </a:ext>
              </a:extLst>
            </p:cNvPr>
            <p:cNvSpPr/>
            <p:nvPr/>
          </p:nvSpPr>
          <p:spPr>
            <a:xfrm>
              <a:off x="1986875" y="3951825"/>
              <a:ext cx="608150" cy="423300"/>
            </a:xfrm>
            <a:custGeom>
              <a:avLst/>
              <a:gdLst/>
              <a:ahLst/>
              <a:cxnLst/>
              <a:rect l="l" t="t" r="r" b="b"/>
              <a:pathLst>
                <a:path w="24326" h="16932" extrusionOk="0">
                  <a:moveTo>
                    <a:pt x="24326" y="1"/>
                  </a:moveTo>
                  <a:lnTo>
                    <a:pt x="10304" y="964"/>
                  </a:lnTo>
                  <a:lnTo>
                    <a:pt x="7721" y="1140"/>
                  </a:lnTo>
                  <a:lnTo>
                    <a:pt x="0" y="1671"/>
                  </a:lnTo>
                  <a:lnTo>
                    <a:pt x="1726" y="16931"/>
                  </a:lnTo>
                  <a:lnTo>
                    <a:pt x="8490" y="16917"/>
                  </a:lnTo>
                  <a:lnTo>
                    <a:pt x="11472" y="16917"/>
                  </a:lnTo>
                  <a:lnTo>
                    <a:pt x="19439" y="16905"/>
                  </a:lnTo>
                  <a:lnTo>
                    <a:pt x="24326" y="1"/>
                  </a:lnTo>
                  <a:close/>
                </a:path>
              </a:pathLst>
            </a:custGeom>
            <a:solidFill>
              <a:srgbClr val="EA84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1069;p30">
              <a:extLst>
                <a:ext uri="{FF2B5EF4-FFF2-40B4-BE49-F238E27FC236}">
                  <a16:creationId xmlns:a16="http://schemas.microsoft.com/office/drawing/2014/main" id="{8751F7F0-B7BD-4F4E-8199-D00A7FFFABA3}"/>
                </a:ext>
              </a:extLst>
            </p:cNvPr>
            <p:cNvSpPr/>
            <p:nvPr/>
          </p:nvSpPr>
          <p:spPr>
            <a:xfrm>
              <a:off x="1986875" y="3877075"/>
              <a:ext cx="595450" cy="116550"/>
            </a:xfrm>
            <a:custGeom>
              <a:avLst/>
              <a:gdLst/>
              <a:ahLst/>
              <a:cxnLst/>
              <a:rect l="l" t="t" r="r" b="b"/>
              <a:pathLst>
                <a:path w="23818" h="4662" extrusionOk="0">
                  <a:moveTo>
                    <a:pt x="23818" y="0"/>
                  </a:moveTo>
                  <a:lnTo>
                    <a:pt x="12593" y="881"/>
                  </a:lnTo>
                  <a:lnTo>
                    <a:pt x="11042" y="998"/>
                  </a:lnTo>
                  <a:lnTo>
                    <a:pt x="4489" y="1515"/>
                  </a:lnTo>
                  <a:lnTo>
                    <a:pt x="0" y="4661"/>
                  </a:lnTo>
                  <a:lnTo>
                    <a:pt x="7336" y="4491"/>
                  </a:lnTo>
                  <a:lnTo>
                    <a:pt x="9947" y="4432"/>
                  </a:lnTo>
                  <a:lnTo>
                    <a:pt x="21065" y="4171"/>
                  </a:lnTo>
                  <a:lnTo>
                    <a:pt x="23818" y="0"/>
                  </a:lnTo>
                  <a:close/>
                </a:path>
              </a:pathLst>
            </a:custGeom>
            <a:solidFill>
              <a:srgbClr val="EA84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1070;p30">
              <a:extLst>
                <a:ext uri="{FF2B5EF4-FFF2-40B4-BE49-F238E27FC236}">
                  <a16:creationId xmlns:a16="http://schemas.microsoft.com/office/drawing/2014/main" id="{B56F805A-CB97-45A6-8DDA-D2D662D97164}"/>
                </a:ext>
              </a:extLst>
            </p:cNvPr>
            <p:cNvSpPr/>
            <p:nvPr/>
          </p:nvSpPr>
          <p:spPr>
            <a:xfrm>
              <a:off x="2042825" y="3798775"/>
              <a:ext cx="302650" cy="576125"/>
            </a:xfrm>
            <a:custGeom>
              <a:avLst/>
              <a:gdLst/>
              <a:ahLst/>
              <a:cxnLst/>
              <a:rect l="l" t="t" r="r" b="b"/>
              <a:pathLst>
                <a:path w="12106" h="23045" extrusionOk="0">
                  <a:moveTo>
                    <a:pt x="5621" y="3040"/>
                  </a:moveTo>
                  <a:cubicBezTo>
                    <a:pt x="5631" y="3040"/>
                    <a:pt x="5641" y="3040"/>
                    <a:pt x="5651" y="3042"/>
                  </a:cubicBezTo>
                  <a:cubicBezTo>
                    <a:pt x="5694" y="3050"/>
                    <a:pt x="5744" y="3085"/>
                    <a:pt x="5764" y="3130"/>
                  </a:cubicBezTo>
                  <a:cubicBezTo>
                    <a:pt x="5772" y="3146"/>
                    <a:pt x="5778" y="3173"/>
                    <a:pt x="5768" y="3192"/>
                  </a:cubicBezTo>
                  <a:cubicBezTo>
                    <a:pt x="5756" y="3212"/>
                    <a:pt x="5731" y="3233"/>
                    <a:pt x="5711" y="3249"/>
                  </a:cubicBezTo>
                  <a:cubicBezTo>
                    <a:pt x="5598" y="3337"/>
                    <a:pt x="5467" y="3407"/>
                    <a:pt x="5317" y="3450"/>
                  </a:cubicBezTo>
                  <a:cubicBezTo>
                    <a:pt x="5319" y="3399"/>
                    <a:pt x="5321" y="3347"/>
                    <a:pt x="5334" y="3296"/>
                  </a:cubicBezTo>
                  <a:cubicBezTo>
                    <a:pt x="5366" y="3167"/>
                    <a:pt x="5487" y="3040"/>
                    <a:pt x="5621" y="3040"/>
                  </a:cubicBezTo>
                  <a:close/>
                  <a:moveTo>
                    <a:pt x="6274" y="841"/>
                  </a:moveTo>
                  <a:cubicBezTo>
                    <a:pt x="6287" y="841"/>
                    <a:pt x="6299" y="841"/>
                    <a:pt x="6318" y="847"/>
                  </a:cubicBezTo>
                  <a:cubicBezTo>
                    <a:pt x="6830" y="968"/>
                    <a:pt x="7806" y="2644"/>
                    <a:pt x="8484" y="4020"/>
                  </a:cubicBezTo>
                  <a:cubicBezTo>
                    <a:pt x="7527" y="3095"/>
                    <a:pt x="6125" y="1613"/>
                    <a:pt x="6141" y="1002"/>
                  </a:cubicBezTo>
                  <a:cubicBezTo>
                    <a:pt x="6143" y="922"/>
                    <a:pt x="6172" y="890"/>
                    <a:pt x="6197" y="869"/>
                  </a:cubicBezTo>
                  <a:cubicBezTo>
                    <a:pt x="6215" y="855"/>
                    <a:pt x="6238" y="841"/>
                    <a:pt x="6274" y="841"/>
                  </a:cubicBezTo>
                  <a:close/>
                  <a:moveTo>
                    <a:pt x="11380" y="295"/>
                  </a:moveTo>
                  <a:cubicBezTo>
                    <a:pt x="11432" y="295"/>
                    <a:pt x="11483" y="312"/>
                    <a:pt x="11534" y="342"/>
                  </a:cubicBezTo>
                  <a:cubicBezTo>
                    <a:pt x="11628" y="398"/>
                    <a:pt x="11680" y="478"/>
                    <a:pt x="11698" y="599"/>
                  </a:cubicBezTo>
                  <a:cubicBezTo>
                    <a:pt x="11800" y="1316"/>
                    <a:pt x="10638" y="2905"/>
                    <a:pt x="9667" y="4067"/>
                  </a:cubicBezTo>
                  <a:lnTo>
                    <a:pt x="9339" y="4093"/>
                  </a:lnTo>
                  <a:cubicBezTo>
                    <a:pt x="9808" y="2607"/>
                    <a:pt x="10573" y="603"/>
                    <a:pt x="11249" y="324"/>
                  </a:cubicBezTo>
                  <a:cubicBezTo>
                    <a:pt x="11296" y="306"/>
                    <a:pt x="11339" y="295"/>
                    <a:pt x="11380" y="295"/>
                  </a:cubicBezTo>
                  <a:close/>
                  <a:moveTo>
                    <a:pt x="11376" y="0"/>
                  </a:moveTo>
                  <a:cubicBezTo>
                    <a:pt x="11296" y="0"/>
                    <a:pt x="11215" y="17"/>
                    <a:pt x="11134" y="49"/>
                  </a:cubicBezTo>
                  <a:cubicBezTo>
                    <a:pt x="10275" y="406"/>
                    <a:pt x="9452" y="2706"/>
                    <a:pt x="9019" y="4114"/>
                  </a:cubicBezTo>
                  <a:lnTo>
                    <a:pt x="8865" y="4126"/>
                  </a:lnTo>
                  <a:cubicBezTo>
                    <a:pt x="8359" y="3075"/>
                    <a:pt x="7158" y="742"/>
                    <a:pt x="6383" y="560"/>
                  </a:cubicBezTo>
                  <a:cubicBezTo>
                    <a:pt x="6345" y="551"/>
                    <a:pt x="6308" y="546"/>
                    <a:pt x="6272" y="546"/>
                  </a:cubicBezTo>
                  <a:cubicBezTo>
                    <a:pt x="6176" y="546"/>
                    <a:pt x="6086" y="578"/>
                    <a:pt x="6010" y="642"/>
                  </a:cubicBezTo>
                  <a:cubicBezTo>
                    <a:pt x="5906" y="726"/>
                    <a:pt x="5848" y="849"/>
                    <a:pt x="5844" y="998"/>
                  </a:cubicBezTo>
                  <a:cubicBezTo>
                    <a:pt x="5824" y="1820"/>
                    <a:pt x="7603" y="3601"/>
                    <a:pt x="8447" y="4395"/>
                  </a:cubicBezTo>
                  <a:cubicBezTo>
                    <a:pt x="8105" y="4569"/>
                    <a:pt x="7734" y="4673"/>
                    <a:pt x="7353" y="4700"/>
                  </a:cubicBezTo>
                  <a:cubicBezTo>
                    <a:pt x="7301" y="4703"/>
                    <a:pt x="7249" y="4705"/>
                    <a:pt x="7197" y="4705"/>
                  </a:cubicBezTo>
                  <a:cubicBezTo>
                    <a:pt x="6547" y="4705"/>
                    <a:pt x="5791" y="4444"/>
                    <a:pt x="5442" y="3819"/>
                  </a:cubicBezTo>
                  <a:cubicBezTo>
                    <a:pt x="5426" y="3792"/>
                    <a:pt x="5412" y="3765"/>
                    <a:pt x="5397" y="3735"/>
                  </a:cubicBezTo>
                  <a:cubicBezTo>
                    <a:pt x="5582" y="3677"/>
                    <a:pt x="5750" y="3593"/>
                    <a:pt x="5893" y="3483"/>
                  </a:cubicBezTo>
                  <a:cubicBezTo>
                    <a:pt x="5938" y="3448"/>
                    <a:pt x="5990" y="3403"/>
                    <a:pt x="6026" y="3337"/>
                  </a:cubicBezTo>
                  <a:cubicBezTo>
                    <a:pt x="6082" y="3235"/>
                    <a:pt x="6084" y="3114"/>
                    <a:pt x="6029" y="3001"/>
                  </a:cubicBezTo>
                  <a:cubicBezTo>
                    <a:pt x="5965" y="2870"/>
                    <a:pt x="5834" y="2771"/>
                    <a:pt x="5694" y="2751"/>
                  </a:cubicBezTo>
                  <a:cubicBezTo>
                    <a:pt x="5669" y="2746"/>
                    <a:pt x="5643" y="2744"/>
                    <a:pt x="5617" y="2744"/>
                  </a:cubicBezTo>
                  <a:cubicBezTo>
                    <a:pt x="5365" y="2744"/>
                    <a:pt x="5117" y="2945"/>
                    <a:pt x="5047" y="3222"/>
                  </a:cubicBezTo>
                  <a:cubicBezTo>
                    <a:pt x="5022" y="3321"/>
                    <a:pt x="5018" y="3419"/>
                    <a:pt x="5028" y="3511"/>
                  </a:cubicBezTo>
                  <a:cubicBezTo>
                    <a:pt x="4959" y="3519"/>
                    <a:pt x="4886" y="3524"/>
                    <a:pt x="4812" y="3524"/>
                  </a:cubicBezTo>
                  <a:cubicBezTo>
                    <a:pt x="4606" y="3524"/>
                    <a:pt x="4382" y="3492"/>
                    <a:pt x="4153" y="3429"/>
                  </a:cubicBezTo>
                  <a:cubicBezTo>
                    <a:pt x="3868" y="3351"/>
                    <a:pt x="3587" y="3235"/>
                    <a:pt x="3315" y="3124"/>
                  </a:cubicBezTo>
                  <a:cubicBezTo>
                    <a:pt x="3054" y="3017"/>
                    <a:pt x="2782" y="2905"/>
                    <a:pt x="2501" y="2823"/>
                  </a:cubicBezTo>
                  <a:cubicBezTo>
                    <a:pt x="2128" y="2713"/>
                    <a:pt x="1736" y="2657"/>
                    <a:pt x="1345" y="2657"/>
                  </a:cubicBezTo>
                  <a:cubicBezTo>
                    <a:pt x="1173" y="2657"/>
                    <a:pt x="1002" y="2667"/>
                    <a:pt x="833" y="2689"/>
                  </a:cubicBezTo>
                  <a:cubicBezTo>
                    <a:pt x="650" y="2712"/>
                    <a:pt x="443" y="2753"/>
                    <a:pt x="281" y="2884"/>
                  </a:cubicBezTo>
                  <a:cubicBezTo>
                    <a:pt x="105" y="3028"/>
                    <a:pt x="0" y="3306"/>
                    <a:pt x="127" y="3526"/>
                  </a:cubicBezTo>
                  <a:lnTo>
                    <a:pt x="384" y="3378"/>
                  </a:lnTo>
                  <a:cubicBezTo>
                    <a:pt x="339" y="3298"/>
                    <a:pt x="392" y="3175"/>
                    <a:pt x="466" y="3114"/>
                  </a:cubicBezTo>
                  <a:cubicBezTo>
                    <a:pt x="570" y="3030"/>
                    <a:pt x="722" y="3001"/>
                    <a:pt x="867" y="2982"/>
                  </a:cubicBezTo>
                  <a:cubicBezTo>
                    <a:pt x="1022" y="2963"/>
                    <a:pt x="1178" y="2954"/>
                    <a:pt x="1334" y="2954"/>
                  </a:cubicBezTo>
                  <a:cubicBezTo>
                    <a:pt x="1700" y="2954"/>
                    <a:pt x="2067" y="3006"/>
                    <a:pt x="2415" y="3110"/>
                  </a:cubicBezTo>
                  <a:cubicBezTo>
                    <a:pt x="2681" y="3185"/>
                    <a:pt x="2946" y="3294"/>
                    <a:pt x="3200" y="3399"/>
                  </a:cubicBezTo>
                  <a:cubicBezTo>
                    <a:pt x="3479" y="3513"/>
                    <a:pt x="3772" y="3634"/>
                    <a:pt x="4071" y="3716"/>
                  </a:cubicBezTo>
                  <a:cubicBezTo>
                    <a:pt x="4327" y="3785"/>
                    <a:pt x="4575" y="3820"/>
                    <a:pt x="4807" y="3820"/>
                  </a:cubicBezTo>
                  <a:cubicBezTo>
                    <a:pt x="4907" y="3820"/>
                    <a:pt x="5004" y="3813"/>
                    <a:pt x="5098" y="3800"/>
                  </a:cubicBezTo>
                  <a:cubicBezTo>
                    <a:pt x="5125" y="3862"/>
                    <a:pt x="5149" y="3919"/>
                    <a:pt x="5180" y="3966"/>
                  </a:cubicBezTo>
                  <a:cubicBezTo>
                    <a:pt x="5588" y="4694"/>
                    <a:pt x="6451" y="5006"/>
                    <a:pt x="7189" y="5006"/>
                  </a:cubicBezTo>
                  <a:cubicBezTo>
                    <a:pt x="7250" y="5006"/>
                    <a:pt x="7312" y="5001"/>
                    <a:pt x="7367" y="4999"/>
                  </a:cubicBezTo>
                  <a:cubicBezTo>
                    <a:pt x="7586" y="4985"/>
                    <a:pt x="7799" y="4940"/>
                    <a:pt x="8006" y="4883"/>
                  </a:cubicBezTo>
                  <a:lnTo>
                    <a:pt x="8006" y="4883"/>
                  </a:lnTo>
                  <a:lnTo>
                    <a:pt x="5477" y="7266"/>
                  </a:lnTo>
                  <a:lnTo>
                    <a:pt x="5094" y="7629"/>
                  </a:lnTo>
                  <a:lnTo>
                    <a:pt x="6246" y="23045"/>
                  </a:lnTo>
                  <a:lnTo>
                    <a:pt x="9228" y="23045"/>
                  </a:lnTo>
                  <a:lnTo>
                    <a:pt x="7703" y="7570"/>
                  </a:lnTo>
                  <a:lnTo>
                    <a:pt x="8058" y="7090"/>
                  </a:lnTo>
                  <a:lnTo>
                    <a:pt x="10355" y="4013"/>
                  </a:lnTo>
                  <a:lnTo>
                    <a:pt x="10077" y="4034"/>
                  </a:lnTo>
                  <a:cubicBezTo>
                    <a:pt x="10987" y="2921"/>
                    <a:pt x="12106" y="1363"/>
                    <a:pt x="11991" y="554"/>
                  </a:cubicBezTo>
                  <a:cubicBezTo>
                    <a:pt x="11962" y="347"/>
                    <a:pt x="11854" y="185"/>
                    <a:pt x="11684" y="86"/>
                  </a:cubicBezTo>
                  <a:cubicBezTo>
                    <a:pt x="11586" y="29"/>
                    <a:pt x="11481" y="0"/>
                    <a:pt x="11376" y="0"/>
                  </a:cubicBezTo>
                  <a:close/>
                </a:path>
              </a:pathLst>
            </a:custGeom>
            <a:solidFill>
              <a:srgbClr val="ED47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1071;p30">
              <a:extLst>
                <a:ext uri="{FF2B5EF4-FFF2-40B4-BE49-F238E27FC236}">
                  <a16:creationId xmlns:a16="http://schemas.microsoft.com/office/drawing/2014/main" id="{81F094D3-6DA6-4282-A507-7E4219862662}"/>
                </a:ext>
              </a:extLst>
            </p:cNvPr>
            <p:cNvSpPr/>
            <p:nvPr/>
          </p:nvSpPr>
          <p:spPr>
            <a:xfrm>
              <a:off x="2799325" y="4483225"/>
              <a:ext cx="846125" cy="271950"/>
            </a:xfrm>
            <a:custGeom>
              <a:avLst/>
              <a:gdLst/>
              <a:ahLst/>
              <a:cxnLst/>
              <a:rect l="l" t="t" r="r" b="b"/>
              <a:pathLst>
                <a:path w="33845" h="10878" extrusionOk="0">
                  <a:moveTo>
                    <a:pt x="7818" y="0"/>
                  </a:moveTo>
                  <a:lnTo>
                    <a:pt x="2111" y="420"/>
                  </a:lnTo>
                  <a:lnTo>
                    <a:pt x="0" y="10681"/>
                  </a:lnTo>
                  <a:lnTo>
                    <a:pt x="33845" y="10878"/>
                  </a:lnTo>
                  <a:lnTo>
                    <a:pt x="33845" y="10878"/>
                  </a:lnTo>
                  <a:lnTo>
                    <a:pt x="33199" y="765"/>
                  </a:lnTo>
                  <a:lnTo>
                    <a:pt x="7818" y="0"/>
                  </a:lnTo>
                  <a:close/>
                </a:path>
              </a:pathLst>
            </a:custGeom>
            <a:solidFill>
              <a:srgbClr val="D964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1072;p30">
              <a:extLst>
                <a:ext uri="{FF2B5EF4-FFF2-40B4-BE49-F238E27FC236}">
                  <a16:creationId xmlns:a16="http://schemas.microsoft.com/office/drawing/2014/main" id="{B36B8666-8E65-4B50-91E2-E0C42BAFDA2D}"/>
                </a:ext>
              </a:extLst>
            </p:cNvPr>
            <p:cNvSpPr/>
            <p:nvPr/>
          </p:nvSpPr>
          <p:spPr>
            <a:xfrm>
              <a:off x="3602850" y="4447100"/>
              <a:ext cx="197475" cy="284000"/>
            </a:xfrm>
            <a:custGeom>
              <a:avLst/>
              <a:gdLst/>
              <a:ahLst/>
              <a:cxnLst/>
              <a:rect l="l" t="t" r="r" b="b"/>
              <a:pathLst>
                <a:path w="7899" h="11360" extrusionOk="0">
                  <a:moveTo>
                    <a:pt x="7570" y="0"/>
                  </a:moveTo>
                  <a:cubicBezTo>
                    <a:pt x="7279" y="0"/>
                    <a:pt x="6877" y="556"/>
                    <a:pt x="6459" y="1328"/>
                  </a:cubicBezTo>
                  <a:cubicBezTo>
                    <a:pt x="6459" y="1328"/>
                    <a:pt x="6463" y="1328"/>
                    <a:pt x="6459" y="1334"/>
                  </a:cubicBezTo>
                  <a:cubicBezTo>
                    <a:pt x="5471" y="3167"/>
                    <a:pt x="4385" y="6237"/>
                    <a:pt x="4385" y="6237"/>
                  </a:cubicBezTo>
                  <a:lnTo>
                    <a:pt x="1" y="5682"/>
                  </a:lnTo>
                  <a:lnTo>
                    <a:pt x="404" y="11116"/>
                  </a:lnTo>
                  <a:lnTo>
                    <a:pt x="5400" y="11306"/>
                  </a:lnTo>
                  <a:lnTo>
                    <a:pt x="6767" y="11360"/>
                  </a:lnTo>
                  <a:cubicBezTo>
                    <a:pt x="6767" y="11360"/>
                    <a:pt x="6959" y="10101"/>
                    <a:pt x="7185" y="8424"/>
                  </a:cubicBezTo>
                  <a:cubicBezTo>
                    <a:pt x="7445" y="6514"/>
                    <a:pt x="7740" y="4058"/>
                    <a:pt x="7828" y="2292"/>
                  </a:cubicBezTo>
                  <a:cubicBezTo>
                    <a:pt x="7898" y="947"/>
                    <a:pt x="7853" y="2"/>
                    <a:pt x="7570" y="0"/>
                  </a:cubicBezTo>
                  <a:close/>
                </a:path>
              </a:pathLst>
            </a:custGeom>
            <a:solidFill>
              <a:srgbClr val="ED47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1073;p30">
              <a:extLst>
                <a:ext uri="{FF2B5EF4-FFF2-40B4-BE49-F238E27FC236}">
                  <a16:creationId xmlns:a16="http://schemas.microsoft.com/office/drawing/2014/main" id="{55EDF28E-A2FD-4C13-9C82-4D0D72CBD18B}"/>
                </a:ext>
              </a:extLst>
            </p:cNvPr>
            <p:cNvSpPr/>
            <p:nvPr/>
          </p:nvSpPr>
          <p:spPr>
            <a:xfrm>
              <a:off x="3764325" y="4447100"/>
              <a:ext cx="36000" cy="57300"/>
            </a:xfrm>
            <a:custGeom>
              <a:avLst/>
              <a:gdLst/>
              <a:ahLst/>
              <a:cxnLst/>
              <a:rect l="l" t="t" r="r" b="b"/>
              <a:pathLst>
                <a:path w="1440" h="2292" extrusionOk="0">
                  <a:moveTo>
                    <a:pt x="1111" y="0"/>
                  </a:moveTo>
                  <a:cubicBezTo>
                    <a:pt x="820" y="0"/>
                    <a:pt x="418" y="556"/>
                    <a:pt x="0" y="1328"/>
                  </a:cubicBezTo>
                  <a:cubicBezTo>
                    <a:pt x="0" y="1328"/>
                    <a:pt x="4" y="1328"/>
                    <a:pt x="0" y="1334"/>
                  </a:cubicBezTo>
                  <a:cubicBezTo>
                    <a:pt x="308" y="1732"/>
                    <a:pt x="744" y="2097"/>
                    <a:pt x="1369" y="2292"/>
                  </a:cubicBezTo>
                  <a:cubicBezTo>
                    <a:pt x="1439" y="947"/>
                    <a:pt x="1394" y="2"/>
                    <a:pt x="1111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1074;p30">
              <a:extLst>
                <a:ext uri="{FF2B5EF4-FFF2-40B4-BE49-F238E27FC236}">
                  <a16:creationId xmlns:a16="http://schemas.microsoft.com/office/drawing/2014/main" id="{82D71A10-9ED0-4B57-9047-BA65F215585C}"/>
                </a:ext>
              </a:extLst>
            </p:cNvPr>
            <p:cNvSpPr/>
            <p:nvPr/>
          </p:nvSpPr>
          <p:spPr>
            <a:xfrm>
              <a:off x="3737775" y="4657700"/>
              <a:ext cx="44650" cy="73400"/>
            </a:xfrm>
            <a:custGeom>
              <a:avLst/>
              <a:gdLst/>
              <a:ahLst/>
              <a:cxnLst/>
              <a:rect l="l" t="t" r="r" b="b"/>
              <a:pathLst>
                <a:path w="1786" h="2936" extrusionOk="0">
                  <a:moveTo>
                    <a:pt x="1786" y="0"/>
                  </a:moveTo>
                  <a:cubicBezTo>
                    <a:pt x="392" y="308"/>
                    <a:pt x="74" y="1999"/>
                    <a:pt x="0" y="2882"/>
                  </a:cubicBezTo>
                  <a:lnTo>
                    <a:pt x="1366" y="2936"/>
                  </a:lnTo>
                  <a:cubicBezTo>
                    <a:pt x="1366" y="2936"/>
                    <a:pt x="1560" y="1677"/>
                    <a:pt x="1786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1075;p30">
              <a:extLst>
                <a:ext uri="{FF2B5EF4-FFF2-40B4-BE49-F238E27FC236}">
                  <a16:creationId xmlns:a16="http://schemas.microsoft.com/office/drawing/2014/main" id="{C72DF410-9C86-4558-AD9E-93E9CB47D1AC}"/>
                </a:ext>
              </a:extLst>
            </p:cNvPr>
            <p:cNvSpPr/>
            <p:nvPr/>
          </p:nvSpPr>
          <p:spPr>
            <a:xfrm>
              <a:off x="3559500" y="4483225"/>
              <a:ext cx="141650" cy="301625"/>
            </a:xfrm>
            <a:custGeom>
              <a:avLst/>
              <a:gdLst/>
              <a:ahLst/>
              <a:cxnLst/>
              <a:rect l="l" t="t" r="r" b="b"/>
              <a:pathLst>
                <a:path w="5666" h="12065" extrusionOk="0">
                  <a:moveTo>
                    <a:pt x="1" y="0"/>
                  </a:moveTo>
                  <a:lnTo>
                    <a:pt x="1116" y="11556"/>
                  </a:lnTo>
                  <a:lnTo>
                    <a:pt x="5242" y="12065"/>
                  </a:lnTo>
                  <a:lnTo>
                    <a:pt x="5666" y="0"/>
                  </a:lnTo>
                  <a:close/>
                </a:path>
              </a:pathLst>
            </a:custGeom>
            <a:solidFill>
              <a:srgbClr val="A139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1076;p30">
              <a:extLst>
                <a:ext uri="{FF2B5EF4-FFF2-40B4-BE49-F238E27FC236}">
                  <a16:creationId xmlns:a16="http://schemas.microsoft.com/office/drawing/2014/main" id="{2463DD4D-2FE2-4886-8F8D-811118B97321}"/>
                </a:ext>
              </a:extLst>
            </p:cNvPr>
            <p:cNvSpPr/>
            <p:nvPr/>
          </p:nvSpPr>
          <p:spPr>
            <a:xfrm>
              <a:off x="2932025" y="4650175"/>
              <a:ext cx="679200" cy="31625"/>
            </a:xfrm>
            <a:custGeom>
              <a:avLst/>
              <a:gdLst/>
              <a:ahLst/>
              <a:cxnLst/>
              <a:rect l="l" t="t" r="r" b="b"/>
              <a:pathLst>
                <a:path w="27168" h="1265" extrusionOk="0">
                  <a:moveTo>
                    <a:pt x="11" y="0"/>
                  </a:moveTo>
                  <a:lnTo>
                    <a:pt x="1" y="295"/>
                  </a:lnTo>
                  <a:lnTo>
                    <a:pt x="1184" y="336"/>
                  </a:lnTo>
                  <a:lnTo>
                    <a:pt x="1194" y="41"/>
                  </a:lnTo>
                  <a:lnTo>
                    <a:pt x="11" y="0"/>
                  </a:lnTo>
                  <a:close/>
                  <a:moveTo>
                    <a:pt x="2374" y="86"/>
                  </a:moveTo>
                  <a:lnTo>
                    <a:pt x="2364" y="379"/>
                  </a:lnTo>
                  <a:lnTo>
                    <a:pt x="3545" y="420"/>
                  </a:lnTo>
                  <a:lnTo>
                    <a:pt x="3555" y="127"/>
                  </a:lnTo>
                  <a:lnTo>
                    <a:pt x="2374" y="86"/>
                  </a:lnTo>
                  <a:close/>
                  <a:moveTo>
                    <a:pt x="4734" y="170"/>
                  </a:moveTo>
                  <a:lnTo>
                    <a:pt x="4723" y="465"/>
                  </a:lnTo>
                  <a:lnTo>
                    <a:pt x="5904" y="506"/>
                  </a:lnTo>
                  <a:lnTo>
                    <a:pt x="5914" y="211"/>
                  </a:lnTo>
                  <a:lnTo>
                    <a:pt x="4734" y="170"/>
                  </a:lnTo>
                  <a:close/>
                  <a:moveTo>
                    <a:pt x="7095" y="254"/>
                  </a:moveTo>
                  <a:lnTo>
                    <a:pt x="7085" y="549"/>
                  </a:lnTo>
                  <a:lnTo>
                    <a:pt x="8267" y="590"/>
                  </a:lnTo>
                  <a:lnTo>
                    <a:pt x="8278" y="295"/>
                  </a:lnTo>
                  <a:lnTo>
                    <a:pt x="7095" y="254"/>
                  </a:lnTo>
                  <a:close/>
                  <a:moveTo>
                    <a:pt x="9456" y="338"/>
                  </a:moveTo>
                  <a:lnTo>
                    <a:pt x="9446" y="633"/>
                  </a:lnTo>
                  <a:lnTo>
                    <a:pt x="10627" y="674"/>
                  </a:lnTo>
                  <a:lnTo>
                    <a:pt x="10637" y="379"/>
                  </a:lnTo>
                  <a:lnTo>
                    <a:pt x="9456" y="338"/>
                  </a:lnTo>
                  <a:close/>
                  <a:moveTo>
                    <a:pt x="11817" y="424"/>
                  </a:moveTo>
                  <a:lnTo>
                    <a:pt x="11807" y="717"/>
                  </a:lnTo>
                  <a:lnTo>
                    <a:pt x="12990" y="758"/>
                  </a:lnTo>
                  <a:lnTo>
                    <a:pt x="12998" y="465"/>
                  </a:lnTo>
                  <a:lnTo>
                    <a:pt x="11817" y="424"/>
                  </a:lnTo>
                  <a:close/>
                  <a:moveTo>
                    <a:pt x="14181" y="504"/>
                  </a:moveTo>
                  <a:lnTo>
                    <a:pt x="14171" y="799"/>
                  </a:lnTo>
                  <a:lnTo>
                    <a:pt x="15351" y="840"/>
                  </a:lnTo>
                  <a:lnTo>
                    <a:pt x="15361" y="547"/>
                  </a:lnTo>
                  <a:lnTo>
                    <a:pt x="14181" y="504"/>
                  </a:lnTo>
                  <a:close/>
                  <a:moveTo>
                    <a:pt x="16540" y="590"/>
                  </a:moveTo>
                  <a:lnTo>
                    <a:pt x="16530" y="886"/>
                  </a:lnTo>
                  <a:lnTo>
                    <a:pt x="17710" y="927"/>
                  </a:lnTo>
                  <a:lnTo>
                    <a:pt x="17721" y="631"/>
                  </a:lnTo>
                  <a:lnTo>
                    <a:pt x="16540" y="590"/>
                  </a:lnTo>
                  <a:close/>
                  <a:moveTo>
                    <a:pt x="18901" y="674"/>
                  </a:moveTo>
                  <a:lnTo>
                    <a:pt x="18891" y="970"/>
                  </a:lnTo>
                  <a:lnTo>
                    <a:pt x="20074" y="1011"/>
                  </a:lnTo>
                  <a:lnTo>
                    <a:pt x="20084" y="715"/>
                  </a:lnTo>
                  <a:lnTo>
                    <a:pt x="18901" y="674"/>
                  </a:lnTo>
                  <a:close/>
                  <a:moveTo>
                    <a:pt x="21262" y="758"/>
                  </a:moveTo>
                  <a:lnTo>
                    <a:pt x="21252" y="1054"/>
                  </a:lnTo>
                  <a:lnTo>
                    <a:pt x="22433" y="1095"/>
                  </a:lnTo>
                  <a:lnTo>
                    <a:pt x="22443" y="799"/>
                  </a:lnTo>
                  <a:lnTo>
                    <a:pt x="21262" y="758"/>
                  </a:lnTo>
                  <a:close/>
                  <a:moveTo>
                    <a:pt x="23624" y="845"/>
                  </a:moveTo>
                  <a:lnTo>
                    <a:pt x="23614" y="1138"/>
                  </a:lnTo>
                  <a:lnTo>
                    <a:pt x="24796" y="1179"/>
                  </a:lnTo>
                  <a:lnTo>
                    <a:pt x="24806" y="886"/>
                  </a:lnTo>
                  <a:lnTo>
                    <a:pt x="23624" y="845"/>
                  </a:lnTo>
                  <a:close/>
                  <a:moveTo>
                    <a:pt x="25987" y="929"/>
                  </a:moveTo>
                  <a:lnTo>
                    <a:pt x="25977" y="1222"/>
                  </a:lnTo>
                  <a:lnTo>
                    <a:pt x="27157" y="1265"/>
                  </a:lnTo>
                  <a:lnTo>
                    <a:pt x="27168" y="970"/>
                  </a:lnTo>
                  <a:lnTo>
                    <a:pt x="25987" y="929"/>
                  </a:lnTo>
                  <a:close/>
                </a:path>
              </a:pathLst>
            </a:custGeom>
            <a:solidFill>
              <a:srgbClr val="000000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1077;p30">
              <a:extLst>
                <a:ext uri="{FF2B5EF4-FFF2-40B4-BE49-F238E27FC236}">
                  <a16:creationId xmlns:a16="http://schemas.microsoft.com/office/drawing/2014/main" id="{AE329F0D-F857-4C2C-94FB-498612748472}"/>
                </a:ext>
              </a:extLst>
            </p:cNvPr>
            <p:cNvSpPr/>
            <p:nvPr/>
          </p:nvSpPr>
          <p:spPr>
            <a:xfrm>
              <a:off x="2387825" y="4388325"/>
              <a:ext cx="1279775" cy="733700"/>
            </a:xfrm>
            <a:custGeom>
              <a:avLst/>
              <a:gdLst/>
              <a:ahLst/>
              <a:cxnLst/>
              <a:rect l="l" t="t" r="r" b="b"/>
              <a:pathLst>
                <a:path w="51191" h="29348" extrusionOk="0">
                  <a:moveTo>
                    <a:pt x="964" y="0"/>
                  </a:moveTo>
                  <a:cubicBezTo>
                    <a:pt x="964" y="0"/>
                    <a:pt x="1" y="4680"/>
                    <a:pt x="292" y="9828"/>
                  </a:cubicBezTo>
                  <a:cubicBezTo>
                    <a:pt x="499" y="13450"/>
                    <a:pt x="1319" y="17308"/>
                    <a:pt x="3535" y="19919"/>
                  </a:cubicBezTo>
                  <a:cubicBezTo>
                    <a:pt x="4291" y="20819"/>
                    <a:pt x="5211" y="21569"/>
                    <a:pt x="6326" y="22116"/>
                  </a:cubicBezTo>
                  <a:cubicBezTo>
                    <a:pt x="15323" y="26523"/>
                    <a:pt x="51190" y="29348"/>
                    <a:pt x="51190" y="29348"/>
                  </a:cubicBezTo>
                  <a:lnTo>
                    <a:pt x="51190" y="16098"/>
                  </a:lnTo>
                  <a:lnTo>
                    <a:pt x="23087" y="11177"/>
                  </a:lnTo>
                  <a:lnTo>
                    <a:pt x="23896" y="3847"/>
                  </a:lnTo>
                  <a:lnTo>
                    <a:pt x="964" y="0"/>
                  </a:lnTo>
                  <a:close/>
                </a:path>
              </a:pathLst>
            </a:custGeom>
            <a:solidFill>
              <a:srgbClr val="A139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1078;p30">
              <a:extLst>
                <a:ext uri="{FF2B5EF4-FFF2-40B4-BE49-F238E27FC236}">
                  <a16:creationId xmlns:a16="http://schemas.microsoft.com/office/drawing/2014/main" id="{E48B5E17-14EE-40A5-A6CB-C668DF0CB582}"/>
                </a:ext>
              </a:extLst>
            </p:cNvPr>
            <p:cNvSpPr/>
            <p:nvPr/>
          </p:nvSpPr>
          <p:spPr>
            <a:xfrm>
              <a:off x="2395000" y="4634025"/>
              <a:ext cx="179500" cy="252300"/>
            </a:xfrm>
            <a:custGeom>
              <a:avLst/>
              <a:gdLst/>
              <a:ahLst/>
              <a:cxnLst/>
              <a:rect l="l" t="t" r="r" b="b"/>
              <a:pathLst>
                <a:path w="7180" h="10092" extrusionOk="0">
                  <a:moveTo>
                    <a:pt x="1" y="0"/>
                  </a:moveTo>
                  <a:cubicBezTo>
                    <a:pt x="210" y="3622"/>
                    <a:pt x="1030" y="7480"/>
                    <a:pt x="3246" y="10091"/>
                  </a:cubicBezTo>
                  <a:cubicBezTo>
                    <a:pt x="7179" y="7728"/>
                    <a:pt x="5962" y="0"/>
                    <a:pt x="5962" y="0"/>
                  </a:cubicBezTo>
                  <a:close/>
                </a:path>
              </a:pathLst>
            </a:custGeom>
            <a:solidFill>
              <a:srgbClr val="D964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1079;p30">
              <a:extLst>
                <a:ext uri="{FF2B5EF4-FFF2-40B4-BE49-F238E27FC236}">
                  <a16:creationId xmlns:a16="http://schemas.microsoft.com/office/drawing/2014/main" id="{B7EBDCF7-BA18-4C76-8655-33D46C5678DC}"/>
                </a:ext>
              </a:extLst>
            </p:cNvPr>
            <p:cNvSpPr/>
            <p:nvPr/>
          </p:nvSpPr>
          <p:spPr>
            <a:xfrm>
              <a:off x="2594950" y="4411075"/>
              <a:ext cx="989950" cy="592425"/>
            </a:xfrm>
            <a:custGeom>
              <a:avLst/>
              <a:gdLst/>
              <a:ahLst/>
              <a:cxnLst/>
              <a:rect l="l" t="t" r="r" b="b"/>
              <a:pathLst>
                <a:path w="39598" h="23697" extrusionOk="0">
                  <a:moveTo>
                    <a:pt x="1442" y="0"/>
                  </a:moveTo>
                  <a:cubicBezTo>
                    <a:pt x="1442" y="6"/>
                    <a:pt x="1317" y="439"/>
                    <a:pt x="1145" y="1154"/>
                  </a:cubicBezTo>
                  <a:lnTo>
                    <a:pt x="1432" y="1222"/>
                  </a:lnTo>
                  <a:cubicBezTo>
                    <a:pt x="1602" y="515"/>
                    <a:pt x="1725" y="88"/>
                    <a:pt x="1727" y="82"/>
                  </a:cubicBezTo>
                  <a:lnTo>
                    <a:pt x="1442" y="0"/>
                  </a:lnTo>
                  <a:close/>
                  <a:moveTo>
                    <a:pt x="884" y="2312"/>
                  </a:moveTo>
                  <a:cubicBezTo>
                    <a:pt x="806" y="2671"/>
                    <a:pt x="729" y="3060"/>
                    <a:pt x="651" y="3474"/>
                  </a:cubicBezTo>
                  <a:lnTo>
                    <a:pt x="940" y="3528"/>
                  </a:lnTo>
                  <a:cubicBezTo>
                    <a:pt x="1018" y="3116"/>
                    <a:pt x="1093" y="2728"/>
                    <a:pt x="1173" y="2374"/>
                  </a:cubicBezTo>
                  <a:lnTo>
                    <a:pt x="884" y="2312"/>
                  </a:lnTo>
                  <a:close/>
                  <a:moveTo>
                    <a:pt x="448" y="4643"/>
                  </a:moveTo>
                  <a:cubicBezTo>
                    <a:pt x="390" y="5022"/>
                    <a:pt x="331" y="5413"/>
                    <a:pt x="280" y="5817"/>
                  </a:cubicBezTo>
                  <a:lnTo>
                    <a:pt x="571" y="5854"/>
                  </a:lnTo>
                  <a:cubicBezTo>
                    <a:pt x="622" y="5458"/>
                    <a:pt x="679" y="5065"/>
                    <a:pt x="741" y="4690"/>
                  </a:cubicBezTo>
                  <a:lnTo>
                    <a:pt x="448" y="4643"/>
                  </a:lnTo>
                  <a:close/>
                  <a:moveTo>
                    <a:pt x="142" y="6998"/>
                  </a:moveTo>
                  <a:cubicBezTo>
                    <a:pt x="105" y="7387"/>
                    <a:pt x="73" y="7785"/>
                    <a:pt x="48" y="8180"/>
                  </a:cubicBezTo>
                  <a:lnTo>
                    <a:pt x="343" y="8199"/>
                  </a:lnTo>
                  <a:cubicBezTo>
                    <a:pt x="366" y="7805"/>
                    <a:pt x="397" y="7412"/>
                    <a:pt x="437" y="7027"/>
                  </a:cubicBezTo>
                  <a:lnTo>
                    <a:pt x="142" y="6998"/>
                  </a:lnTo>
                  <a:close/>
                  <a:moveTo>
                    <a:pt x="3" y="9369"/>
                  </a:moveTo>
                  <a:cubicBezTo>
                    <a:pt x="1" y="9496"/>
                    <a:pt x="1" y="9621"/>
                    <a:pt x="1" y="9746"/>
                  </a:cubicBezTo>
                  <a:cubicBezTo>
                    <a:pt x="1" y="10017"/>
                    <a:pt x="5" y="10290"/>
                    <a:pt x="15" y="10558"/>
                  </a:cubicBezTo>
                  <a:lnTo>
                    <a:pt x="310" y="10548"/>
                  </a:lnTo>
                  <a:cubicBezTo>
                    <a:pt x="300" y="10281"/>
                    <a:pt x="294" y="10015"/>
                    <a:pt x="294" y="9746"/>
                  </a:cubicBezTo>
                  <a:cubicBezTo>
                    <a:pt x="294" y="9623"/>
                    <a:pt x="294" y="9498"/>
                    <a:pt x="298" y="9375"/>
                  </a:cubicBezTo>
                  <a:lnTo>
                    <a:pt x="3" y="9369"/>
                  </a:lnTo>
                  <a:close/>
                  <a:moveTo>
                    <a:pt x="392" y="11716"/>
                  </a:moveTo>
                  <a:lnTo>
                    <a:pt x="97" y="11747"/>
                  </a:lnTo>
                  <a:cubicBezTo>
                    <a:pt x="140" y="12157"/>
                    <a:pt x="198" y="12555"/>
                    <a:pt x="269" y="12930"/>
                  </a:cubicBezTo>
                  <a:lnTo>
                    <a:pt x="558" y="12872"/>
                  </a:lnTo>
                  <a:cubicBezTo>
                    <a:pt x="489" y="12507"/>
                    <a:pt x="433" y="12118"/>
                    <a:pt x="392" y="11716"/>
                  </a:cubicBezTo>
                  <a:close/>
                  <a:moveTo>
                    <a:pt x="841" y="14002"/>
                  </a:moveTo>
                  <a:lnTo>
                    <a:pt x="558" y="14090"/>
                  </a:lnTo>
                  <a:cubicBezTo>
                    <a:pt x="681" y="14492"/>
                    <a:pt x="831" y="14869"/>
                    <a:pt x="999" y="15209"/>
                  </a:cubicBezTo>
                  <a:lnTo>
                    <a:pt x="1266" y="15078"/>
                  </a:lnTo>
                  <a:cubicBezTo>
                    <a:pt x="1104" y="14750"/>
                    <a:pt x="960" y="14389"/>
                    <a:pt x="841" y="14002"/>
                  </a:cubicBezTo>
                  <a:close/>
                  <a:moveTo>
                    <a:pt x="1872" y="16051"/>
                  </a:moveTo>
                  <a:lnTo>
                    <a:pt x="1643" y="16236"/>
                  </a:lnTo>
                  <a:cubicBezTo>
                    <a:pt x="1712" y="16324"/>
                    <a:pt x="1784" y="16408"/>
                    <a:pt x="1858" y="16490"/>
                  </a:cubicBezTo>
                  <a:cubicBezTo>
                    <a:pt x="2026" y="16681"/>
                    <a:pt x="2258" y="16869"/>
                    <a:pt x="2543" y="17056"/>
                  </a:cubicBezTo>
                  <a:lnTo>
                    <a:pt x="2702" y="16808"/>
                  </a:lnTo>
                  <a:cubicBezTo>
                    <a:pt x="2442" y="16633"/>
                    <a:pt x="2229" y="16459"/>
                    <a:pt x="2075" y="16291"/>
                  </a:cubicBezTo>
                  <a:cubicBezTo>
                    <a:pt x="2006" y="16213"/>
                    <a:pt x="1938" y="16133"/>
                    <a:pt x="1872" y="16051"/>
                  </a:cubicBezTo>
                  <a:close/>
                  <a:moveTo>
                    <a:pt x="3725" y="17363"/>
                  </a:moveTo>
                  <a:lnTo>
                    <a:pt x="3602" y="17630"/>
                  </a:lnTo>
                  <a:cubicBezTo>
                    <a:pt x="3928" y="17781"/>
                    <a:pt x="4299" y="17935"/>
                    <a:pt x="4707" y="18087"/>
                  </a:cubicBezTo>
                  <a:lnTo>
                    <a:pt x="4810" y="17810"/>
                  </a:lnTo>
                  <a:cubicBezTo>
                    <a:pt x="4412" y="17660"/>
                    <a:pt x="4045" y="17513"/>
                    <a:pt x="3725" y="17363"/>
                  </a:cubicBezTo>
                  <a:close/>
                  <a:moveTo>
                    <a:pt x="5925" y="18191"/>
                  </a:moveTo>
                  <a:lnTo>
                    <a:pt x="5834" y="18474"/>
                  </a:lnTo>
                  <a:cubicBezTo>
                    <a:pt x="6195" y="18591"/>
                    <a:pt x="6574" y="18704"/>
                    <a:pt x="6972" y="18816"/>
                  </a:cubicBezTo>
                  <a:lnTo>
                    <a:pt x="7054" y="18532"/>
                  </a:lnTo>
                  <a:cubicBezTo>
                    <a:pt x="6662" y="18419"/>
                    <a:pt x="6283" y="18306"/>
                    <a:pt x="5925" y="18191"/>
                  </a:cubicBezTo>
                  <a:close/>
                  <a:moveTo>
                    <a:pt x="8192" y="18839"/>
                  </a:moveTo>
                  <a:lnTo>
                    <a:pt x="8118" y="19126"/>
                  </a:lnTo>
                  <a:cubicBezTo>
                    <a:pt x="8491" y="19222"/>
                    <a:pt x="8876" y="19317"/>
                    <a:pt x="9270" y="19411"/>
                  </a:cubicBezTo>
                  <a:lnTo>
                    <a:pt x="9339" y="19124"/>
                  </a:lnTo>
                  <a:cubicBezTo>
                    <a:pt x="8944" y="19030"/>
                    <a:pt x="8563" y="18933"/>
                    <a:pt x="8192" y="18839"/>
                  </a:cubicBezTo>
                  <a:close/>
                  <a:moveTo>
                    <a:pt x="10489" y="19386"/>
                  </a:moveTo>
                  <a:lnTo>
                    <a:pt x="10426" y="19675"/>
                  </a:lnTo>
                  <a:cubicBezTo>
                    <a:pt x="10805" y="19759"/>
                    <a:pt x="11192" y="19841"/>
                    <a:pt x="11586" y="19923"/>
                  </a:cubicBezTo>
                  <a:lnTo>
                    <a:pt x="11645" y="19632"/>
                  </a:lnTo>
                  <a:cubicBezTo>
                    <a:pt x="11254" y="19552"/>
                    <a:pt x="10866" y="19470"/>
                    <a:pt x="10489" y="19386"/>
                  </a:cubicBezTo>
                  <a:close/>
                  <a:moveTo>
                    <a:pt x="12805" y="19870"/>
                  </a:moveTo>
                  <a:lnTo>
                    <a:pt x="12750" y="20159"/>
                  </a:lnTo>
                  <a:cubicBezTo>
                    <a:pt x="13131" y="20233"/>
                    <a:pt x="13519" y="20309"/>
                    <a:pt x="13912" y="20382"/>
                  </a:cubicBezTo>
                  <a:lnTo>
                    <a:pt x="13966" y="20089"/>
                  </a:lnTo>
                  <a:cubicBezTo>
                    <a:pt x="13574" y="20018"/>
                    <a:pt x="13187" y="19944"/>
                    <a:pt x="12805" y="19870"/>
                  </a:cubicBezTo>
                  <a:close/>
                  <a:moveTo>
                    <a:pt x="15130" y="20302"/>
                  </a:moveTo>
                  <a:lnTo>
                    <a:pt x="15079" y="20591"/>
                  </a:lnTo>
                  <a:cubicBezTo>
                    <a:pt x="15464" y="20661"/>
                    <a:pt x="15853" y="20727"/>
                    <a:pt x="16247" y="20794"/>
                  </a:cubicBezTo>
                  <a:lnTo>
                    <a:pt x="16294" y="20505"/>
                  </a:lnTo>
                  <a:cubicBezTo>
                    <a:pt x="15903" y="20438"/>
                    <a:pt x="15513" y="20372"/>
                    <a:pt x="15130" y="20302"/>
                  </a:cubicBezTo>
                  <a:close/>
                  <a:moveTo>
                    <a:pt x="17460" y="20698"/>
                  </a:moveTo>
                  <a:lnTo>
                    <a:pt x="17415" y="20989"/>
                  </a:lnTo>
                  <a:cubicBezTo>
                    <a:pt x="17803" y="21053"/>
                    <a:pt x="18194" y="21114"/>
                    <a:pt x="18584" y="21176"/>
                  </a:cubicBezTo>
                  <a:lnTo>
                    <a:pt x="18629" y="20885"/>
                  </a:lnTo>
                  <a:cubicBezTo>
                    <a:pt x="18237" y="20823"/>
                    <a:pt x="17850" y="20762"/>
                    <a:pt x="17460" y="20698"/>
                  </a:cubicBezTo>
                  <a:close/>
                  <a:moveTo>
                    <a:pt x="19797" y="21067"/>
                  </a:moveTo>
                  <a:lnTo>
                    <a:pt x="19754" y="21358"/>
                  </a:lnTo>
                  <a:cubicBezTo>
                    <a:pt x="20143" y="21418"/>
                    <a:pt x="20535" y="21477"/>
                    <a:pt x="20928" y="21532"/>
                  </a:cubicBezTo>
                  <a:lnTo>
                    <a:pt x="20971" y="21241"/>
                  </a:lnTo>
                  <a:cubicBezTo>
                    <a:pt x="20580" y="21184"/>
                    <a:pt x="20191" y="21124"/>
                    <a:pt x="19797" y="21067"/>
                  </a:cubicBezTo>
                  <a:close/>
                  <a:moveTo>
                    <a:pt x="22142" y="21407"/>
                  </a:moveTo>
                  <a:lnTo>
                    <a:pt x="22101" y="21698"/>
                  </a:lnTo>
                  <a:cubicBezTo>
                    <a:pt x="22492" y="21756"/>
                    <a:pt x="22886" y="21809"/>
                    <a:pt x="23275" y="21862"/>
                  </a:cubicBezTo>
                  <a:lnTo>
                    <a:pt x="23312" y="21569"/>
                  </a:lnTo>
                  <a:cubicBezTo>
                    <a:pt x="22923" y="21518"/>
                    <a:pt x="22533" y="21461"/>
                    <a:pt x="22142" y="21407"/>
                  </a:cubicBezTo>
                  <a:close/>
                  <a:moveTo>
                    <a:pt x="24485" y="21729"/>
                  </a:moveTo>
                  <a:lnTo>
                    <a:pt x="24446" y="22022"/>
                  </a:lnTo>
                  <a:cubicBezTo>
                    <a:pt x="24839" y="22075"/>
                    <a:pt x="25233" y="22127"/>
                    <a:pt x="25622" y="22176"/>
                  </a:cubicBezTo>
                  <a:lnTo>
                    <a:pt x="25657" y="21883"/>
                  </a:lnTo>
                  <a:cubicBezTo>
                    <a:pt x="25268" y="21836"/>
                    <a:pt x="24878" y="21780"/>
                    <a:pt x="24485" y="21729"/>
                  </a:cubicBezTo>
                  <a:close/>
                  <a:moveTo>
                    <a:pt x="26834" y="22032"/>
                  </a:moveTo>
                  <a:lnTo>
                    <a:pt x="26797" y="22323"/>
                  </a:lnTo>
                  <a:cubicBezTo>
                    <a:pt x="27194" y="22375"/>
                    <a:pt x="27586" y="22424"/>
                    <a:pt x="27973" y="22471"/>
                  </a:cubicBezTo>
                  <a:lnTo>
                    <a:pt x="28006" y="22178"/>
                  </a:lnTo>
                  <a:cubicBezTo>
                    <a:pt x="27621" y="22129"/>
                    <a:pt x="27227" y="22082"/>
                    <a:pt x="26834" y="22032"/>
                  </a:cubicBezTo>
                  <a:close/>
                  <a:moveTo>
                    <a:pt x="29185" y="22317"/>
                  </a:moveTo>
                  <a:lnTo>
                    <a:pt x="29150" y="22608"/>
                  </a:lnTo>
                  <a:cubicBezTo>
                    <a:pt x="29547" y="22658"/>
                    <a:pt x="29939" y="22703"/>
                    <a:pt x="30324" y="22748"/>
                  </a:cubicBezTo>
                  <a:lnTo>
                    <a:pt x="30361" y="22455"/>
                  </a:lnTo>
                  <a:cubicBezTo>
                    <a:pt x="29976" y="22410"/>
                    <a:pt x="29584" y="22362"/>
                    <a:pt x="29185" y="22317"/>
                  </a:cubicBezTo>
                  <a:close/>
                  <a:moveTo>
                    <a:pt x="31536" y="22588"/>
                  </a:moveTo>
                  <a:lnTo>
                    <a:pt x="31501" y="22879"/>
                  </a:lnTo>
                  <a:lnTo>
                    <a:pt x="32679" y="23010"/>
                  </a:lnTo>
                  <a:lnTo>
                    <a:pt x="32714" y="22719"/>
                  </a:lnTo>
                  <a:lnTo>
                    <a:pt x="31536" y="22588"/>
                  </a:lnTo>
                  <a:close/>
                  <a:moveTo>
                    <a:pt x="33889" y="22844"/>
                  </a:moveTo>
                  <a:lnTo>
                    <a:pt x="33858" y="23139"/>
                  </a:lnTo>
                  <a:lnTo>
                    <a:pt x="35037" y="23262"/>
                  </a:lnTo>
                  <a:lnTo>
                    <a:pt x="35067" y="22967"/>
                  </a:lnTo>
                  <a:lnTo>
                    <a:pt x="33889" y="22844"/>
                  </a:lnTo>
                  <a:close/>
                  <a:moveTo>
                    <a:pt x="36246" y="23088"/>
                  </a:moveTo>
                  <a:lnTo>
                    <a:pt x="36217" y="23383"/>
                  </a:lnTo>
                  <a:lnTo>
                    <a:pt x="37400" y="23498"/>
                  </a:lnTo>
                  <a:lnTo>
                    <a:pt x="37429" y="23203"/>
                  </a:lnTo>
                  <a:lnTo>
                    <a:pt x="36246" y="23088"/>
                  </a:lnTo>
                  <a:close/>
                  <a:moveTo>
                    <a:pt x="38611" y="23313"/>
                  </a:moveTo>
                  <a:lnTo>
                    <a:pt x="38583" y="23609"/>
                  </a:lnTo>
                  <a:cubicBezTo>
                    <a:pt x="39218" y="23666"/>
                    <a:pt x="39571" y="23697"/>
                    <a:pt x="39571" y="23697"/>
                  </a:cubicBezTo>
                  <a:lnTo>
                    <a:pt x="39597" y="23404"/>
                  </a:lnTo>
                  <a:cubicBezTo>
                    <a:pt x="39595" y="23404"/>
                    <a:pt x="39245" y="23373"/>
                    <a:pt x="38611" y="23313"/>
                  </a:cubicBezTo>
                  <a:close/>
                </a:path>
              </a:pathLst>
            </a:custGeom>
            <a:solidFill>
              <a:srgbClr val="000000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1080;p30">
              <a:extLst>
                <a:ext uri="{FF2B5EF4-FFF2-40B4-BE49-F238E27FC236}">
                  <a16:creationId xmlns:a16="http://schemas.microsoft.com/office/drawing/2014/main" id="{5546BC93-486F-4432-B575-7F07E0C2E26F}"/>
                </a:ext>
              </a:extLst>
            </p:cNvPr>
            <p:cNvSpPr/>
            <p:nvPr/>
          </p:nvSpPr>
          <p:spPr>
            <a:xfrm>
              <a:off x="3675150" y="4686575"/>
              <a:ext cx="199250" cy="367600"/>
            </a:xfrm>
            <a:custGeom>
              <a:avLst/>
              <a:gdLst/>
              <a:ahLst/>
              <a:cxnLst/>
              <a:rect l="l" t="t" r="r" b="b"/>
              <a:pathLst>
                <a:path w="7970" h="14704" extrusionOk="0">
                  <a:moveTo>
                    <a:pt x="7351" y="0"/>
                  </a:moveTo>
                  <a:cubicBezTo>
                    <a:pt x="7335" y="0"/>
                    <a:pt x="7318" y="2"/>
                    <a:pt x="7302" y="5"/>
                  </a:cubicBezTo>
                  <a:cubicBezTo>
                    <a:pt x="6904" y="92"/>
                    <a:pt x="6474" y="719"/>
                    <a:pt x="6049" y="1594"/>
                  </a:cubicBezTo>
                  <a:cubicBezTo>
                    <a:pt x="4869" y="4035"/>
                    <a:pt x="3768" y="8411"/>
                    <a:pt x="3768" y="8411"/>
                  </a:cubicBezTo>
                  <a:lnTo>
                    <a:pt x="294" y="7880"/>
                  </a:lnTo>
                  <a:lnTo>
                    <a:pt x="1" y="14704"/>
                  </a:lnTo>
                  <a:lnTo>
                    <a:pt x="1" y="14704"/>
                  </a:lnTo>
                  <a:lnTo>
                    <a:pt x="4647" y="14456"/>
                  </a:lnTo>
                  <a:lnTo>
                    <a:pt x="7300" y="14315"/>
                  </a:lnTo>
                  <a:cubicBezTo>
                    <a:pt x="7300" y="14315"/>
                    <a:pt x="7431" y="13070"/>
                    <a:pt x="7570" y="11314"/>
                  </a:cubicBezTo>
                  <a:cubicBezTo>
                    <a:pt x="7759" y="9045"/>
                    <a:pt x="7970" y="5931"/>
                    <a:pt x="7966" y="3545"/>
                  </a:cubicBezTo>
                  <a:cubicBezTo>
                    <a:pt x="7966" y="1508"/>
                    <a:pt x="7813" y="0"/>
                    <a:pt x="7351" y="0"/>
                  </a:cubicBezTo>
                  <a:close/>
                </a:path>
              </a:pathLst>
            </a:custGeom>
            <a:solidFill>
              <a:srgbClr val="ED47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1081;p30">
              <a:extLst>
                <a:ext uri="{FF2B5EF4-FFF2-40B4-BE49-F238E27FC236}">
                  <a16:creationId xmlns:a16="http://schemas.microsoft.com/office/drawing/2014/main" id="{E2A6BB11-3F5A-433F-B8A4-A1A7A0DCE2F3}"/>
                </a:ext>
              </a:extLst>
            </p:cNvPr>
            <p:cNvSpPr/>
            <p:nvPr/>
          </p:nvSpPr>
          <p:spPr>
            <a:xfrm>
              <a:off x="3826325" y="4686600"/>
              <a:ext cx="47975" cy="88625"/>
            </a:xfrm>
            <a:custGeom>
              <a:avLst/>
              <a:gdLst/>
              <a:ahLst/>
              <a:cxnLst/>
              <a:rect l="l" t="t" r="r" b="b"/>
              <a:pathLst>
                <a:path w="1919" h="3545" extrusionOk="0">
                  <a:moveTo>
                    <a:pt x="1303" y="1"/>
                  </a:moveTo>
                  <a:cubicBezTo>
                    <a:pt x="1286" y="1"/>
                    <a:pt x="1270" y="3"/>
                    <a:pt x="1253" y="7"/>
                  </a:cubicBezTo>
                  <a:cubicBezTo>
                    <a:pt x="855" y="95"/>
                    <a:pt x="425" y="722"/>
                    <a:pt x="0" y="1595"/>
                  </a:cubicBezTo>
                  <a:cubicBezTo>
                    <a:pt x="263" y="2274"/>
                    <a:pt x="802" y="3073"/>
                    <a:pt x="1919" y="3544"/>
                  </a:cubicBezTo>
                  <a:cubicBezTo>
                    <a:pt x="1919" y="1509"/>
                    <a:pt x="1766" y="1"/>
                    <a:pt x="1303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1082;p30">
              <a:extLst>
                <a:ext uri="{FF2B5EF4-FFF2-40B4-BE49-F238E27FC236}">
                  <a16:creationId xmlns:a16="http://schemas.microsoft.com/office/drawing/2014/main" id="{D741DCFF-ABDE-4C7E-81A9-16A9AA1A1896}"/>
                </a:ext>
              </a:extLst>
            </p:cNvPr>
            <p:cNvSpPr/>
            <p:nvPr/>
          </p:nvSpPr>
          <p:spPr>
            <a:xfrm>
              <a:off x="3791325" y="4969400"/>
              <a:ext cx="73100" cy="78575"/>
            </a:xfrm>
            <a:custGeom>
              <a:avLst/>
              <a:gdLst/>
              <a:ahLst/>
              <a:cxnLst/>
              <a:rect l="l" t="t" r="r" b="b"/>
              <a:pathLst>
                <a:path w="2924" h="3143" extrusionOk="0">
                  <a:moveTo>
                    <a:pt x="2923" y="1"/>
                  </a:moveTo>
                  <a:lnTo>
                    <a:pt x="2923" y="1"/>
                  </a:lnTo>
                  <a:cubicBezTo>
                    <a:pt x="1023" y="314"/>
                    <a:pt x="267" y="2204"/>
                    <a:pt x="0" y="3143"/>
                  </a:cubicBezTo>
                  <a:lnTo>
                    <a:pt x="2653" y="3002"/>
                  </a:lnTo>
                  <a:cubicBezTo>
                    <a:pt x="2653" y="3002"/>
                    <a:pt x="2784" y="1757"/>
                    <a:pt x="2923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1083;p30">
              <a:extLst>
                <a:ext uri="{FF2B5EF4-FFF2-40B4-BE49-F238E27FC236}">
                  <a16:creationId xmlns:a16="http://schemas.microsoft.com/office/drawing/2014/main" id="{79D59281-5E0E-4A06-B6A8-FEA0C30882E6}"/>
                </a:ext>
              </a:extLst>
            </p:cNvPr>
            <p:cNvSpPr/>
            <p:nvPr/>
          </p:nvSpPr>
          <p:spPr>
            <a:xfrm>
              <a:off x="3559500" y="4755150"/>
              <a:ext cx="183925" cy="387325"/>
            </a:xfrm>
            <a:custGeom>
              <a:avLst/>
              <a:gdLst/>
              <a:ahLst/>
              <a:cxnLst/>
              <a:rect l="l" t="t" r="r" b="b"/>
              <a:pathLst>
                <a:path w="7357" h="15493" extrusionOk="0">
                  <a:moveTo>
                    <a:pt x="257" y="1"/>
                  </a:moveTo>
                  <a:lnTo>
                    <a:pt x="1" y="14677"/>
                  </a:lnTo>
                  <a:lnTo>
                    <a:pt x="5877" y="15493"/>
                  </a:lnTo>
                  <a:cubicBezTo>
                    <a:pt x="5877" y="15493"/>
                    <a:pt x="7357" y="337"/>
                    <a:pt x="6855" y="337"/>
                  </a:cubicBezTo>
                  <a:cubicBezTo>
                    <a:pt x="6351" y="335"/>
                    <a:pt x="257" y="1"/>
                    <a:pt x="257" y="1"/>
                  </a:cubicBezTo>
                  <a:close/>
                </a:path>
              </a:pathLst>
            </a:custGeom>
            <a:solidFill>
              <a:srgbClr val="D964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1084;p30">
              <a:extLst>
                <a:ext uri="{FF2B5EF4-FFF2-40B4-BE49-F238E27FC236}">
                  <a16:creationId xmlns:a16="http://schemas.microsoft.com/office/drawing/2014/main" id="{86AF3694-A942-421D-B004-4D68E4E563D9}"/>
                </a:ext>
              </a:extLst>
            </p:cNvPr>
            <p:cNvSpPr/>
            <p:nvPr/>
          </p:nvSpPr>
          <p:spPr>
            <a:xfrm>
              <a:off x="3567700" y="3321075"/>
              <a:ext cx="280225" cy="248100"/>
            </a:xfrm>
            <a:custGeom>
              <a:avLst/>
              <a:gdLst/>
              <a:ahLst/>
              <a:cxnLst/>
              <a:rect l="l" t="t" r="r" b="b"/>
              <a:pathLst>
                <a:path w="11209" h="9924" extrusionOk="0">
                  <a:moveTo>
                    <a:pt x="3086" y="1"/>
                  </a:moveTo>
                  <a:cubicBezTo>
                    <a:pt x="2051" y="1"/>
                    <a:pt x="0" y="5053"/>
                    <a:pt x="0" y="5053"/>
                  </a:cubicBezTo>
                  <a:lnTo>
                    <a:pt x="2600" y="9923"/>
                  </a:lnTo>
                  <a:cubicBezTo>
                    <a:pt x="2600" y="9923"/>
                    <a:pt x="11208" y="5654"/>
                    <a:pt x="10604" y="5158"/>
                  </a:cubicBezTo>
                  <a:cubicBezTo>
                    <a:pt x="10528" y="5096"/>
                    <a:pt x="10407" y="5068"/>
                    <a:pt x="10254" y="5068"/>
                  </a:cubicBezTo>
                  <a:cubicBezTo>
                    <a:pt x="9181" y="5068"/>
                    <a:pt x="6512" y="6402"/>
                    <a:pt x="6512" y="6402"/>
                  </a:cubicBezTo>
                  <a:cubicBezTo>
                    <a:pt x="6512" y="6402"/>
                    <a:pt x="10106" y="4125"/>
                    <a:pt x="9394" y="3664"/>
                  </a:cubicBezTo>
                  <a:cubicBezTo>
                    <a:pt x="9326" y="3619"/>
                    <a:pt x="9236" y="3599"/>
                    <a:pt x="9129" y="3599"/>
                  </a:cubicBezTo>
                  <a:cubicBezTo>
                    <a:pt x="8133" y="3599"/>
                    <a:pt x="5695" y="5371"/>
                    <a:pt x="5695" y="5371"/>
                  </a:cubicBezTo>
                  <a:cubicBezTo>
                    <a:pt x="5695" y="5371"/>
                    <a:pt x="9179" y="2628"/>
                    <a:pt x="8398" y="2167"/>
                  </a:cubicBezTo>
                  <a:cubicBezTo>
                    <a:pt x="8335" y="2130"/>
                    <a:pt x="8258" y="2113"/>
                    <a:pt x="8171" y="2113"/>
                  </a:cubicBezTo>
                  <a:cubicBezTo>
                    <a:pt x="7170" y="2113"/>
                    <a:pt x="4733" y="4338"/>
                    <a:pt x="4733" y="4338"/>
                  </a:cubicBezTo>
                  <a:cubicBezTo>
                    <a:pt x="4733" y="4338"/>
                    <a:pt x="7509" y="1210"/>
                    <a:pt x="6584" y="819"/>
                  </a:cubicBezTo>
                  <a:cubicBezTo>
                    <a:pt x="6537" y="798"/>
                    <a:pt x="6483" y="789"/>
                    <a:pt x="6423" y="789"/>
                  </a:cubicBezTo>
                  <a:cubicBezTo>
                    <a:pt x="5324" y="789"/>
                    <a:pt x="2315" y="4067"/>
                    <a:pt x="2315" y="4067"/>
                  </a:cubicBezTo>
                  <a:cubicBezTo>
                    <a:pt x="2315" y="4067"/>
                    <a:pt x="4129" y="36"/>
                    <a:pt x="3096" y="1"/>
                  </a:cubicBezTo>
                  <a:cubicBezTo>
                    <a:pt x="3092" y="1"/>
                    <a:pt x="3089" y="1"/>
                    <a:pt x="3086" y="1"/>
                  </a:cubicBezTo>
                  <a:close/>
                </a:path>
              </a:pathLst>
            </a:custGeom>
            <a:solidFill>
              <a:srgbClr val="F9BC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1085;p30">
              <a:extLst>
                <a:ext uri="{FF2B5EF4-FFF2-40B4-BE49-F238E27FC236}">
                  <a16:creationId xmlns:a16="http://schemas.microsoft.com/office/drawing/2014/main" id="{B8DCE3FD-8B82-4313-A561-7A8A549194F0}"/>
                </a:ext>
              </a:extLst>
            </p:cNvPr>
            <p:cNvSpPr/>
            <p:nvPr/>
          </p:nvSpPr>
          <p:spPr>
            <a:xfrm>
              <a:off x="3509750" y="3427150"/>
              <a:ext cx="195500" cy="164575"/>
            </a:xfrm>
            <a:custGeom>
              <a:avLst/>
              <a:gdLst/>
              <a:ahLst/>
              <a:cxnLst/>
              <a:rect l="l" t="t" r="r" b="b"/>
              <a:pathLst>
                <a:path w="7820" h="6583" extrusionOk="0">
                  <a:moveTo>
                    <a:pt x="1853" y="1"/>
                  </a:moveTo>
                  <a:lnTo>
                    <a:pt x="0" y="1261"/>
                  </a:lnTo>
                  <a:lnTo>
                    <a:pt x="4229" y="6582"/>
                  </a:lnTo>
                  <a:cubicBezTo>
                    <a:pt x="4229" y="6582"/>
                    <a:pt x="5832" y="6447"/>
                    <a:pt x="7225" y="5125"/>
                  </a:cubicBezTo>
                  <a:cubicBezTo>
                    <a:pt x="7820" y="542"/>
                    <a:pt x="1853" y="1"/>
                    <a:pt x="1853" y="1"/>
                  </a:cubicBezTo>
                  <a:close/>
                </a:path>
              </a:pathLst>
            </a:custGeom>
            <a:solidFill>
              <a:srgbClr val="EA84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1086;p30">
              <a:extLst>
                <a:ext uri="{FF2B5EF4-FFF2-40B4-BE49-F238E27FC236}">
                  <a16:creationId xmlns:a16="http://schemas.microsoft.com/office/drawing/2014/main" id="{B57E24F0-3153-402F-B024-B1D8CC2CDAB8}"/>
                </a:ext>
              </a:extLst>
            </p:cNvPr>
            <p:cNvSpPr/>
            <p:nvPr/>
          </p:nvSpPr>
          <p:spPr>
            <a:xfrm>
              <a:off x="2682325" y="3433325"/>
              <a:ext cx="1025900" cy="601800"/>
            </a:xfrm>
            <a:custGeom>
              <a:avLst/>
              <a:gdLst/>
              <a:ahLst/>
              <a:cxnLst/>
              <a:rect l="l" t="t" r="r" b="b"/>
              <a:pathLst>
                <a:path w="41036" h="24072" extrusionOk="0">
                  <a:moveTo>
                    <a:pt x="32070" y="0"/>
                  </a:moveTo>
                  <a:cubicBezTo>
                    <a:pt x="30229" y="0"/>
                    <a:pt x="28475" y="700"/>
                    <a:pt x="26801" y="1715"/>
                  </a:cubicBezTo>
                  <a:cubicBezTo>
                    <a:pt x="26682" y="1785"/>
                    <a:pt x="26569" y="1857"/>
                    <a:pt x="26450" y="1932"/>
                  </a:cubicBezTo>
                  <a:cubicBezTo>
                    <a:pt x="25796" y="2347"/>
                    <a:pt x="25153" y="2808"/>
                    <a:pt x="24519" y="3285"/>
                  </a:cubicBezTo>
                  <a:cubicBezTo>
                    <a:pt x="24431" y="3357"/>
                    <a:pt x="24343" y="3423"/>
                    <a:pt x="24261" y="3494"/>
                  </a:cubicBezTo>
                  <a:cubicBezTo>
                    <a:pt x="22396" y="4937"/>
                    <a:pt x="20627" y="6530"/>
                    <a:pt x="18938" y="7684"/>
                  </a:cubicBezTo>
                  <a:cubicBezTo>
                    <a:pt x="18784" y="7791"/>
                    <a:pt x="18630" y="7883"/>
                    <a:pt x="18477" y="7973"/>
                  </a:cubicBezTo>
                  <a:cubicBezTo>
                    <a:pt x="18397" y="8026"/>
                    <a:pt x="18307" y="8075"/>
                    <a:pt x="18225" y="8121"/>
                  </a:cubicBezTo>
                  <a:cubicBezTo>
                    <a:pt x="17599" y="8465"/>
                    <a:pt x="16948" y="8723"/>
                    <a:pt x="16288" y="8914"/>
                  </a:cubicBezTo>
                  <a:cubicBezTo>
                    <a:pt x="16191" y="8936"/>
                    <a:pt x="16097" y="8967"/>
                    <a:pt x="16003" y="8990"/>
                  </a:cubicBezTo>
                  <a:cubicBezTo>
                    <a:pt x="14941" y="9264"/>
                    <a:pt x="13861" y="9369"/>
                    <a:pt x="12828" y="9369"/>
                  </a:cubicBezTo>
                  <a:cubicBezTo>
                    <a:pt x="9417" y="9369"/>
                    <a:pt x="6523" y="8221"/>
                    <a:pt x="6523" y="8221"/>
                  </a:cubicBezTo>
                  <a:lnTo>
                    <a:pt x="6523" y="8221"/>
                  </a:lnTo>
                  <a:cubicBezTo>
                    <a:pt x="6523" y="8221"/>
                    <a:pt x="1" y="20007"/>
                    <a:pt x="12465" y="23315"/>
                  </a:cubicBezTo>
                  <a:cubicBezTo>
                    <a:pt x="14461" y="23846"/>
                    <a:pt x="16228" y="24071"/>
                    <a:pt x="17795" y="24071"/>
                  </a:cubicBezTo>
                  <a:cubicBezTo>
                    <a:pt x="18564" y="24071"/>
                    <a:pt x="19284" y="24017"/>
                    <a:pt x="19961" y="23918"/>
                  </a:cubicBezTo>
                  <a:cubicBezTo>
                    <a:pt x="20061" y="23899"/>
                    <a:pt x="20162" y="23881"/>
                    <a:pt x="20256" y="23862"/>
                  </a:cubicBezTo>
                  <a:cubicBezTo>
                    <a:pt x="21324" y="23686"/>
                    <a:pt x="22281" y="23385"/>
                    <a:pt x="23144" y="23012"/>
                  </a:cubicBezTo>
                  <a:cubicBezTo>
                    <a:pt x="23242" y="22971"/>
                    <a:pt x="23343" y="22924"/>
                    <a:pt x="23439" y="22876"/>
                  </a:cubicBezTo>
                  <a:cubicBezTo>
                    <a:pt x="27514" y="20991"/>
                    <a:pt x="29488" y="17412"/>
                    <a:pt x="31330" y="16344"/>
                  </a:cubicBezTo>
                  <a:cubicBezTo>
                    <a:pt x="32062" y="15918"/>
                    <a:pt x="33171" y="15116"/>
                    <a:pt x="34329" y="14075"/>
                  </a:cubicBezTo>
                  <a:cubicBezTo>
                    <a:pt x="34407" y="14007"/>
                    <a:pt x="34491" y="13936"/>
                    <a:pt x="34573" y="13858"/>
                  </a:cubicBezTo>
                  <a:cubicBezTo>
                    <a:pt x="35094" y="13378"/>
                    <a:pt x="35618" y="12859"/>
                    <a:pt x="36121" y="12298"/>
                  </a:cubicBezTo>
                  <a:cubicBezTo>
                    <a:pt x="36203" y="12208"/>
                    <a:pt x="36280" y="12122"/>
                    <a:pt x="36356" y="12025"/>
                  </a:cubicBezTo>
                  <a:cubicBezTo>
                    <a:pt x="39150" y="8822"/>
                    <a:pt x="41036" y="4601"/>
                    <a:pt x="36754" y="1602"/>
                  </a:cubicBezTo>
                  <a:cubicBezTo>
                    <a:pt x="35130" y="465"/>
                    <a:pt x="33571" y="0"/>
                    <a:pt x="32070" y="0"/>
                  </a:cubicBezTo>
                  <a:close/>
                </a:path>
              </a:pathLst>
            </a:custGeom>
            <a:solidFill>
              <a:srgbClr val="F2E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1087;p30">
              <a:extLst>
                <a:ext uri="{FF2B5EF4-FFF2-40B4-BE49-F238E27FC236}">
                  <a16:creationId xmlns:a16="http://schemas.microsoft.com/office/drawing/2014/main" id="{C155CF5D-1EB4-403E-973D-7CB12D6D8815}"/>
                </a:ext>
              </a:extLst>
            </p:cNvPr>
            <p:cNvSpPr/>
            <p:nvPr/>
          </p:nvSpPr>
          <p:spPr>
            <a:xfrm>
              <a:off x="2334500" y="3623425"/>
              <a:ext cx="809950" cy="913175"/>
            </a:xfrm>
            <a:custGeom>
              <a:avLst/>
              <a:gdLst/>
              <a:ahLst/>
              <a:cxnLst/>
              <a:rect l="l" t="t" r="r" b="b"/>
              <a:pathLst>
                <a:path w="32398" h="36527" extrusionOk="0">
                  <a:moveTo>
                    <a:pt x="17915" y="0"/>
                  </a:moveTo>
                  <a:cubicBezTo>
                    <a:pt x="174" y="2972"/>
                    <a:pt x="0" y="18306"/>
                    <a:pt x="1046" y="25687"/>
                  </a:cubicBezTo>
                  <a:cubicBezTo>
                    <a:pt x="2091" y="33066"/>
                    <a:pt x="7285" y="34503"/>
                    <a:pt x="11981" y="35368"/>
                  </a:cubicBezTo>
                  <a:cubicBezTo>
                    <a:pt x="14769" y="35880"/>
                    <a:pt x="18537" y="36527"/>
                    <a:pt x="22002" y="36527"/>
                  </a:cubicBezTo>
                  <a:cubicBezTo>
                    <a:pt x="24372" y="36527"/>
                    <a:pt x="26601" y="36224"/>
                    <a:pt x="28276" y="35368"/>
                  </a:cubicBezTo>
                  <a:cubicBezTo>
                    <a:pt x="32398" y="33259"/>
                    <a:pt x="32302" y="26454"/>
                    <a:pt x="31910" y="21526"/>
                  </a:cubicBezTo>
                  <a:cubicBezTo>
                    <a:pt x="31517" y="16601"/>
                    <a:pt x="26769" y="3966"/>
                    <a:pt x="26769" y="3966"/>
                  </a:cubicBezTo>
                  <a:lnTo>
                    <a:pt x="17915" y="0"/>
                  </a:lnTo>
                  <a:close/>
                </a:path>
              </a:pathLst>
            </a:custGeom>
            <a:solidFill>
              <a:srgbClr val="F2E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1088;p30">
              <a:extLst>
                <a:ext uri="{FF2B5EF4-FFF2-40B4-BE49-F238E27FC236}">
                  <a16:creationId xmlns:a16="http://schemas.microsoft.com/office/drawing/2014/main" id="{FB9D5B7F-0581-41AC-9787-7DED0062BA0D}"/>
                </a:ext>
              </a:extLst>
            </p:cNvPr>
            <p:cNvSpPr/>
            <p:nvPr/>
          </p:nvSpPr>
          <p:spPr>
            <a:xfrm>
              <a:off x="3135475" y="4039400"/>
              <a:ext cx="219850" cy="186150"/>
            </a:xfrm>
            <a:custGeom>
              <a:avLst/>
              <a:gdLst/>
              <a:ahLst/>
              <a:cxnLst/>
              <a:rect l="l" t="t" r="r" b="b"/>
              <a:pathLst>
                <a:path w="8794" h="7446" extrusionOk="0">
                  <a:moveTo>
                    <a:pt x="5559" y="0"/>
                  </a:moveTo>
                  <a:cubicBezTo>
                    <a:pt x="4480" y="0"/>
                    <a:pt x="1810" y="2739"/>
                    <a:pt x="1810" y="2739"/>
                  </a:cubicBezTo>
                  <a:cubicBezTo>
                    <a:pt x="1810" y="2739"/>
                    <a:pt x="3259" y="458"/>
                    <a:pt x="2534" y="351"/>
                  </a:cubicBezTo>
                  <a:cubicBezTo>
                    <a:pt x="2520" y="349"/>
                    <a:pt x="2507" y="348"/>
                    <a:pt x="2493" y="348"/>
                  </a:cubicBezTo>
                  <a:cubicBezTo>
                    <a:pt x="1745" y="348"/>
                    <a:pt x="0" y="3174"/>
                    <a:pt x="0" y="3174"/>
                  </a:cubicBezTo>
                  <a:lnTo>
                    <a:pt x="796" y="7445"/>
                  </a:lnTo>
                  <a:cubicBezTo>
                    <a:pt x="796" y="7445"/>
                    <a:pt x="8793" y="5236"/>
                    <a:pt x="8576" y="4692"/>
                  </a:cubicBezTo>
                  <a:cubicBezTo>
                    <a:pt x="8523" y="4559"/>
                    <a:pt x="8290" y="4509"/>
                    <a:pt x="7970" y="4509"/>
                  </a:cubicBezTo>
                  <a:cubicBezTo>
                    <a:pt x="6986" y="4509"/>
                    <a:pt x="5174" y="4983"/>
                    <a:pt x="5174" y="4983"/>
                  </a:cubicBezTo>
                  <a:cubicBezTo>
                    <a:pt x="5174" y="4983"/>
                    <a:pt x="8433" y="3499"/>
                    <a:pt x="7961" y="3139"/>
                  </a:cubicBezTo>
                  <a:cubicBezTo>
                    <a:pt x="7909" y="3098"/>
                    <a:pt x="7825" y="3080"/>
                    <a:pt x="7717" y="3080"/>
                  </a:cubicBezTo>
                  <a:cubicBezTo>
                    <a:pt x="6853" y="3080"/>
                    <a:pt x="4452" y="4225"/>
                    <a:pt x="4452" y="4225"/>
                  </a:cubicBezTo>
                  <a:cubicBezTo>
                    <a:pt x="4452" y="4225"/>
                    <a:pt x="7564" y="2126"/>
                    <a:pt x="7178" y="1587"/>
                  </a:cubicBezTo>
                  <a:cubicBezTo>
                    <a:pt x="7134" y="1527"/>
                    <a:pt x="7054" y="1500"/>
                    <a:pt x="6946" y="1500"/>
                  </a:cubicBezTo>
                  <a:cubicBezTo>
                    <a:pt x="6093" y="1500"/>
                    <a:pt x="3511" y="3174"/>
                    <a:pt x="3511" y="3174"/>
                  </a:cubicBezTo>
                  <a:cubicBezTo>
                    <a:pt x="3511" y="3174"/>
                    <a:pt x="6660" y="351"/>
                    <a:pt x="5719" y="25"/>
                  </a:cubicBezTo>
                  <a:cubicBezTo>
                    <a:pt x="5671" y="8"/>
                    <a:pt x="5617" y="0"/>
                    <a:pt x="5559" y="0"/>
                  </a:cubicBezTo>
                  <a:close/>
                </a:path>
              </a:pathLst>
            </a:custGeom>
            <a:solidFill>
              <a:srgbClr val="F9BC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1089;p30">
              <a:extLst>
                <a:ext uri="{FF2B5EF4-FFF2-40B4-BE49-F238E27FC236}">
                  <a16:creationId xmlns:a16="http://schemas.microsoft.com/office/drawing/2014/main" id="{7337E92C-B49A-4FDB-9875-DEB38B5641C2}"/>
                </a:ext>
              </a:extLst>
            </p:cNvPr>
            <p:cNvSpPr/>
            <p:nvPr/>
          </p:nvSpPr>
          <p:spPr>
            <a:xfrm>
              <a:off x="3110200" y="4096900"/>
              <a:ext cx="98525" cy="151025"/>
            </a:xfrm>
            <a:custGeom>
              <a:avLst/>
              <a:gdLst/>
              <a:ahLst/>
              <a:cxnLst/>
              <a:rect l="l" t="t" r="r" b="b"/>
              <a:pathLst>
                <a:path w="3941" h="6041" extrusionOk="0">
                  <a:moveTo>
                    <a:pt x="1011" y="0"/>
                  </a:moveTo>
                  <a:lnTo>
                    <a:pt x="1" y="753"/>
                  </a:lnTo>
                  <a:lnTo>
                    <a:pt x="1499" y="6041"/>
                  </a:lnTo>
                  <a:lnTo>
                    <a:pt x="3539" y="5348"/>
                  </a:lnTo>
                  <a:cubicBezTo>
                    <a:pt x="3940" y="2657"/>
                    <a:pt x="1011" y="0"/>
                    <a:pt x="1011" y="0"/>
                  </a:cubicBezTo>
                  <a:close/>
                </a:path>
              </a:pathLst>
            </a:custGeom>
            <a:solidFill>
              <a:srgbClr val="EA84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1090;p30">
              <a:extLst>
                <a:ext uri="{FF2B5EF4-FFF2-40B4-BE49-F238E27FC236}">
                  <a16:creationId xmlns:a16="http://schemas.microsoft.com/office/drawing/2014/main" id="{BE537BB8-DE0D-4662-8C13-181417DC652E}"/>
                </a:ext>
              </a:extLst>
            </p:cNvPr>
            <p:cNvSpPr/>
            <p:nvPr/>
          </p:nvSpPr>
          <p:spPr>
            <a:xfrm>
              <a:off x="2358675" y="3919125"/>
              <a:ext cx="816950" cy="483150"/>
            </a:xfrm>
            <a:custGeom>
              <a:avLst/>
              <a:gdLst/>
              <a:ahLst/>
              <a:cxnLst/>
              <a:rect l="l" t="t" r="r" b="b"/>
              <a:pathLst>
                <a:path w="32678" h="19326" extrusionOk="0">
                  <a:moveTo>
                    <a:pt x="10435" y="1"/>
                  </a:moveTo>
                  <a:cubicBezTo>
                    <a:pt x="10045" y="1"/>
                    <a:pt x="9624" y="101"/>
                    <a:pt x="9345" y="167"/>
                  </a:cubicBezTo>
                  <a:lnTo>
                    <a:pt x="5203" y="1159"/>
                  </a:lnTo>
                  <a:cubicBezTo>
                    <a:pt x="4736" y="1270"/>
                    <a:pt x="4264" y="1384"/>
                    <a:pt x="3840" y="1608"/>
                  </a:cubicBezTo>
                  <a:cubicBezTo>
                    <a:pt x="3346" y="1866"/>
                    <a:pt x="2938" y="2264"/>
                    <a:pt x="2571" y="2686"/>
                  </a:cubicBezTo>
                  <a:cubicBezTo>
                    <a:pt x="909" y="4611"/>
                    <a:pt x="1" y="7171"/>
                    <a:pt x="87" y="9710"/>
                  </a:cubicBezTo>
                  <a:cubicBezTo>
                    <a:pt x="122" y="10782"/>
                    <a:pt x="333" y="11867"/>
                    <a:pt x="847" y="12807"/>
                  </a:cubicBezTo>
                  <a:cubicBezTo>
                    <a:pt x="1401" y="13816"/>
                    <a:pt x="2270" y="14613"/>
                    <a:pt x="3145" y="15361"/>
                  </a:cubicBezTo>
                  <a:cubicBezTo>
                    <a:pt x="4699" y="16688"/>
                    <a:pt x="6375" y="17954"/>
                    <a:pt x="8333" y="18538"/>
                  </a:cubicBezTo>
                  <a:cubicBezTo>
                    <a:pt x="9485" y="18882"/>
                    <a:pt x="10673" y="18974"/>
                    <a:pt x="11875" y="18974"/>
                  </a:cubicBezTo>
                  <a:cubicBezTo>
                    <a:pt x="13249" y="18974"/>
                    <a:pt x="14641" y="18854"/>
                    <a:pt x="16018" y="18854"/>
                  </a:cubicBezTo>
                  <a:cubicBezTo>
                    <a:pt x="16159" y="18854"/>
                    <a:pt x="16299" y="18855"/>
                    <a:pt x="16439" y="18858"/>
                  </a:cubicBezTo>
                  <a:cubicBezTo>
                    <a:pt x="18786" y="18904"/>
                    <a:pt x="21114" y="19326"/>
                    <a:pt x="23383" y="19326"/>
                  </a:cubicBezTo>
                  <a:cubicBezTo>
                    <a:pt x="24849" y="19326"/>
                    <a:pt x="26290" y="19150"/>
                    <a:pt x="27696" y="18584"/>
                  </a:cubicBezTo>
                  <a:cubicBezTo>
                    <a:pt x="30060" y="17630"/>
                    <a:pt x="32097" y="15425"/>
                    <a:pt x="32386" y="12892"/>
                  </a:cubicBezTo>
                  <a:cubicBezTo>
                    <a:pt x="32677" y="10354"/>
                    <a:pt x="31226" y="7755"/>
                    <a:pt x="28803" y="6960"/>
                  </a:cubicBezTo>
                  <a:cubicBezTo>
                    <a:pt x="28012" y="6701"/>
                    <a:pt x="27165" y="6642"/>
                    <a:pt x="26333" y="6632"/>
                  </a:cubicBezTo>
                  <a:cubicBezTo>
                    <a:pt x="26254" y="6631"/>
                    <a:pt x="26174" y="6630"/>
                    <a:pt x="26095" y="6630"/>
                  </a:cubicBezTo>
                  <a:cubicBezTo>
                    <a:pt x="23826" y="6630"/>
                    <a:pt x="21564" y="6958"/>
                    <a:pt x="19295" y="6982"/>
                  </a:cubicBezTo>
                  <a:cubicBezTo>
                    <a:pt x="19216" y="6983"/>
                    <a:pt x="19138" y="6984"/>
                    <a:pt x="19059" y="6984"/>
                  </a:cubicBezTo>
                  <a:cubicBezTo>
                    <a:pt x="17285" y="6984"/>
                    <a:pt x="15453" y="6751"/>
                    <a:pt x="13965" y="5793"/>
                  </a:cubicBezTo>
                  <a:cubicBezTo>
                    <a:pt x="12738" y="5004"/>
                    <a:pt x="11852" y="3727"/>
                    <a:pt x="11485" y="2323"/>
                  </a:cubicBezTo>
                  <a:cubicBezTo>
                    <a:pt x="11354" y="1827"/>
                    <a:pt x="11536" y="767"/>
                    <a:pt x="11303" y="372"/>
                  </a:cubicBezTo>
                  <a:cubicBezTo>
                    <a:pt x="11135" y="88"/>
                    <a:pt x="10799" y="1"/>
                    <a:pt x="10435" y="1"/>
                  </a:cubicBezTo>
                  <a:close/>
                </a:path>
              </a:pathLst>
            </a:custGeom>
            <a:solidFill>
              <a:srgbClr val="F2E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1091;p30">
              <a:extLst>
                <a:ext uri="{FF2B5EF4-FFF2-40B4-BE49-F238E27FC236}">
                  <a16:creationId xmlns:a16="http://schemas.microsoft.com/office/drawing/2014/main" id="{2F565628-126D-4529-A9E8-1D69AF45B208}"/>
                </a:ext>
              </a:extLst>
            </p:cNvPr>
            <p:cNvSpPr/>
            <p:nvPr/>
          </p:nvSpPr>
          <p:spPr>
            <a:xfrm>
              <a:off x="2998150" y="4068200"/>
              <a:ext cx="128025" cy="324850"/>
            </a:xfrm>
            <a:custGeom>
              <a:avLst/>
              <a:gdLst/>
              <a:ahLst/>
              <a:cxnLst/>
              <a:rect l="l" t="t" r="r" b="b"/>
              <a:pathLst>
                <a:path w="5121" h="12994" extrusionOk="0">
                  <a:moveTo>
                    <a:pt x="373" y="0"/>
                  </a:moveTo>
                  <a:lnTo>
                    <a:pt x="0" y="13"/>
                  </a:lnTo>
                  <a:cubicBezTo>
                    <a:pt x="49" y="85"/>
                    <a:pt x="4755" y="7154"/>
                    <a:pt x="582" y="12819"/>
                  </a:cubicBezTo>
                  <a:lnTo>
                    <a:pt x="820" y="12994"/>
                  </a:lnTo>
                  <a:cubicBezTo>
                    <a:pt x="5120" y="7162"/>
                    <a:pt x="424" y="72"/>
                    <a:pt x="373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1092;p30">
              <a:extLst>
                <a:ext uri="{FF2B5EF4-FFF2-40B4-BE49-F238E27FC236}">
                  <a16:creationId xmlns:a16="http://schemas.microsoft.com/office/drawing/2014/main" id="{DB935769-6FE4-4914-A9E1-4E1B9CBAA291}"/>
                </a:ext>
              </a:extLst>
            </p:cNvPr>
            <p:cNvSpPr/>
            <p:nvPr/>
          </p:nvSpPr>
          <p:spPr>
            <a:xfrm>
              <a:off x="2943725" y="4078100"/>
              <a:ext cx="100150" cy="334725"/>
            </a:xfrm>
            <a:custGeom>
              <a:avLst/>
              <a:gdLst/>
              <a:ahLst/>
              <a:cxnLst/>
              <a:rect l="l" t="t" r="r" b="b"/>
              <a:pathLst>
                <a:path w="4006" h="13389" extrusionOk="0">
                  <a:moveTo>
                    <a:pt x="256" y="0"/>
                  </a:moveTo>
                  <a:lnTo>
                    <a:pt x="4" y="158"/>
                  </a:lnTo>
                  <a:cubicBezTo>
                    <a:pt x="43" y="217"/>
                    <a:pt x="3667" y="6153"/>
                    <a:pt x="0" y="13254"/>
                  </a:cubicBezTo>
                  <a:lnTo>
                    <a:pt x="261" y="13389"/>
                  </a:lnTo>
                  <a:cubicBezTo>
                    <a:pt x="4005" y="6141"/>
                    <a:pt x="291" y="60"/>
                    <a:pt x="256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1093;p30">
              <a:extLst>
                <a:ext uri="{FF2B5EF4-FFF2-40B4-BE49-F238E27FC236}">
                  <a16:creationId xmlns:a16="http://schemas.microsoft.com/office/drawing/2014/main" id="{81E6CF61-2F3B-4FEE-B063-0AC62B076155}"/>
                </a:ext>
              </a:extLst>
            </p:cNvPr>
            <p:cNvSpPr/>
            <p:nvPr/>
          </p:nvSpPr>
          <p:spPr>
            <a:xfrm>
              <a:off x="3343625" y="3476300"/>
              <a:ext cx="247625" cy="264475"/>
            </a:xfrm>
            <a:custGeom>
              <a:avLst/>
              <a:gdLst/>
              <a:ahLst/>
              <a:cxnLst/>
              <a:rect l="l" t="t" r="r" b="b"/>
              <a:pathLst>
                <a:path w="9905" h="10579" extrusionOk="0">
                  <a:moveTo>
                    <a:pt x="349" y="0"/>
                  </a:moveTo>
                  <a:cubicBezTo>
                    <a:pt x="230" y="68"/>
                    <a:pt x="117" y="140"/>
                    <a:pt x="0" y="218"/>
                  </a:cubicBezTo>
                  <a:cubicBezTo>
                    <a:pt x="2687" y="832"/>
                    <a:pt x="8144" y="2999"/>
                    <a:pt x="9669" y="10579"/>
                  </a:cubicBezTo>
                  <a:cubicBezTo>
                    <a:pt x="9751" y="10489"/>
                    <a:pt x="9828" y="10403"/>
                    <a:pt x="9904" y="10306"/>
                  </a:cubicBezTo>
                  <a:cubicBezTo>
                    <a:pt x="8349" y="2995"/>
                    <a:pt x="3159" y="709"/>
                    <a:pt x="349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1094;p30">
              <a:extLst>
                <a:ext uri="{FF2B5EF4-FFF2-40B4-BE49-F238E27FC236}">
                  <a16:creationId xmlns:a16="http://schemas.microsoft.com/office/drawing/2014/main" id="{6F75338E-7761-46B3-AECB-1377A9727128}"/>
                </a:ext>
              </a:extLst>
            </p:cNvPr>
            <p:cNvSpPr/>
            <p:nvPr/>
          </p:nvSpPr>
          <p:spPr>
            <a:xfrm>
              <a:off x="3288775" y="3515550"/>
              <a:ext cx="257900" cy="269650"/>
            </a:xfrm>
            <a:custGeom>
              <a:avLst/>
              <a:gdLst/>
              <a:ahLst/>
              <a:cxnLst/>
              <a:rect l="l" t="t" r="r" b="b"/>
              <a:pathLst>
                <a:path w="10316" h="10786" extrusionOk="0">
                  <a:moveTo>
                    <a:pt x="259" y="0"/>
                  </a:moveTo>
                  <a:cubicBezTo>
                    <a:pt x="171" y="72"/>
                    <a:pt x="83" y="136"/>
                    <a:pt x="1" y="207"/>
                  </a:cubicBezTo>
                  <a:cubicBezTo>
                    <a:pt x="2126" y="1158"/>
                    <a:pt x="8099" y="4344"/>
                    <a:pt x="10071" y="10786"/>
                  </a:cubicBezTo>
                  <a:cubicBezTo>
                    <a:pt x="10149" y="10718"/>
                    <a:pt x="10233" y="10647"/>
                    <a:pt x="10315" y="10569"/>
                  </a:cubicBezTo>
                  <a:cubicBezTo>
                    <a:pt x="8310" y="4237"/>
                    <a:pt x="2516" y="1035"/>
                    <a:pt x="259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1095;p30">
              <a:extLst>
                <a:ext uri="{FF2B5EF4-FFF2-40B4-BE49-F238E27FC236}">
                  <a16:creationId xmlns:a16="http://schemas.microsoft.com/office/drawing/2014/main" id="{4AA4F7CA-F066-4909-B2B7-F45DC4E5AEFD}"/>
                </a:ext>
              </a:extLst>
            </p:cNvPr>
            <p:cNvSpPr/>
            <p:nvPr/>
          </p:nvSpPr>
          <p:spPr>
            <a:xfrm>
              <a:off x="2380000" y="4028750"/>
              <a:ext cx="291225" cy="241725"/>
            </a:xfrm>
            <a:custGeom>
              <a:avLst/>
              <a:gdLst/>
              <a:ahLst/>
              <a:cxnLst/>
              <a:rect l="l" t="t" r="r" b="b"/>
              <a:pathLst>
                <a:path w="11649" h="9669" extrusionOk="0">
                  <a:moveTo>
                    <a:pt x="11419" y="0"/>
                  </a:moveTo>
                  <a:cubicBezTo>
                    <a:pt x="11372" y="95"/>
                    <a:pt x="11325" y="187"/>
                    <a:pt x="11278" y="277"/>
                  </a:cubicBezTo>
                  <a:cubicBezTo>
                    <a:pt x="8224" y="6363"/>
                    <a:pt x="2985" y="8570"/>
                    <a:pt x="207" y="9345"/>
                  </a:cubicBezTo>
                  <a:cubicBezTo>
                    <a:pt x="136" y="9361"/>
                    <a:pt x="64" y="9380"/>
                    <a:pt x="0" y="9398"/>
                  </a:cubicBezTo>
                  <a:cubicBezTo>
                    <a:pt x="41" y="9488"/>
                    <a:pt x="84" y="9581"/>
                    <a:pt x="130" y="9669"/>
                  </a:cubicBezTo>
                  <a:cubicBezTo>
                    <a:pt x="201" y="9652"/>
                    <a:pt x="267" y="9628"/>
                    <a:pt x="339" y="9611"/>
                  </a:cubicBezTo>
                  <a:cubicBezTo>
                    <a:pt x="3167" y="8818"/>
                    <a:pt x="8410" y="6574"/>
                    <a:pt x="11501" y="496"/>
                  </a:cubicBezTo>
                  <a:cubicBezTo>
                    <a:pt x="11550" y="394"/>
                    <a:pt x="11604" y="299"/>
                    <a:pt x="11649" y="195"/>
                  </a:cubicBezTo>
                  <a:cubicBezTo>
                    <a:pt x="11565" y="135"/>
                    <a:pt x="11489" y="66"/>
                    <a:pt x="11419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1096;p30">
              <a:extLst>
                <a:ext uri="{FF2B5EF4-FFF2-40B4-BE49-F238E27FC236}">
                  <a16:creationId xmlns:a16="http://schemas.microsoft.com/office/drawing/2014/main" id="{A2DB2EE8-320B-497E-9C7C-1E24D43A757C}"/>
                </a:ext>
              </a:extLst>
            </p:cNvPr>
            <p:cNvSpPr/>
            <p:nvPr/>
          </p:nvSpPr>
          <p:spPr>
            <a:xfrm>
              <a:off x="2442825" y="4066250"/>
              <a:ext cx="286725" cy="271000"/>
            </a:xfrm>
            <a:custGeom>
              <a:avLst/>
              <a:gdLst/>
              <a:ahLst/>
              <a:cxnLst/>
              <a:rect l="l" t="t" r="r" b="b"/>
              <a:pathLst>
                <a:path w="11469" h="10840" extrusionOk="0">
                  <a:moveTo>
                    <a:pt x="11200" y="1"/>
                  </a:moveTo>
                  <a:cubicBezTo>
                    <a:pt x="11145" y="150"/>
                    <a:pt x="11091" y="290"/>
                    <a:pt x="11032" y="439"/>
                  </a:cubicBezTo>
                  <a:cubicBezTo>
                    <a:pt x="8701" y="6447"/>
                    <a:pt x="3181" y="9376"/>
                    <a:pt x="371" y="10516"/>
                  </a:cubicBezTo>
                  <a:cubicBezTo>
                    <a:pt x="244" y="10567"/>
                    <a:pt x="117" y="10616"/>
                    <a:pt x="0" y="10657"/>
                  </a:cubicBezTo>
                  <a:cubicBezTo>
                    <a:pt x="113" y="10727"/>
                    <a:pt x="230" y="10780"/>
                    <a:pt x="349" y="10839"/>
                  </a:cubicBezTo>
                  <a:cubicBezTo>
                    <a:pt x="474" y="10792"/>
                    <a:pt x="605" y="10739"/>
                    <a:pt x="746" y="10680"/>
                  </a:cubicBezTo>
                  <a:cubicBezTo>
                    <a:pt x="3663" y="9450"/>
                    <a:pt x="8986" y="6486"/>
                    <a:pt x="11302" y="572"/>
                  </a:cubicBezTo>
                  <a:cubicBezTo>
                    <a:pt x="11360" y="427"/>
                    <a:pt x="11415" y="277"/>
                    <a:pt x="11468" y="124"/>
                  </a:cubicBezTo>
                  <a:cubicBezTo>
                    <a:pt x="11380" y="89"/>
                    <a:pt x="11292" y="48"/>
                    <a:pt x="11200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1097;p30">
              <a:extLst>
                <a:ext uri="{FF2B5EF4-FFF2-40B4-BE49-F238E27FC236}">
                  <a16:creationId xmlns:a16="http://schemas.microsoft.com/office/drawing/2014/main" id="{1275B25F-4CA3-4136-8B5E-B57C60419FBC}"/>
                </a:ext>
              </a:extLst>
            </p:cNvPr>
            <p:cNvSpPr/>
            <p:nvPr/>
          </p:nvSpPr>
          <p:spPr>
            <a:xfrm>
              <a:off x="3082325" y="3656200"/>
              <a:ext cx="106350" cy="375125"/>
            </a:xfrm>
            <a:custGeom>
              <a:avLst/>
              <a:gdLst/>
              <a:ahLst/>
              <a:cxnLst/>
              <a:rect l="l" t="t" r="r" b="b"/>
              <a:pathLst>
                <a:path w="4254" h="15005" extrusionOk="0">
                  <a:moveTo>
                    <a:pt x="286" y="1"/>
                  </a:moveTo>
                  <a:cubicBezTo>
                    <a:pt x="189" y="23"/>
                    <a:pt x="95" y="54"/>
                    <a:pt x="1" y="77"/>
                  </a:cubicBezTo>
                  <a:cubicBezTo>
                    <a:pt x="1601" y="3303"/>
                    <a:pt x="3895" y="8956"/>
                    <a:pt x="3959" y="15005"/>
                  </a:cubicBezTo>
                  <a:cubicBezTo>
                    <a:pt x="4059" y="14986"/>
                    <a:pt x="4160" y="14968"/>
                    <a:pt x="4254" y="14951"/>
                  </a:cubicBezTo>
                  <a:cubicBezTo>
                    <a:pt x="4176" y="8901"/>
                    <a:pt x="1897" y="3254"/>
                    <a:pt x="286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1098;p30">
              <a:extLst>
                <a:ext uri="{FF2B5EF4-FFF2-40B4-BE49-F238E27FC236}">
                  <a16:creationId xmlns:a16="http://schemas.microsoft.com/office/drawing/2014/main" id="{F8CB7FCB-A9A8-4A4B-B2BD-DEE06C486C29}"/>
                </a:ext>
              </a:extLst>
            </p:cNvPr>
            <p:cNvSpPr/>
            <p:nvPr/>
          </p:nvSpPr>
          <p:spPr>
            <a:xfrm>
              <a:off x="3137925" y="3632700"/>
              <a:ext cx="130400" cy="376025"/>
            </a:xfrm>
            <a:custGeom>
              <a:avLst/>
              <a:gdLst/>
              <a:ahLst/>
              <a:cxnLst/>
              <a:rect l="l" t="t" r="r" b="b"/>
              <a:pathLst>
                <a:path w="5216" h="15041" extrusionOk="0">
                  <a:moveTo>
                    <a:pt x="253" y="0"/>
                  </a:moveTo>
                  <a:cubicBezTo>
                    <a:pt x="173" y="53"/>
                    <a:pt x="83" y="102"/>
                    <a:pt x="1" y="150"/>
                  </a:cubicBezTo>
                  <a:cubicBezTo>
                    <a:pt x="1847" y="2702"/>
                    <a:pt x="4924" y="8000"/>
                    <a:pt x="4920" y="15041"/>
                  </a:cubicBezTo>
                  <a:cubicBezTo>
                    <a:pt x="5018" y="15000"/>
                    <a:pt x="5119" y="14951"/>
                    <a:pt x="5215" y="14903"/>
                  </a:cubicBezTo>
                  <a:cubicBezTo>
                    <a:pt x="5178" y="7879"/>
                    <a:pt x="2120" y="2581"/>
                    <a:pt x="253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1099;p30">
              <a:extLst>
                <a:ext uri="{FF2B5EF4-FFF2-40B4-BE49-F238E27FC236}">
                  <a16:creationId xmlns:a16="http://schemas.microsoft.com/office/drawing/2014/main" id="{CA89F497-9BC2-4F0C-BB27-2D01EDAF853A}"/>
                </a:ext>
              </a:extLst>
            </p:cNvPr>
            <p:cNvSpPr/>
            <p:nvPr/>
          </p:nvSpPr>
          <p:spPr>
            <a:xfrm>
              <a:off x="2583575" y="4164075"/>
              <a:ext cx="37700" cy="37700"/>
            </a:xfrm>
            <a:custGeom>
              <a:avLst/>
              <a:gdLst/>
              <a:ahLst/>
              <a:cxnLst/>
              <a:rect l="l" t="t" r="r" b="b"/>
              <a:pathLst>
                <a:path w="1508" h="1508" extrusionOk="0">
                  <a:moveTo>
                    <a:pt x="755" y="1"/>
                  </a:moveTo>
                  <a:cubicBezTo>
                    <a:pt x="339" y="1"/>
                    <a:pt x="1" y="339"/>
                    <a:pt x="1" y="755"/>
                  </a:cubicBezTo>
                  <a:cubicBezTo>
                    <a:pt x="1" y="1169"/>
                    <a:pt x="339" y="1507"/>
                    <a:pt x="755" y="1507"/>
                  </a:cubicBezTo>
                  <a:cubicBezTo>
                    <a:pt x="1171" y="1507"/>
                    <a:pt x="1507" y="1169"/>
                    <a:pt x="1507" y="755"/>
                  </a:cubicBezTo>
                  <a:cubicBezTo>
                    <a:pt x="1507" y="339"/>
                    <a:pt x="1171" y="1"/>
                    <a:pt x="755" y="1"/>
                  </a:cubicBezTo>
                  <a:close/>
                </a:path>
              </a:pathLst>
            </a:custGeom>
            <a:solidFill>
              <a:srgbClr val="EA84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1100;p30">
              <a:extLst>
                <a:ext uri="{FF2B5EF4-FFF2-40B4-BE49-F238E27FC236}">
                  <a16:creationId xmlns:a16="http://schemas.microsoft.com/office/drawing/2014/main" id="{261CD0C0-5AE8-449A-9D82-7C4F5BFCF918}"/>
                </a:ext>
              </a:extLst>
            </p:cNvPr>
            <p:cNvSpPr/>
            <p:nvPr/>
          </p:nvSpPr>
          <p:spPr>
            <a:xfrm>
              <a:off x="2646000" y="4078050"/>
              <a:ext cx="37675" cy="37675"/>
            </a:xfrm>
            <a:custGeom>
              <a:avLst/>
              <a:gdLst/>
              <a:ahLst/>
              <a:cxnLst/>
              <a:rect l="l" t="t" r="r" b="b"/>
              <a:pathLst>
                <a:path w="1507" h="1507" extrusionOk="0">
                  <a:moveTo>
                    <a:pt x="753" y="0"/>
                  </a:moveTo>
                  <a:cubicBezTo>
                    <a:pt x="337" y="0"/>
                    <a:pt x="0" y="338"/>
                    <a:pt x="0" y="754"/>
                  </a:cubicBezTo>
                  <a:cubicBezTo>
                    <a:pt x="0" y="1172"/>
                    <a:pt x="339" y="1507"/>
                    <a:pt x="753" y="1507"/>
                  </a:cubicBezTo>
                  <a:cubicBezTo>
                    <a:pt x="1171" y="1507"/>
                    <a:pt x="1507" y="1168"/>
                    <a:pt x="1507" y="754"/>
                  </a:cubicBezTo>
                  <a:cubicBezTo>
                    <a:pt x="1507" y="338"/>
                    <a:pt x="1171" y="4"/>
                    <a:pt x="753" y="0"/>
                  </a:cubicBezTo>
                  <a:close/>
                </a:path>
              </a:pathLst>
            </a:custGeom>
            <a:solidFill>
              <a:srgbClr val="EA84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1101;p30">
              <a:extLst>
                <a:ext uri="{FF2B5EF4-FFF2-40B4-BE49-F238E27FC236}">
                  <a16:creationId xmlns:a16="http://schemas.microsoft.com/office/drawing/2014/main" id="{BB830779-DB09-40CB-AD93-F2E7BB1957AE}"/>
                </a:ext>
              </a:extLst>
            </p:cNvPr>
            <p:cNvSpPr/>
            <p:nvPr/>
          </p:nvSpPr>
          <p:spPr>
            <a:xfrm>
              <a:off x="2485600" y="4238075"/>
              <a:ext cx="37700" cy="37675"/>
            </a:xfrm>
            <a:custGeom>
              <a:avLst/>
              <a:gdLst/>
              <a:ahLst/>
              <a:cxnLst/>
              <a:rect l="l" t="t" r="r" b="b"/>
              <a:pathLst>
                <a:path w="1508" h="1507" extrusionOk="0">
                  <a:moveTo>
                    <a:pt x="753" y="0"/>
                  </a:moveTo>
                  <a:cubicBezTo>
                    <a:pt x="337" y="0"/>
                    <a:pt x="1" y="336"/>
                    <a:pt x="1" y="753"/>
                  </a:cubicBezTo>
                  <a:cubicBezTo>
                    <a:pt x="1" y="1169"/>
                    <a:pt x="337" y="1507"/>
                    <a:pt x="753" y="1507"/>
                  </a:cubicBezTo>
                  <a:cubicBezTo>
                    <a:pt x="1169" y="1507"/>
                    <a:pt x="1507" y="1169"/>
                    <a:pt x="1507" y="753"/>
                  </a:cubicBezTo>
                  <a:cubicBezTo>
                    <a:pt x="1507" y="336"/>
                    <a:pt x="1169" y="0"/>
                    <a:pt x="753" y="0"/>
                  </a:cubicBezTo>
                  <a:close/>
                </a:path>
              </a:pathLst>
            </a:custGeom>
            <a:solidFill>
              <a:srgbClr val="EA84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1102;p30">
              <a:extLst>
                <a:ext uri="{FF2B5EF4-FFF2-40B4-BE49-F238E27FC236}">
                  <a16:creationId xmlns:a16="http://schemas.microsoft.com/office/drawing/2014/main" id="{F7E7C599-2694-4384-BDB6-78217970E889}"/>
                </a:ext>
              </a:extLst>
            </p:cNvPr>
            <p:cNvSpPr/>
            <p:nvPr/>
          </p:nvSpPr>
          <p:spPr>
            <a:xfrm>
              <a:off x="2983750" y="4332450"/>
              <a:ext cx="37675" cy="37700"/>
            </a:xfrm>
            <a:custGeom>
              <a:avLst/>
              <a:gdLst/>
              <a:ahLst/>
              <a:cxnLst/>
              <a:rect l="l" t="t" r="r" b="b"/>
              <a:pathLst>
                <a:path w="1507" h="1508" extrusionOk="0">
                  <a:moveTo>
                    <a:pt x="754" y="1"/>
                  </a:moveTo>
                  <a:cubicBezTo>
                    <a:pt x="338" y="1"/>
                    <a:pt x="0" y="339"/>
                    <a:pt x="0" y="755"/>
                  </a:cubicBezTo>
                  <a:cubicBezTo>
                    <a:pt x="0" y="1171"/>
                    <a:pt x="338" y="1507"/>
                    <a:pt x="754" y="1507"/>
                  </a:cubicBezTo>
                  <a:cubicBezTo>
                    <a:pt x="1168" y="1507"/>
                    <a:pt x="1507" y="1171"/>
                    <a:pt x="1507" y="755"/>
                  </a:cubicBezTo>
                  <a:cubicBezTo>
                    <a:pt x="1507" y="339"/>
                    <a:pt x="1168" y="1"/>
                    <a:pt x="754" y="1"/>
                  </a:cubicBezTo>
                  <a:close/>
                </a:path>
              </a:pathLst>
            </a:custGeom>
            <a:solidFill>
              <a:srgbClr val="EA84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1103;p30">
              <a:extLst>
                <a:ext uri="{FF2B5EF4-FFF2-40B4-BE49-F238E27FC236}">
                  <a16:creationId xmlns:a16="http://schemas.microsoft.com/office/drawing/2014/main" id="{775BC9A8-9AAC-4360-A5ED-9CE9EA371121}"/>
                </a:ext>
              </a:extLst>
            </p:cNvPr>
            <p:cNvSpPr/>
            <p:nvPr/>
          </p:nvSpPr>
          <p:spPr>
            <a:xfrm>
              <a:off x="3002600" y="4219325"/>
              <a:ext cx="37675" cy="37675"/>
            </a:xfrm>
            <a:custGeom>
              <a:avLst/>
              <a:gdLst/>
              <a:ahLst/>
              <a:cxnLst/>
              <a:rect l="l" t="t" r="r" b="b"/>
              <a:pathLst>
                <a:path w="1507" h="1507" extrusionOk="0">
                  <a:moveTo>
                    <a:pt x="753" y="0"/>
                  </a:moveTo>
                  <a:cubicBezTo>
                    <a:pt x="334" y="0"/>
                    <a:pt x="0" y="338"/>
                    <a:pt x="0" y="752"/>
                  </a:cubicBezTo>
                  <a:cubicBezTo>
                    <a:pt x="0" y="1170"/>
                    <a:pt x="334" y="1507"/>
                    <a:pt x="753" y="1507"/>
                  </a:cubicBezTo>
                  <a:cubicBezTo>
                    <a:pt x="1171" y="1507"/>
                    <a:pt x="1507" y="1168"/>
                    <a:pt x="1507" y="752"/>
                  </a:cubicBezTo>
                  <a:cubicBezTo>
                    <a:pt x="1507" y="338"/>
                    <a:pt x="1171" y="0"/>
                    <a:pt x="753" y="0"/>
                  </a:cubicBezTo>
                  <a:close/>
                </a:path>
              </a:pathLst>
            </a:custGeom>
            <a:solidFill>
              <a:srgbClr val="EA84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1104;p30">
              <a:extLst>
                <a:ext uri="{FF2B5EF4-FFF2-40B4-BE49-F238E27FC236}">
                  <a16:creationId xmlns:a16="http://schemas.microsoft.com/office/drawing/2014/main" id="{3EE179ED-0A34-4B61-BE8D-6B3768AA0DE1}"/>
                </a:ext>
              </a:extLst>
            </p:cNvPr>
            <p:cNvSpPr/>
            <p:nvPr/>
          </p:nvSpPr>
          <p:spPr>
            <a:xfrm>
              <a:off x="2983750" y="4113600"/>
              <a:ext cx="37675" cy="37700"/>
            </a:xfrm>
            <a:custGeom>
              <a:avLst/>
              <a:gdLst/>
              <a:ahLst/>
              <a:cxnLst/>
              <a:rect l="l" t="t" r="r" b="b"/>
              <a:pathLst>
                <a:path w="1507" h="1508" extrusionOk="0">
                  <a:moveTo>
                    <a:pt x="754" y="1"/>
                  </a:moveTo>
                  <a:cubicBezTo>
                    <a:pt x="338" y="1"/>
                    <a:pt x="0" y="339"/>
                    <a:pt x="0" y="753"/>
                  </a:cubicBezTo>
                  <a:cubicBezTo>
                    <a:pt x="0" y="1169"/>
                    <a:pt x="338" y="1507"/>
                    <a:pt x="754" y="1507"/>
                  </a:cubicBezTo>
                  <a:cubicBezTo>
                    <a:pt x="1168" y="1507"/>
                    <a:pt x="1507" y="1169"/>
                    <a:pt x="1507" y="753"/>
                  </a:cubicBezTo>
                  <a:cubicBezTo>
                    <a:pt x="1507" y="339"/>
                    <a:pt x="1168" y="1"/>
                    <a:pt x="754" y="1"/>
                  </a:cubicBezTo>
                  <a:close/>
                </a:path>
              </a:pathLst>
            </a:custGeom>
            <a:solidFill>
              <a:srgbClr val="EA84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1105;p30">
              <a:extLst>
                <a:ext uri="{FF2B5EF4-FFF2-40B4-BE49-F238E27FC236}">
                  <a16:creationId xmlns:a16="http://schemas.microsoft.com/office/drawing/2014/main" id="{A5FFEE3A-DF5E-4C5A-A9AC-E0D35BC206D6}"/>
                </a:ext>
              </a:extLst>
            </p:cNvPr>
            <p:cNvSpPr/>
            <p:nvPr/>
          </p:nvSpPr>
          <p:spPr>
            <a:xfrm>
              <a:off x="3196300" y="3936875"/>
              <a:ext cx="37625" cy="37675"/>
            </a:xfrm>
            <a:custGeom>
              <a:avLst/>
              <a:gdLst/>
              <a:ahLst/>
              <a:cxnLst/>
              <a:rect l="l" t="t" r="r" b="b"/>
              <a:pathLst>
                <a:path w="1505" h="1507" extrusionOk="0">
                  <a:moveTo>
                    <a:pt x="752" y="0"/>
                  </a:moveTo>
                  <a:cubicBezTo>
                    <a:pt x="336" y="0"/>
                    <a:pt x="0" y="338"/>
                    <a:pt x="0" y="754"/>
                  </a:cubicBezTo>
                  <a:cubicBezTo>
                    <a:pt x="0" y="1170"/>
                    <a:pt x="336" y="1507"/>
                    <a:pt x="752" y="1507"/>
                  </a:cubicBezTo>
                  <a:cubicBezTo>
                    <a:pt x="1169" y="1507"/>
                    <a:pt x="1505" y="1170"/>
                    <a:pt x="1505" y="754"/>
                  </a:cubicBezTo>
                  <a:cubicBezTo>
                    <a:pt x="1505" y="338"/>
                    <a:pt x="1169" y="0"/>
                    <a:pt x="752" y="0"/>
                  </a:cubicBezTo>
                  <a:close/>
                </a:path>
              </a:pathLst>
            </a:custGeom>
            <a:solidFill>
              <a:srgbClr val="EA84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1106;p30">
              <a:extLst>
                <a:ext uri="{FF2B5EF4-FFF2-40B4-BE49-F238E27FC236}">
                  <a16:creationId xmlns:a16="http://schemas.microsoft.com/office/drawing/2014/main" id="{96931343-107F-42C6-AC6D-7E439B7C6D67}"/>
                </a:ext>
              </a:extLst>
            </p:cNvPr>
            <p:cNvSpPr/>
            <p:nvPr/>
          </p:nvSpPr>
          <p:spPr>
            <a:xfrm>
              <a:off x="3167450" y="3806100"/>
              <a:ext cx="37675" cy="37675"/>
            </a:xfrm>
            <a:custGeom>
              <a:avLst/>
              <a:gdLst/>
              <a:ahLst/>
              <a:cxnLst/>
              <a:rect l="l" t="t" r="r" b="b"/>
              <a:pathLst>
                <a:path w="1507" h="1507" extrusionOk="0">
                  <a:moveTo>
                    <a:pt x="755" y="0"/>
                  </a:moveTo>
                  <a:cubicBezTo>
                    <a:pt x="336" y="0"/>
                    <a:pt x="0" y="338"/>
                    <a:pt x="0" y="752"/>
                  </a:cubicBezTo>
                  <a:cubicBezTo>
                    <a:pt x="0" y="1171"/>
                    <a:pt x="336" y="1507"/>
                    <a:pt x="755" y="1507"/>
                  </a:cubicBezTo>
                  <a:cubicBezTo>
                    <a:pt x="1171" y="1507"/>
                    <a:pt x="1507" y="1169"/>
                    <a:pt x="1507" y="752"/>
                  </a:cubicBezTo>
                  <a:cubicBezTo>
                    <a:pt x="1507" y="338"/>
                    <a:pt x="1171" y="0"/>
                    <a:pt x="755" y="0"/>
                  </a:cubicBezTo>
                  <a:close/>
                </a:path>
              </a:pathLst>
            </a:custGeom>
            <a:solidFill>
              <a:srgbClr val="EA84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1107;p30">
              <a:extLst>
                <a:ext uri="{FF2B5EF4-FFF2-40B4-BE49-F238E27FC236}">
                  <a16:creationId xmlns:a16="http://schemas.microsoft.com/office/drawing/2014/main" id="{DA264CA5-807A-4798-B272-C6CBB7FC02E0}"/>
                </a:ext>
              </a:extLst>
            </p:cNvPr>
            <p:cNvSpPr/>
            <p:nvPr/>
          </p:nvSpPr>
          <p:spPr>
            <a:xfrm>
              <a:off x="3522750" y="3682275"/>
              <a:ext cx="42975" cy="37650"/>
            </a:xfrm>
            <a:custGeom>
              <a:avLst/>
              <a:gdLst/>
              <a:ahLst/>
              <a:cxnLst/>
              <a:rect l="l" t="t" r="r" b="b"/>
              <a:pathLst>
                <a:path w="1719" h="1506" extrusionOk="0">
                  <a:moveTo>
                    <a:pt x="862" y="0"/>
                  </a:moveTo>
                  <a:cubicBezTo>
                    <a:pt x="588" y="0"/>
                    <a:pt x="324" y="151"/>
                    <a:pt x="189" y="411"/>
                  </a:cubicBezTo>
                  <a:cubicBezTo>
                    <a:pt x="1" y="780"/>
                    <a:pt x="148" y="1233"/>
                    <a:pt x="517" y="1422"/>
                  </a:cubicBezTo>
                  <a:cubicBezTo>
                    <a:pt x="629" y="1478"/>
                    <a:pt x="747" y="1505"/>
                    <a:pt x="863" y="1505"/>
                  </a:cubicBezTo>
                  <a:cubicBezTo>
                    <a:pt x="1136" y="1505"/>
                    <a:pt x="1398" y="1356"/>
                    <a:pt x="1530" y="1094"/>
                  </a:cubicBezTo>
                  <a:cubicBezTo>
                    <a:pt x="1719" y="725"/>
                    <a:pt x="1571" y="272"/>
                    <a:pt x="1202" y="83"/>
                  </a:cubicBezTo>
                  <a:cubicBezTo>
                    <a:pt x="1093" y="27"/>
                    <a:pt x="977" y="0"/>
                    <a:pt x="862" y="0"/>
                  </a:cubicBezTo>
                  <a:close/>
                </a:path>
              </a:pathLst>
            </a:custGeom>
            <a:solidFill>
              <a:srgbClr val="EA84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1108;p30">
              <a:extLst>
                <a:ext uri="{FF2B5EF4-FFF2-40B4-BE49-F238E27FC236}">
                  <a16:creationId xmlns:a16="http://schemas.microsoft.com/office/drawing/2014/main" id="{FFF088A1-84E5-4A6A-80FE-72C2EBC459C9}"/>
                </a:ext>
              </a:extLst>
            </p:cNvPr>
            <p:cNvSpPr/>
            <p:nvPr/>
          </p:nvSpPr>
          <p:spPr>
            <a:xfrm>
              <a:off x="3450600" y="3575725"/>
              <a:ext cx="43025" cy="37675"/>
            </a:xfrm>
            <a:custGeom>
              <a:avLst/>
              <a:gdLst/>
              <a:ahLst/>
              <a:cxnLst/>
              <a:rect l="l" t="t" r="r" b="b"/>
              <a:pathLst>
                <a:path w="1721" h="1507" extrusionOk="0">
                  <a:moveTo>
                    <a:pt x="863" y="1"/>
                  </a:moveTo>
                  <a:cubicBezTo>
                    <a:pt x="589" y="1"/>
                    <a:pt x="324" y="152"/>
                    <a:pt x="192" y="412"/>
                  </a:cubicBezTo>
                  <a:cubicBezTo>
                    <a:pt x="1" y="781"/>
                    <a:pt x="151" y="1234"/>
                    <a:pt x="519" y="1424"/>
                  </a:cubicBezTo>
                  <a:cubicBezTo>
                    <a:pt x="629" y="1480"/>
                    <a:pt x="746" y="1506"/>
                    <a:pt x="861" y="1506"/>
                  </a:cubicBezTo>
                  <a:cubicBezTo>
                    <a:pt x="1135" y="1506"/>
                    <a:pt x="1399" y="1356"/>
                    <a:pt x="1530" y="1096"/>
                  </a:cubicBezTo>
                  <a:cubicBezTo>
                    <a:pt x="1721" y="727"/>
                    <a:pt x="1571" y="272"/>
                    <a:pt x="1202" y="84"/>
                  </a:cubicBezTo>
                  <a:cubicBezTo>
                    <a:pt x="1094" y="27"/>
                    <a:pt x="977" y="1"/>
                    <a:pt x="863" y="1"/>
                  </a:cubicBezTo>
                  <a:close/>
                </a:path>
              </a:pathLst>
            </a:custGeom>
            <a:solidFill>
              <a:srgbClr val="EA84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1109;p30">
              <a:extLst>
                <a:ext uri="{FF2B5EF4-FFF2-40B4-BE49-F238E27FC236}">
                  <a16:creationId xmlns:a16="http://schemas.microsoft.com/office/drawing/2014/main" id="{DEAF0F94-12E5-4051-91BE-E95F936A17E1}"/>
                </a:ext>
              </a:extLst>
            </p:cNvPr>
            <p:cNvSpPr/>
            <p:nvPr/>
          </p:nvSpPr>
          <p:spPr>
            <a:xfrm>
              <a:off x="3354475" y="3505475"/>
              <a:ext cx="43025" cy="37650"/>
            </a:xfrm>
            <a:custGeom>
              <a:avLst/>
              <a:gdLst/>
              <a:ahLst/>
              <a:cxnLst/>
              <a:rect l="l" t="t" r="r" b="b"/>
              <a:pathLst>
                <a:path w="1721" h="1506" extrusionOk="0">
                  <a:moveTo>
                    <a:pt x="862" y="1"/>
                  </a:moveTo>
                  <a:cubicBezTo>
                    <a:pt x="588" y="1"/>
                    <a:pt x="324" y="152"/>
                    <a:pt x="191" y="412"/>
                  </a:cubicBezTo>
                  <a:cubicBezTo>
                    <a:pt x="1" y="778"/>
                    <a:pt x="150" y="1234"/>
                    <a:pt x="519" y="1422"/>
                  </a:cubicBezTo>
                  <a:cubicBezTo>
                    <a:pt x="630" y="1479"/>
                    <a:pt x="748" y="1506"/>
                    <a:pt x="863" y="1506"/>
                  </a:cubicBezTo>
                  <a:cubicBezTo>
                    <a:pt x="1136" y="1506"/>
                    <a:pt x="1399" y="1356"/>
                    <a:pt x="1530" y="1094"/>
                  </a:cubicBezTo>
                  <a:cubicBezTo>
                    <a:pt x="1720" y="725"/>
                    <a:pt x="1571" y="272"/>
                    <a:pt x="1202" y="84"/>
                  </a:cubicBezTo>
                  <a:cubicBezTo>
                    <a:pt x="1093" y="27"/>
                    <a:pt x="976" y="1"/>
                    <a:pt x="862" y="1"/>
                  </a:cubicBezTo>
                  <a:close/>
                </a:path>
              </a:pathLst>
            </a:custGeom>
            <a:solidFill>
              <a:srgbClr val="EA84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1110;p30">
              <a:extLst>
                <a:ext uri="{FF2B5EF4-FFF2-40B4-BE49-F238E27FC236}">
                  <a16:creationId xmlns:a16="http://schemas.microsoft.com/office/drawing/2014/main" id="{C4CA8ECF-CF20-41A4-8A04-DFC071DB3E32}"/>
                </a:ext>
              </a:extLst>
            </p:cNvPr>
            <p:cNvSpPr/>
            <p:nvPr/>
          </p:nvSpPr>
          <p:spPr>
            <a:xfrm>
              <a:off x="3119475" y="3681025"/>
              <a:ext cx="42975" cy="37675"/>
            </a:xfrm>
            <a:custGeom>
              <a:avLst/>
              <a:gdLst/>
              <a:ahLst/>
              <a:cxnLst/>
              <a:rect l="l" t="t" r="r" b="b"/>
              <a:pathLst>
                <a:path w="1719" h="1507" extrusionOk="0">
                  <a:moveTo>
                    <a:pt x="862" y="1"/>
                  </a:moveTo>
                  <a:cubicBezTo>
                    <a:pt x="588" y="1"/>
                    <a:pt x="324" y="152"/>
                    <a:pt x="189" y="412"/>
                  </a:cubicBezTo>
                  <a:cubicBezTo>
                    <a:pt x="1" y="781"/>
                    <a:pt x="148" y="1234"/>
                    <a:pt x="517" y="1424"/>
                  </a:cubicBezTo>
                  <a:cubicBezTo>
                    <a:pt x="627" y="1480"/>
                    <a:pt x="744" y="1507"/>
                    <a:pt x="860" y="1507"/>
                  </a:cubicBezTo>
                  <a:cubicBezTo>
                    <a:pt x="1134" y="1507"/>
                    <a:pt x="1397" y="1357"/>
                    <a:pt x="1530" y="1096"/>
                  </a:cubicBezTo>
                  <a:cubicBezTo>
                    <a:pt x="1718" y="728"/>
                    <a:pt x="1571" y="273"/>
                    <a:pt x="1202" y="84"/>
                  </a:cubicBezTo>
                  <a:cubicBezTo>
                    <a:pt x="1093" y="28"/>
                    <a:pt x="976" y="1"/>
                    <a:pt x="862" y="1"/>
                  </a:cubicBezTo>
                  <a:close/>
                </a:path>
              </a:pathLst>
            </a:custGeom>
            <a:solidFill>
              <a:srgbClr val="EA84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1111;p30">
              <a:extLst>
                <a:ext uri="{FF2B5EF4-FFF2-40B4-BE49-F238E27FC236}">
                  <a16:creationId xmlns:a16="http://schemas.microsoft.com/office/drawing/2014/main" id="{76ABC2B0-55BF-4142-B15A-640AD81E71C5}"/>
                </a:ext>
              </a:extLst>
            </p:cNvPr>
            <p:cNvSpPr/>
            <p:nvPr/>
          </p:nvSpPr>
          <p:spPr>
            <a:xfrm>
              <a:off x="2511800" y="3792350"/>
              <a:ext cx="69100" cy="69875"/>
            </a:xfrm>
            <a:custGeom>
              <a:avLst/>
              <a:gdLst/>
              <a:ahLst/>
              <a:cxnLst/>
              <a:rect l="l" t="t" r="r" b="b"/>
              <a:pathLst>
                <a:path w="2764" h="2795" extrusionOk="0">
                  <a:moveTo>
                    <a:pt x="839" y="1"/>
                  </a:moveTo>
                  <a:lnTo>
                    <a:pt x="820" y="983"/>
                  </a:lnTo>
                  <a:lnTo>
                    <a:pt x="0" y="1526"/>
                  </a:lnTo>
                  <a:lnTo>
                    <a:pt x="929" y="1846"/>
                  </a:lnTo>
                  <a:lnTo>
                    <a:pt x="1189" y="2795"/>
                  </a:lnTo>
                  <a:lnTo>
                    <a:pt x="1781" y="2010"/>
                  </a:lnTo>
                  <a:lnTo>
                    <a:pt x="2763" y="2055"/>
                  </a:lnTo>
                  <a:lnTo>
                    <a:pt x="2202" y="1249"/>
                  </a:lnTo>
                  <a:lnTo>
                    <a:pt x="2548" y="329"/>
                  </a:lnTo>
                  <a:lnTo>
                    <a:pt x="1607" y="614"/>
                  </a:lnTo>
                  <a:lnTo>
                    <a:pt x="839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1112;p30">
              <a:extLst>
                <a:ext uri="{FF2B5EF4-FFF2-40B4-BE49-F238E27FC236}">
                  <a16:creationId xmlns:a16="http://schemas.microsoft.com/office/drawing/2014/main" id="{AFBA9394-9035-491F-BF3E-AD1EDAE7AC4E}"/>
                </a:ext>
              </a:extLst>
            </p:cNvPr>
            <p:cNvSpPr/>
            <p:nvPr/>
          </p:nvSpPr>
          <p:spPr>
            <a:xfrm>
              <a:off x="2937100" y="3725900"/>
              <a:ext cx="70400" cy="67775"/>
            </a:xfrm>
            <a:custGeom>
              <a:avLst/>
              <a:gdLst/>
              <a:ahLst/>
              <a:cxnLst/>
              <a:rect l="l" t="t" r="r" b="b"/>
              <a:pathLst>
                <a:path w="2816" h="2711" extrusionOk="0">
                  <a:moveTo>
                    <a:pt x="1452" y="0"/>
                  </a:moveTo>
                  <a:lnTo>
                    <a:pt x="981" y="861"/>
                  </a:lnTo>
                  <a:lnTo>
                    <a:pt x="1" y="962"/>
                  </a:lnTo>
                  <a:lnTo>
                    <a:pt x="675" y="1675"/>
                  </a:lnTo>
                  <a:lnTo>
                    <a:pt x="470" y="2636"/>
                  </a:lnTo>
                  <a:lnTo>
                    <a:pt x="1356" y="2216"/>
                  </a:lnTo>
                  <a:lnTo>
                    <a:pt x="2206" y="2710"/>
                  </a:lnTo>
                  <a:lnTo>
                    <a:pt x="2081" y="1734"/>
                  </a:lnTo>
                  <a:lnTo>
                    <a:pt x="2815" y="1079"/>
                  </a:lnTo>
                  <a:lnTo>
                    <a:pt x="1848" y="896"/>
                  </a:lnTo>
                  <a:lnTo>
                    <a:pt x="1452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1113;p30">
              <a:extLst>
                <a:ext uri="{FF2B5EF4-FFF2-40B4-BE49-F238E27FC236}">
                  <a16:creationId xmlns:a16="http://schemas.microsoft.com/office/drawing/2014/main" id="{46ABC54A-1861-4044-8897-01F3DCBEF3CF}"/>
                </a:ext>
              </a:extLst>
            </p:cNvPr>
            <p:cNvSpPr/>
            <p:nvPr/>
          </p:nvSpPr>
          <p:spPr>
            <a:xfrm>
              <a:off x="3320925" y="3802000"/>
              <a:ext cx="69950" cy="68775"/>
            </a:xfrm>
            <a:custGeom>
              <a:avLst/>
              <a:gdLst/>
              <a:ahLst/>
              <a:cxnLst/>
              <a:rect l="l" t="t" r="r" b="b"/>
              <a:pathLst>
                <a:path w="2798" h="2751" extrusionOk="0">
                  <a:moveTo>
                    <a:pt x="1505" y="0"/>
                  </a:moveTo>
                  <a:lnTo>
                    <a:pt x="982" y="830"/>
                  </a:lnTo>
                  <a:lnTo>
                    <a:pt x="0" y="871"/>
                  </a:lnTo>
                  <a:lnTo>
                    <a:pt x="627" y="1628"/>
                  </a:lnTo>
                  <a:lnTo>
                    <a:pt x="363" y="2573"/>
                  </a:lnTo>
                  <a:lnTo>
                    <a:pt x="1277" y="2206"/>
                  </a:lnTo>
                  <a:lnTo>
                    <a:pt x="2093" y="2751"/>
                  </a:lnTo>
                  <a:lnTo>
                    <a:pt x="2029" y="1771"/>
                  </a:lnTo>
                  <a:lnTo>
                    <a:pt x="2798" y="1160"/>
                  </a:lnTo>
                  <a:lnTo>
                    <a:pt x="1845" y="921"/>
                  </a:lnTo>
                  <a:lnTo>
                    <a:pt x="1505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1114;p30">
              <a:extLst>
                <a:ext uri="{FF2B5EF4-FFF2-40B4-BE49-F238E27FC236}">
                  <a16:creationId xmlns:a16="http://schemas.microsoft.com/office/drawing/2014/main" id="{408F849B-FC34-4B83-A8BD-D0A4D4D10D41}"/>
                </a:ext>
              </a:extLst>
            </p:cNvPr>
            <p:cNvSpPr/>
            <p:nvPr/>
          </p:nvSpPr>
          <p:spPr>
            <a:xfrm>
              <a:off x="2858850" y="3862200"/>
              <a:ext cx="67975" cy="70275"/>
            </a:xfrm>
            <a:custGeom>
              <a:avLst/>
              <a:gdLst/>
              <a:ahLst/>
              <a:cxnLst/>
              <a:rect l="l" t="t" r="r" b="b"/>
              <a:pathLst>
                <a:path w="2719" h="2811" extrusionOk="0">
                  <a:moveTo>
                    <a:pt x="1774" y="1"/>
                  </a:moveTo>
                  <a:lnTo>
                    <a:pt x="1050" y="667"/>
                  </a:lnTo>
                  <a:lnTo>
                    <a:pt x="93" y="450"/>
                  </a:lnTo>
                  <a:lnTo>
                    <a:pt x="503" y="1343"/>
                  </a:lnTo>
                  <a:lnTo>
                    <a:pt x="1" y="2186"/>
                  </a:lnTo>
                  <a:lnTo>
                    <a:pt x="1" y="2186"/>
                  </a:lnTo>
                  <a:lnTo>
                    <a:pt x="977" y="2073"/>
                  </a:lnTo>
                  <a:lnTo>
                    <a:pt x="1624" y="2811"/>
                  </a:lnTo>
                  <a:lnTo>
                    <a:pt x="1817" y="1847"/>
                  </a:lnTo>
                  <a:lnTo>
                    <a:pt x="2719" y="1458"/>
                  </a:lnTo>
                  <a:lnTo>
                    <a:pt x="1862" y="978"/>
                  </a:lnTo>
                  <a:lnTo>
                    <a:pt x="1774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1115;p30">
              <a:extLst>
                <a:ext uri="{FF2B5EF4-FFF2-40B4-BE49-F238E27FC236}">
                  <a16:creationId xmlns:a16="http://schemas.microsoft.com/office/drawing/2014/main" id="{96B210BD-CD81-460E-90E2-70F9858ACA4F}"/>
                </a:ext>
              </a:extLst>
            </p:cNvPr>
            <p:cNvSpPr/>
            <p:nvPr/>
          </p:nvSpPr>
          <p:spPr>
            <a:xfrm>
              <a:off x="2826225" y="4435725"/>
              <a:ext cx="68025" cy="70325"/>
            </a:xfrm>
            <a:custGeom>
              <a:avLst/>
              <a:gdLst/>
              <a:ahLst/>
              <a:cxnLst/>
              <a:rect l="l" t="t" r="r" b="b"/>
              <a:pathLst>
                <a:path w="2721" h="2813" extrusionOk="0">
                  <a:moveTo>
                    <a:pt x="1773" y="0"/>
                  </a:moveTo>
                  <a:lnTo>
                    <a:pt x="1052" y="670"/>
                  </a:lnTo>
                  <a:lnTo>
                    <a:pt x="92" y="451"/>
                  </a:lnTo>
                  <a:lnTo>
                    <a:pt x="502" y="1343"/>
                  </a:lnTo>
                  <a:lnTo>
                    <a:pt x="0" y="2189"/>
                  </a:lnTo>
                  <a:lnTo>
                    <a:pt x="978" y="2074"/>
                  </a:lnTo>
                  <a:lnTo>
                    <a:pt x="1626" y="2812"/>
                  </a:lnTo>
                  <a:lnTo>
                    <a:pt x="1818" y="1849"/>
                  </a:lnTo>
                  <a:lnTo>
                    <a:pt x="2720" y="1461"/>
                  </a:lnTo>
                  <a:lnTo>
                    <a:pt x="1863" y="980"/>
                  </a:lnTo>
                  <a:lnTo>
                    <a:pt x="177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1116;p30">
              <a:extLst>
                <a:ext uri="{FF2B5EF4-FFF2-40B4-BE49-F238E27FC236}">
                  <a16:creationId xmlns:a16="http://schemas.microsoft.com/office/drawing/2014/main" id="{01B5A4AA-08D0-41E5-B749-FE7F3337BB27}"/>
                </a:ext>
              </a:extLst>
            </p:cNvPr>
            <p:cNvSpPr/>
            <p:nvPr/>
          </p:nvSpPr>
          <p:spPr>
            <a:xfrm>
              <a:off x="2680175" y="4223675"/>
              <a:ext cx="67775" cy="70325"/>
            </a:xfrm>
            <a:custGeom>
              <a:avLst/>
              <a:gdLst/>
              <a:ahLst/>
              <a:cxnLst/>
              <a:rect l="l" t="t" r="r" b="b"/>
              <a:pathLst>
                <a:path w="2711" h="2813" extrusionOk="0">
                  <a:moveTo>
                    <a:pt x="968" y="0"/>
                  </a:moveTo>
                  <a:lnTo>
                    <a:pt x="861" y="978"/>
                  </a:lnTo>
                  <a:lnTo>
                    <a:pt x="1" y="1447"/>
                  </a:lnTo>
                  <a:lnTo>
                    <a:pt x="898" y="1847"/>
                  </a:lnTo>
                  <a:lnTo>
                    <a:pt x="1077" y="2813"/>
                  </a:lnTo>
                  <a:lnTo>
                    <a:pt x="1737" y="2083"/>
                  </a:lnTo>
                  <a:lnTo>
                    <a:pt x="2710" y="2210"/>
                  </a:lnTo>
                  <a:lnTo>
                    <a:pt x="2218" y="1359"/>
                  </a:lnTo>
                  <a:lnTo>
                    <a:pt x="2641" y="474"/>
                  </a:lnTo>
                  <a:lnTo>
                    <a:pt x="2641" y="474"/>
                  </a:lnTo>
                  <a:lnTo>
                    <a:pt x="1679" y="677"/>
                  </a:lnTo>
                  <a:lnTo>
                    <a:pt x="968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1117;p30">
              <a:extLst>
                <a:ext uri="{FF2B5EF4-FFF2-40B4-BE49-F238E27FC236}">
                  <a16:creationId xmlns:a16="http://schemas.microsoft.com/office/drawing/2014/main" id="{3D73F927-8093-4936-97AD-7E8681B64340}"/>
                </a:ext>
              </a:extLst>
            </p:cNvPr>
            <p:cNvSpPr/>
            <p:nvPr/>
          </p:nvSpPr>
          <p:spPr>
            <a:xfrm>
              <a:off x="2510725" y="4034900"/>
              <a:ext cx="40350" cy="40800"/>
            </a:xfrm>
            <a:custGeom>
              <a:avLst/>
              <a:gdLst/>
              <a:ahLst/>
              <a:cxnLst/>
              <a:rect l="l" t="t" r="r" b="b"/>
              <a:pathLst>
                <a:path w="1614" h="1632" extrusionOk="0">
                  <a:moveTo>
                    <a:pt x="916" y="0"/>
                  </a:moveTo>
                  <a:lnTo>
                    <a:pt x="574" y="459"/>
                  </a:lnTo>
                  <a:lnTo>
                    <a:pt x="0" y="435"/>
                  </a:lnTo>
                  <a:lnTo>
                    <a:pt x="328" y="904"/>
                  </a:lnTo>
                  <a:lnTo>
                    <a:pt x="127" y="1443"/>
                  </a:lnTo>
                  <a:lnTo>
                    <a:pt x="127" y="1443"/>
                  </a:lnTo>
                  <a:lnTo>
                    <a:pt x="677" y="1275"/>
                  </a:lnTo>
                  <a:lnTo>
                    <a:pt x="1128" y="1632"/>
                  </a:lnTo>
                  <a:lnTo>
                    <a:pt x="1138" y="1058"/>
                  </a:lnTo>
                  <a:lnTo>
                    <a:pt x="1613" y="740"/>
                  </a:lnTo>
                  <a:lnTo>
                    <a:pt x="1074" y="554"/>
                  </a:lnTo>
                  <a:lnTo>
                    <a:pt x="916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1118;p30">
              <a:extLst>
                <a:ext uri="{FF2B5EF4-FFF2-40B4-BE49-F238E27FC236}">
                  <a16:creationId xmlns:a16="http://schemas.microsoft.com/office/drawing/2014/main" id="{0FDB49B4-B92D-4BC4-9555-ABCCBEDBDEEA}"/>
                </a:ext>
              </a:extLst>
            </p:cNvPr>
            <p:cNvSpPr/>
            <p:nvPr/>
          </p:nvSpPr>
          <p:spPr>
            <a:xfrm>
              <a:off x="2526150" y="4391750"/>
              <a:ext cx="40400" cy="40800"/>
            </a:xfrm>
            <a:custGeom>
              <a:avLst/>
              <a:gdLst/>
              <a:ahLst/>
              <a:cxnLst/>
              <a:rect l="l" t="t" r="r" b="b"/>
              <a:pathLst>
                <a:path w="1616" h="1632" extrusionOk="0">
                  <a:moveTo>
                    <a:pt x="918" y="0"/>
                  </a:moveTo>
                  <a:lnTo>
                    <a:pt x="574" y="457"/>
                  </a:lnTo>
                  <a:lnTo>
                    <a:pt x="0" y="433"/>
                  </a:lnTo>
                  <a:lnTo>
                    <a:pt x="328" y="904"/>
                  </a:lnTo>
                  <a:lnTo>
                    <a:pt x="129" y="1441"/>
                  </a:lnTo>
                  <a:lnTo>
                    <a:pt x="677" y="1273"/>
                  </a:lnTo>
                  <a:lnTo>
                    <a:pt x="1127" y="1632"/>
                  </a:lnTo>
                  <a:lnTo>
                    <a:pt x="1138" y="1058"/>
                  </a:lnTo>
                  <a:lnTo>
                    <a:pt x="1615" y="740"/>
                  </a:lnTo>
                  <a:lnTo>
                    <a:pt x="1074" y="554"/>
                  </a:lnTo>
                  <a:lnTo>
                    <a:pt x="918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1119;p30">
              <a:extLst>
                <a:ext uri="{FF2B5EF4-FFF2-40B4-BE49-F238E27FC236}">
                  <a16:creationId xmlns:a16="http://schemas.microsoft.com/office/drawing/2014/main" id="{2BD8FBBA-1DAA-443B-A6EA-B5EF7D8433A3}"/>
                </a:ext>
              </a:extLst>
            </p:cNvPr>
            <p:cNvSpPr/>
            <p:nvPr/>
          </p:nvSpPr>
          <p:spPr>
            <a:xfrm>
              <a:off x="2671625" y="3862200"/>
              <a:ext cx="40450" cy="40825"/>
            </a:xfrm>
            <a:custGeom>
              <a:avLst/>
              <a:gdLst/>
              <a:ahLst/>
              <a:cxnLst/>
              <a:rect l="l" t="t" r="r" b="b"/>
              <a:pathLst>
                <a:path w="1618" h="1633" extrusionOk="0">
                  <a:moveTo>
                    <a:pt x="921" y="1"/>
                  </a:moveTo>
                  <a:lnTo>
                    <a:pt x="574" y="460"/>
                  </a:lnTo>
                  <a:lnTo>
                    <a:pt x="0" y="433"/>
                  </a:lnTo>
                  <a:lnTo>
                    <a:pt x="330" y="905"/>
                  </a:lnTo>
                  <a:lnTo>
                    <a:pt x="131" y="1444"/>
                  </a:lnTo>
                  <a:lnTo>
                    <a:pt x="679" y="1274"/>
                  </a:lnTo>
                  <a:lnTo>
                    <a:pt x="1128" y="1632"/>
                  </a:lnTo>
                  <a:lnTo>
                    <a:pt x="1138" y="1058"/>
                  </a:lnTo>
                  <a:lnTo>
                    <a:pt x="1617" y="741"/>
                  </a:lnTo>
                  <a:lnTo>
                    <a:pt x="1074" y="554"/>
                  </a:lnTo>
                  <a:lnTo>
                    <a:pt x="921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1120;p30">
              <a:extLst>
                <a:ext uri="{FF2B5EF4-FFF2-40B4-BE49-F238E27FC236}">
                  <a16:creationId xmlns:a16="http://schemas.microsoft.com/office/drawing/2014/main" id="{D673740E-3573-4656-B0CB-BC3EBD88A7DF}"/>
                </a:ext>
              </a:extLst>
            </p:cNvPr>
            <p:cNvSpPr/>
            <p:nvPr/>
          </p:nvSpPr>
          <p:spPr>
            <a:xfrm>
              <a:off x="2984775" y="3998550"/>
              <a:ext cx="40450" cy="40825"/>
            </a:xfrm>
            <a:custGeom>
              <a:avLst/>
              <a:gdLst/>
              <a:ahLst/>
              <a:cxnLst/>
              <a:rect l="l" t="t" r="r" b="b"/>
              <a:pathLst>
                <a:path w="1618" h="1633" extrusionOk="0">
                  <a:moveTo>
                    <a:pt x="918" y="1"/>
                  </a:moveTo>
                  <a:lnTo>
                    <a:pt x="574" y="460"/>
                  </a:lnTo>
                  <a:lnTo>
                    <a:pt x="0" y="438"/>
                  </a:lnTo>
                  <a:lnTo>
                    <a:pt x="328" y="905"/>
                  </a:lnTo>
                  <a:lnTo>
                    <a:pt x="127" y="1444"/>
                  </a:lnTo>
                  <a:lnTo>
                    <a:pt x="676" y="1278"/>
                  </a:lnTo>
                  <a:lnTo>
                    <a:pt x="1127" y="1633"/>
                  </a:lnTo>
                  <a:lnTo>
                    <a:pt x="1138" y="1059"/>
                  </a:lnTo>
                  <a:lnTo>
                    <a:pt x="1617" y="741"/>
                  </a:lnTo>
                  <a:lnTo>
                    <a:pt x="1074" y="554"/>
                  </a:lnTo>
                  <a:lnTo>
                    <a:pt x="918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1121;p30">
              <a:extLst>
                <a:ext uri="{FF2B5EF4-FFF2-40B4-BE49-F238E27FC236}">
                  <a16:creationId xmlns:a16="http://schemas.microsoft.com/office/drawing/2014/main" id="{686A3EC3-1EC3-49CF-A7BB-E5DCFFCF2903}"/>
                </a:ext>
              </a:extLst>
            </p:cNvPr>
            <p:cNvSpPr/>
            <p:nvPr/>
          </p:nvSpPr>
          <p:spPr>
            <a:xfrm>
              <a:off x="2894775" y="4140250"/>
              <a:ext cx="40450" cy="40800"/>
            </a:xfrm>
            <a:custGeom>
              <a:avLst/>
              <a:gdLst/>
              <a:ahLst/>
              <a:cxnLst/>
              <a:rect l="l" t="t" r="r" b="b"/>
              <a:pathLst>
                <a:path w="1618" h="1632" extrusionOk="0">
                  <a:moveTo>
                    <a:pt x="921" y="0"/>
                  </a:moveTo>
                  <a:lnTo>
                    <a:pt x="575" y="462"/>
                  </a:lnTo>
                  <a:lnTo>
                    <a:pt x="1" y="437"/>
                  </a:lnTo>
                  <a:lnTo>
                    <a:pt x="331" y="908"/>
                  </a:lnTo>
                  <a:lnTo>
                    <a:pt x="132" y="1445"/>
                  </a:lnTo>
                  <a:lnTo>
                    <a:pt x="679" y="1277"/>
                  </a:lnTo>
                  <a:lnTo>
                    <a:pt x="1130" y="1632"/>
                  </a:lnTo>
                  <a:lnTo>
                    <a:pt x="1138" y="1058"/>
                  </a:lnTo>
                  <a:lnTo>
                    <a:pt x="1618" y="740"/>
                  </a:lnTo>
                  <a:lnTo>
                    <a:pt x="1075" y="554"/>
                  </a:lnTo>
                  <a:lnTo>
                    <a:pt x="921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1122;p30">
              <a:extLst>
                <a:ext uri="{FF2B5EF4-FFF2-40B4-BE49-F238E27FC236}">
                  <a16:creationId xmlns:a16="http://schemas.microsoft.com/office/drawing/2014/main" id="{27199D45-4C77-42E0-887C-E72C4CFBBD8E}"/>
                </a:ext>
              </a:extLst>
            </p:cNvPr>
            <p:cNvSpPr/>
            <p:nvPr/>
          </p:nvSpPr>
          <p:spPr>
            <a:xfrm>
              <a:off x="3230525" y="3638275"/>
              <a:ext cx="40450" cy="40800"/>
            </a:xfrm>
            <a:custGeom>
              <a:avLst/>
              <a:gdLst/>
              <a:ahLst/>
              <a:cxnLst/>
              <a:rect l="l" t="t" r="r" b="b"/>
              <a:pathLst>
                <a:path w="1618" h="1632" extrusionOk="0">
                  <a:moveTo>
                    <a:pt x="921" y="0"/>
                  </a:moveTo>
                  <a:lnTo>
                    <a:pt x="574" y="460"/>
                  </a:lnTo>
                  <a:lnTo>
                    <a:pt x="0" y="435"/>
                  </a:lnTo>
                  <a:lnTo>
                    <a:pt x="332" y="904"/>
                  </a:lnTo>
                  <a:lnTo>
                    <a:pt x="132" y="1443"/>
                  </a:lnTo>
                  <a:lnTo>
                    <a:pt x="681" y="1275"/>
                  </a:lnTo>
                  <a:lnTo>
                    <a:pt x="1132" y="1632"/>
                  </a:lnTo>
                  <a:lnTo>
                    <a:pt x="1138" y="1058"/>
                  </a:lnTo>
                  <a:lnTo>
                    <a:pt x="1618" y="740"/>
                  </a:lnTo>
                  <a:lnTo>
                    <a:pt x="1074" y="554"/>
                  </a:lnTo>
                  <a:lnTo>
                    <a:pt x="921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1123;p30">
              <a:extLst>
                <a:ext uri="{FF2B5EF4-FFF2-40B4-BE49-F238E27FC236}">
                  <a16:creationId xmlns:a16="http://schemas.microsoft.com/office/drawing/2014/main" id="{156CD540-8225-4FB2-8ECA-C4648AF512CB}"/>
                </a:ext>
              </a:extLst>
            </p:cNvPr>
            <p:cNvSpPr/>
            <p:nvPr/>
          </p:nvSpPr>
          <p:spPr>
            <a:xfrm>
              <a:off x="3575225" y="3555300"/>
              <a:ext cx="40400" cy="40825"/>
            </a:xfrm>
            <a:custGeom>
              <a:avLst/>
              <a:gdLst/>
              <a:ahLst/>
              <a:cxnLst/>
              <a:rect l="l" t="t" r="r" b="b"/>
              <a:pathLst>
                <a:path w="1616" h="1633" extrusionOk="0">
                  <a:moveTo>
                    <a:pt x="919" y="1"/>
                  </a:moveTo>
                  <a:lnTo>
                    <a:pt x="575" y="460"/>
                  </a:lnTo>
                  <a:lnTo>
                    <a:pt x="1" y="433"/>
                  </a:lnTo>
                  <a:lnTo>
                    <a:pt x="331" y="905"/>
                  </a:lnTo>
                  <a:lnTo>
                    <a:pt x="130" y="1444"/>
                  </a:lnTo>
                  <a:lnTo>
                    <a:pt x="679" y="1274"/>
                  </a:lnTo>
                  <a:lnTo>
                    <a:pt x="1130" y="1633"/>
                  </a:lnTo>
                  <a:lnTo>
                    <a:pt x="1138" y="1057"/>
                  </a:lnTo>
                  <a:lnTo>
                    <a:pt x="1616" y="741"/>
                  </a:lnTo>
                  <a:lnTo>
                    <a:pt x="1073" y="554"/>
                  </a:lnTo>
                  <a:lnTo>
                    <a:pt x="919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1124;p30">
              <a:extLst>
                <a:ext uri="{FF2B5EF4-FFF2-40B4-BE49-F238E27FC236}">
                  <a16:creationId xmlns:a16="http://schemas.microsoft.com/office/drawing/2014/main" id="{03178D14-77EC-478D-9E37-3F33101A4C93}"/>
                </a:ext>
              </a:extLst>
            </p:cNvPr>
            <p:cNvSpPr/>
            <p:nvPr/>
          </p:nvSpPr>
          <p:spPr>
            <a:xfrm>
              <a:off x="2934700" y="3104625"/>
              <a:ext cx="109025" cy="145075"/>
            </a:xfrm>
            <a:custGeom>
              <a:avLst/>
              <a:gdLst/>
              <a:ahLst/>
              <a:cxnLst/>
              <a:rect l="l" t="t" r="r" b="b"/>
              <a:pathLst>
                <a:path w="4361" h="5803" extrusionOk="0">
                  <a:moveTo>
                    <a:pt x="1503" y="1"/>
                  </a:moveTo>
                  <a:cubicBezTo>
                    <a:pt x="437" y="1"/>
                    <a:pt x="115" y="1229"/>
                    <a:pt x="27" y="1708"/>
                  </a:cubicBezTo>
                  <a:cubicBezTo>
                    <a:pt x="7" y="1825"/>
                    <a:pt x="0" y="1897"/>
                    <a:pt x="0" y="1897"/>
                  </a:cubicBezTo>
                  <a:cubicBezTo>
                    <a:pt x="0" y="1897"/>
                    <a:pt x="968" y="5803"/>
                    <a:pt x="2470" y="5803"/>
                  </a:cubicBezTo>
                  <a:cubicBezTo>
                    <a:pt x="2552" y="5803"/>
                    <a:pt x="2635" y="5791"/>
                    <a:pt x="2720" y="5767"/>
                  </a:cubicBezTo>
                  <a:cubicBezTo>
                    <a:pt x="4360" y="5295"/>
                    <a:pt x="2825" y="1"/>
                    <a:pt x="1503" y="1"/>
                  </a:cubicBezTo>
                  <a:close/>
                </a:path>
              </a:pathLst>
            </a:custGeom>
            <a:solidFill>
              <a:srgbClr val="E590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1125;p30">
              <a:extLst>
                <a:ext uri="{FF2B5EF4-FFF2-40B4-BE49-F238E27FC236}">
                  <a16:creationId xmlns:a16="http://schemas.microsoft.com/office/drawing/2014/main" id="{D8273D5E-0905-4216-A11D-7A14F4D33769}"/>
                </a:ext>
              </a:extLst>
            </p:cNvPr>
            <p:cNvSpPr/>
            <p:nvPr/>
          </p:nvSpPr>
          <p:spPr>
            <a:xfrm>
              <a:off x="2324150" y="3009600"/>
              <a:ext cx="717200" cy="628775"/>
            </a:xfrm>
            <a:custGeom>
              <a:avLst/>
              <a:gdLst/>
              <a:ahLst/>
              <a:cxnLst/>
              <a:rect l="l" t="t" r="r" b="b"/>
              <a:pathLst>
                <a:path w="28688" h="25151" extrusionOk="0">
                  <a:moveTo>
                    <a:pt x="13467" y="1"/>
                  </a:moveTo>
                  <a:cubicBezTo>
                    <a:pt x="6098" y="1"/>
                    <a:pt x="1" y="4825"/>
                    <a:pt x="1050" y="13267"/>
                  </a:cubicBezTo>
                  <a:cubicBezTo>
                    <a:pt x="2387" y="24015"/>
                    <a:pt x="8994" y="25151"/>
                    <a:pt x="13910" y="25151"/>
                  </a:cubicBezTo>
                  <a:cubicBezTo>
                    <a:pt x="14251" y="25151"/>
                    <a:pt x="14585" y="25145"/>
                    <a:pt x="14908" y="25137"/>
                  </a:cubicBezTo>
                  <a:cubicBezTo>
                    <a:pt x="15826" y="25115"/>
                    <a:pt x="16738" y="24945"/>
                    <a:pt x="17626" y="24717"/>
                  </a:cubicBezTo>
                  <a:cubicBezTo>
                    <a:pt x="23045" y="23323"/>
                    <a:pt x="28477" y="19703"/>
                    <a:pt x="28596" y="13601"/>
                  </a:cubicBezTo>
                  <a:cubicBezTo>
                    <a:pt x="28688" y="8908"/>
                    <a:pt x="25923" y="4009"/>
                    <a:pt x="21692" y="1955"/>
                  </a:cubicBezTo>
                  <a:cubicBezTo>
                    <a:pt x="18970" y="633"/>
                    <a:pt x="16135" y="1"/>
                    <a:pt x="13467" y="1"/>
                  </a:cubicBezTo>
                  <a:close/>
                </a:path>
              </a:pathLst>
            </a:custGeom>
            <a:solidFill>
              <a:srgbClr val="EDB5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1126;p30">
              <a:extLst>
                <a:ext uri="{FF2B5EF4-FFF2-40B4-BE49-F238E27FC236}">
                  <a16:creationId xmlns:a16="http://schemas.microsoft.com/office/drawing/2014/main" id="{9BCE9F34-974D-49D4-AEBA-9C873553F457}"/>
                </a:ext>
              </a:extLst>
            </p:cNvPr>
            <p:cNvSpPr/>
            <p:nvPr/>
          </p:nvSpPr>
          <p:spPr>
            <a:xfrm>
              <a:off x="2776775" y="3271775"/>
              <a:ext cx="45125" cy="45125"/>
            </a:xfrm>
            <a:custGeom>
              <a:avLst/>
              <a:gdLst/>
              <a:ahLst/>
              <a:cxnLst/>
              <a:rect l="l" t="t" r="r" b="b"/>
              <a:pathLst>
                <a:path w="1805" h="1805" extrusionOk="0">
                  <a:moveTo>
                    <a:pt x="902" y="1"/>
                  </a:moveTo>
                  <a:cubicBezTo>
                    <a:pt x="404" y="1"/>
                    <a:pt x="0" y="405"/>
                    <a:pt x="0" y="903"/>
                  </a:cubicBezTo>
                  <a:cubicBezTo>
                    <a:pt x="0" y="1403"/>
                    <a:pt x="404" y="1805"/>
                    <a:pt x="902" y="1805"/>
                  </a:cubicBezTo>
                  <a:cubicBezTo>
                    <a:pt x="1400" y="1805"/>
                    <a:pt x="1804" y="1403"/>
                    <a:pt x="1804" y="903"/>
                  </a:cubicBezTo>
                  <a:cubicBezTo>
                    <a:pt x="1804" y="405"/>
                    <a:pt x="1400" y="1"/>
                    <a:pt x="902" y="1"/>
                  </a:cubicBezTo>
                  <a:close/>
                </a:path>
              </a:pathLst>
            </a:custGeom>
            <a:solidFill>
              <a:srgbClr val="ED47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1127;p30">
              <a:extLst>
                <a:ext uri="{FF2B5EF4-FFF2-40B4-BE49-F238E27FC236}">
                  <a16:creationId xmlns:a16="http://schemas.microsoft.com/office/drawing/2014/main" id="{91F9D553-3661-47A1-BA91-D4370D2B3620}"/>
                </a:ext>
              </a:extLst>
            </p:cNvPr>
            <p:cNvSpPr/>
            <p:nvPr/>
          </p:nvSpPr>
          <p:spPr>
            <a:xfrm>
              <a:off x="2934650" y="3205425"/>
              <a:ext cx="45125" cy="45125"/>
            </a:xfrm>
            <a:custGeom>
              <a:avLst/>
              <a:gdLst/>
              <a:ahLst/>
              <a:cxnLst/>
              <a:rect l="l" t="t" r="r" b="b"/>
              <a:pathLst>
                <a:path w="1805" h="1805" extrusionOk="0">
                  <a:moveTo>
                    <a:pt x="902" y="1"/>
                  </a:moveTo>
                  <a:cubicBezTo>
                    <a:pt x="404" y="1"/>
                    <a:pt x="0" y="404"/>
                    <a:pt x="0" y="902"/>
                  </a:cubicBezTo>
                  <a:cubicBezTo>
                    <a:pt x="0" y="1403"/>
                    <a:pt x="404" y="1804"/>
                    <a:pt x="902" y="1804"/>
                  </a:cubicBezTo>
                  <a:cubicBezTo>
                    <a:pt x="1402" y="1804"/>
                    <a:pt x="1804" y="1403"/>
                    <a:pt x="1804" y="902"/>
                  </a:cubicBezTo>
                  <a:cubicBezTo>
                    <a:pt x="1804" y="404"/>
                    <a:pt x="1402" y="1"/>
                    <a:pt x="902" y="1"/>
                  </a:cubicBezTo>
                  <a:close/>
                </a:path>
              </a:pathLst>
            </a:custGeom>
            <a:solidFill>
              <a:srgbClr val="ED47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1128;p30">
              <a:extLst>
                <a:ext uri="{FF2B5EF4-FFF2-40B4-BE49-F238E27FC236}">
                  <a16:creationId xmlns:a16="http://schemas.microsoft.com/office/drawing/2014/main" id="{B796B8C9-3619-4A48-8FBE-830F0B0FB96C}"/>
                </a:ext>
              </a:extLst>
            </p:cNvPr>
            <p:cNvSpPr/>
            <p:nvPr/>
          </p:nvSpPr>
          <p:spPr>
            <a:xfrm>
              <a:off x="2769600" y="3232925"/>
              <a:ext cx="31525" cy="31675"/>
            </a:xfrm>
            <a:custGeom>
              <a:avLst/>
              <a:gdLst/>
              <a:ahLst/>
              <a:cxnLst/>
              <a:rect l="l" t="t" r="r" b="b"/>
              <a:pathLst>
                <a:path w="1261" h="1267" extrusionOk="0">
                  <a:moveTo>
                    <a:pt x="357" y="1"/>
                  </a:moveTo>
                  <a:cubicBezTo>
                    <a:pt x="291" y="1"/>
                    <a:pt x="231" y="19"/>
                    <a:pt x="183" y="57"/>
                  </a:cubicBezTo>
                  <a:cubicBezTo>
                    <a:pt x="0" y="200"/>
                    <a:pt x="52" y="575"/>
                    <a:pt x="302" y="893"/>
                  </a:cubicBezTo>
                  <a:cubicBezTo>
                    <a:pt x="483" y="1127"/>
                    <a:pt x="721" y="1266"/>
                    <a:pt x="906" y="1266"/>
                  </a:cubicBezTo>
                  <a:cubicBezTo>
                    <a:pt x="973" y="1266"/>
                    <a:pt x="1032" y="1248"/>
                    <a:pt x="1081" y="1211"/>
                  </a:cubicBezTo>
                  <a:cubicBezTo>
                    <a:pt x="1261" y="1067"/>
                    <a:pt x="1208" y="692"/>
                    <a:pt x="962" y="374"/>
                  </a:cubicBezTo>
                  <a:cubicBezTo>
                    <a:pt x="781" y="140"/>
                    <a:pt x="543" y="1"/>
                    <a:pt x="357" y="1"/>
                  </a:cubicBezTo>
                  <a:close/>
                </a:path>
              </a:pathLst>
            </a:custGeom>
            <a:solidFill>
              <a:srgbClr val="082F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1129;p30">
              <a:extLst>
                <a:ext uri="{FF2B5EF4-FFF2-40B4-BE49-F238E27FC236}">
                  <a16:creationId xmlns:a16="http://schemas.microsoft.com/office/drawing/2014/main" id="{7F69DA12-B1D0-4070-ABC3-CA4A35EF24CC}"/>
                </a:ext>
              </a:extLst>
            </p:cNvPr>
            <p:cNvSpPr/>
            <p:nvPr/>
          </p:nvSpPr>
          <p:spPr>
            <a:xfrm>
              <a:off x="2899250" y="3165950"/>
              <a:ext cx="31525" cy="31625"/>
            </a:xfrm>
            <a:custGeom>
              <a:avLst/>
              <a:gdLst/>
              <a:ahLst/>
              <a:cxnLst/>
              <a:rect l="l" t="t" r="r" b="b"/>
              <a:pathLst>
                <a:path w="1261" h="1265" extrusionOk="0">
                  <a:moveTo>
                    <a:pt x="357" y="1"/>
                  </a:moveTo>
                  <a:cubicBezTo>
                    <a:pt x="290" y="1"/>
                    <a:pt x="231" y="19"/>
                    <a:pt x="182" y="57"/>
                  </a:cubicBezTo>
                  <a:cubicBezTo>
                    <a:pt x="0" y="200"/>
                    <a:pt x="51" y="573"/>
                    <a:pt x="301" y="891"/>
                  </a:cubicBezTo>
                  <a:cubicBezTo>
                    <a:pt x="482" y="1127"/>
                    <a:pt x="719" y="1265"/>
                    <a:pt x="904" y="1265"/>
                  </a:cubicBezTo>
                  <a:cubicBezTo>
                    <a:pt x="971" y="1265"/>
                    <a:pt x="1032" y="1247"/>
                    <a:pt x="1080" y="1209"/>
                  </a:cubicBezTo>
                  <a:cubicBezTo>
                    <a:pt x="1261" y="1065"/>
                    <a:pt x="1209" y="692"/>
                    <a:pt x="961" y="374"/>
                  </a:cubicBezTo>
                  <a:cubicBezTo>
                    <a:pt x="780" y="140"/>
                    <a:pt x="542" y="1"/>
                    <a:pt x="357" y="1"/>
                  </a:cubicBezTo>
                  <a:close/>
                </a:path>
              </a:pathLst>
            </a:custGeom>
            <a:solidFill>
              <a:srgbClr val="082F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1130;p30">
              <a:extLst>
                <a:ext uri="{FF2B5EF4-FFF2-40B4-BE49-F238E27FC236}">
                  <a16:creationId xmlns:a16="http://schemas.microsoft.com/office/drawing/2014/main" id="{8F40AEBB-6DD0-48A1-B81C-43E5619CB4D3}"/>
                </a:ext>
              </a:extLst>
            </p:cNvPr>
            <p:cNvSpPr/>
            <p:nvPr/>
          </p:nvSpPr>
          <p:spPr>
            <a:xfrm>
              <a:off x="2813625" y="3295500"/>
              <a:ext cx="105625" cy="39900"/>
            </a:xfrm>
            <a:custGeom>
              <a:avLst/>
              <a:gdLst/>
              <a:ahLst/>
              <a:cxnLst/>
              <a:rect l="l" t="t" r="r" b="b"/>
              <a:pathLst>
                <a:path w="4225" h="1596" extrusionOk="0">
                  <a:moveTo>
                    <a:pt x="0" y="1"/>
                  </a:moveTo>
                  <a:lnTo>
                    <a:pt x="0" y="1"/>
                  </a:lnTo>
                  <a:cubicBezTo>
                    <a:pt x="164" y="380"/>
                    <a:pt x="439" y="696"/>
                    <a:pt x="758" y="952"/>
                  </a:cubicBezTo>
                  <a:cubicBezTo>
                    <a:pt x="1078" y="1212"/>
                    <a:pt x="1466" y="1397"/>
                    <a:pt x="1873" y="1507"/>
                  </a:cubicBezTo>
                  <a:cubicBezTo>
                    <a:pt x="2101" y="1564"/>
                    <a:pt x="2338" y="1595"/>
                    <a:pt x="2574" y="1595"/>
                  </a:cubicBezTo>
                  <a:cubicBezTo>
                    <a:pt x="2760" y="1595"/>
                    <a:pt x="2946" y="1575"/>
                    <a:pt x="3126" y="1532"/>
                  </a:cubicBezTo>
                  <a:cubicBezTo>
                    <a:pt x="3538" y="1458"/>
                    <a:pt x="3913" y="1259"/>
                    <a:pt x="4224" y="1003"/>
                  </a:cubicBezTo>
                  <a:lnTo>
                    <a:pt x="4224" y="1003"/>
                  </a:lnTo>
                  <a:cubicBezTo>
                    <a:pt x="3870" y="1026"/>
                    <a:pt x="3545" y="1072"/>
                    <a:pt x="3228" y="1072"/>
                  </a:cubicBezTo>
                  <a:cubicBezTo>
                    <a:pt x="3179" y="1072"/>
                    <a:pt x="3130" y="1071"/>
                    <a:pt x="3081" y="1069"/>
                  </a:cubicBezTo>
                  <a:cubicBezTo>
                    <a:pt x="2716" y="1067"/>
                    <a:pt x="2363" y="1024"/>
                    <a:pt x="2021" y="927"/>
                  </a:cubicBezTo>
                  <a:cubicBezTo>
                    <a:pt x="1330" y="759"/>
                    <a:pt x="689" y="419"/>
                    <a:pt x="0" y="1"/>
                  </a:cubicBezTo>
                  <a:close/>
                </a:path>
              </a:pathLst>
            </a:custGeom>
            <a:solidFill>
              <a:srgbClr val="082F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1131;p30">
              <a:extLst>
                <a:ext uri="{FF2B5EF4-FFF2-40B4-BE49-F238E27FC236}">
                  <a16:creationId xmlns:a16="http://schemas.microsoft.com/office/drawing/2014/main" id="{6C240FEC-7C79-447A-833D-DEA26AE99DF9}"/>
                </a:ext>
              </a:extLst>
            </p:cNvPr>
            <p:cNvSpPr/>
            <p:nvPr/>
          </p:nvSpPr>
          <p:spPr>
            <a:xfrm>
              <a:off x="2277350" y="2858050"/>
              <a:ext cx="730250" cy="730200"/>
            </a:xfrm>
            <a:custGeom>
              <a:avLst/>
              <a:gdLst/>
              <a:ahLst/>
              <a:cxnLst/>
              <a:rect l="l" t="t" r="r" b="b"/>
              <a:pathLst>
                <a:path w="29210" h="29208" extrusionOk="0">
                  <a:moveTo>
                    <a:pt x="23991" y="1"/>
                  </a:moveTo>
                  <a:cubicBezTo>
                    <a:pt x="23036" y="1"/>
                    <a:pt x="22647" y="3238"/>
                    <a:pt x="22507" y="4981"/>
                  </a:cubicBezTo>
                  <a:lnTo>
                    <a:pt x="22507" y="4981"/>
                  </a:lnTo>
                  <a:cubicBezTo>
                    <a:pt x="22573" y="3391"/>
                    <a:pt x="22533" y="608"/>
                    <a:pt x="21445" y="608"/>
                  </a:cubicBezTo>
                  <a:cubicBezTo>
                    <a:pt x="21404" y="608"/>
                    <a:pt x="21362" y="611"/>
                    <a:pt x="21318" y="620"/>
                  </a:cubicBezTo>
                  <a:cubicBezTo>
                    <a:pt x="19639" y="929"/>
                    <a:pt x="20438" y="6049"/>
                    <a:pt x="18210" y="6062"/>
                  </a:cubicBezTo>
                  <a:cubicBezTo>
                    <a:pt x="18203" y="6062"/>
                    <a:pt x="18196" y="6062"/>
                    <a:pt x="18189" y="6062"/>
                  </a:cubicBezTo>
                  <a:cubicBezTo>
                    <a:pt x="17264" y="6062"/>
                    <a:pt x="15651" y="5744"/>
                    <a:pt x="13776" y="5744"/>
                  </a:cubicBezTo>
                  <a:cubicBezTo>
                    <a:pt x="11089" y="5744"/>
                    <a:pt x="7863" y="6396"/>
                    <a:pt x="5346" y="9569"/>
                  </a:cubicBezTo>
                  <a:cubicBezTo>
                    <a:pt x="1056" y="14976"/>
                    <a:pt x="3309" y="23402"/>
                    <a:pt x="3309" y="23402"/>
                  </a:cubicBezTo>
                  <a:cubicBezTo>
                    <a:pt x="3309" y="23402"/>
                    <a:pt x="1" y="26222"/>
                    <a:pt x="808" y="26659"/>
                  </a:cubicBezTo>
                  <a:cubicBezTo>
                    <a:pt x="868" y="26691"/>
                    <a:pt x="935" y="26706"/>
                    <a:pt x="1008" y="26706"/>
                  </a:cubicBezTo>
                  <a:cubicBezTo>
                    <a:pt x="1909" y="26706"/>
                    <a:pt x="3667" y="24387"/>
                    <a:pt x="3668" y="24386"/>
                  </a:cubicBezTo>
                  <a:lnTo>
                    <a:pt x="3668" y="24386"/>
                  </a:lnTo>
                  <a:cubicBezTo>
                    <a:pt x="3667" y="24387"/>
                    <a:pt x="995" y="28211"/>
                    <a:pt x="2114" y="28399"/>
                  </a:cubicBezTo>
                  <a:cubicBezTo>
                    <a:pt x="2145" y="28404"/>
                    <a:pt x="2176" y="28407"/>
                    <a:pt x="2207" y="28407"/>
                  </a:cubicBezTo>
                  <a:cubicBezTo>
                    <a:pt x="2914" y="28407"/>
                    <a:pt x="3694" y="27127"/>
                    <a:pt x="4162" y="26209"/>
                  </a:cubicBezTo>
                  <a:lnTo>
                    <a:pt x="4162" y="26209"/>
                  </a:lnTo>
                  <a:cubicBezTo>
                    <a:pt x="3681" y="27337"/>
                    <a:pt x="3087" y="29121"/>
                    <a:pt x="4102" y="29205"/>
                  </a:cubicBezTo>
                  <a:cubicBezTo>
                    <a:pt x="4120" y="29206"/>
                    <a:pt x="4139" y="29207"/>
                    <a:pt x="4159" y="29207"/>
                  </a:cubicBezTo>
                  <a:cubicBezTo>
                    <a:pt x="5725" y="29207"/>
                    <a:pt x="10986" y="24140"/>
                    <a:pt x="9882" y="17364"/>
                  </a:cubicBezTo>
                  <a:lnTo>
                    <a:pt x="9882" y="17364"/>
                  </a:lnTo>
                  <a:cubicBezTo>
                    <a:pt x="9882" y="17364"/>
                    <a:pt x="9882" y="17364"/>
                    <a:pt x="9882" y="17364"/>
                  </a:cubicBezTo>
                  <a:cubicBezTo>
                    <a:pt x="9886" y="17364"/>
                    <a:pt x="14520" y="15498"/>
                    <a:pt x="13176" y="10688"/>
                  </a:cubicBezTo>
                  <a:lnTo>
                    <a:pt x="13176" y="10688"/>
                  </a:lnTo>
                  <a:cubicBezTo>
                    <a:pt x="13177" y="10688"/>
                    <a:pt x="14891" y="11032"/>
                    <a:pt x="17114" y="11032"/>
                  </a:cubicBezTo>
                  <a:cubicBezTo>
                    <a:pt x="20316" y="11032"/>
                    <a:pt x="24573" y="10318"/>
                    <a:pt x="26294" y="6836"/>
                  </a:cubicBezTo>
                  <a:cubicBezTo>
                    <a:pt x="29209" y="933"/>
                    <a:pt x="27781" y="933"/>
                    <a:pt x="26848" y="933"/>
                  </a:cubicBezTo>
                  <a:cubicBezTo>
                    <a:pt x="25913" y="933"/>
                    <a:pt x="23864" y="5982"/>
                    <a:pt x="23864" y="5982"/>
                  </a:cubicBezTo>
                  <a:cubicBezTo>
                    <a:pt x="23864" y="5982"/>
                    <a:pt x="25294" y="1"/>
                    <a:pt x="23991" y="1"/>
                  </a:cubicBezTo>
                  <a:close/>
                </a:path>
              </a:pathLst>
            </a:custGeom>
            <a:solidFill>
              <a:srgbClr val="D964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1132;p30">
              <a:extLst>
                <a:ext uri="{FF2B5EF4-FFF2-40B4-BE49-F238E27FC236}">
                  <a16:creationId xmlns:a16="http://schemas.microsoft.com/office/drawing/2014/main" id="{A77DE826-5574-48C9-807C-7FA2F2C56E47}"/>
                </a:ext>
              </a:extLst>
            </p:cNvPr>
            <p:cNvSpPr/>
            <p:nvPr/>
          </p:nvSpPr>
          <p:spPr>
            <a:xfrm>
              <a:off x="2663775" y="3155575"/>
              <a:ext cx="63025" cy="43775"/>
            </a:xfrm>
            <a:custGeom>
              <a:avLst/>
              <a:gdLst/>
              <a:ahLst/>
              <a:cxnLst/>
              <a:rect l="l" t="t" r="r" b="b"/>
              <a:pathLst>
                <a:path w="2521" h="1751" extrusionOk="0">
                  <a:moveTo>
                    <a:pt x="1480" y="1"/>
                  </a:moveTo>
                  <a:cubicBezTo>
                    <a:pt x="1384" y="1"/>
                    <a:pt x="1287" y="14"/>
                    <a:pt x="1196" y="41"/>
                  </a:cubicBezTo>
                  <a:cubicBezTo>
                    <a:pt x="644" y="199"/>
                    <a:pt x="134" y="824"/>
                    <a:pt x="27" y="1371"/>
                  </a:cubicBezTo>
                  <a:cubicBezTo>
                    <a:pt x="1" y="1499"/>
                    <a:pt x="7" y="1656"/>
                    <a:pt x="120" y="1722"/>
                  </a:cubicBezTo>
                  <a:cubicBezTo>
                    <a:pt x="171" y="1751"/>
                    <a:pt x="230" y="1751"/>
                    <a:pt x="288" y="1751"/>
                  </a:cubicBezTo>
                  <a:cubicBezTo>
                    <a:pt x="948" y="1730"/>
                    <a:pt x="1593" y="1433"/>
                    <a:pt x="2034" y="943"/>
                  </a:cubicBezTo>
                  <a:cubicBezTo>
                    <a:pt x="2520" y="403"/>
                    <a:pt x="2013" y="1"/>
                    <a:pt x="1480" y="1"/>
                  </a:cubicBezTo>
                  <a:close/>
                </a:path>
              </a:pathLst>
            </a:custGeom>
            <a:solidFill>
              <a:srgbClr val="D964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1133;p30">
              <a:extLst>
                <a:ext uri="{FF2B5EF4-FFF2-40B4-BE49-F238E27FC236}">
                  <a16:creationId xmlns:a16="http://schemas.microsoft.com/office/drawing/2014/main" id="{C9E6BEF8-B899-492E-A212-06084E535C4A}"/>
                </a:ext>
              </a:extLst>
            </p:cNvPr>
            <p:cNvSpPr/>
            <p:nvPr/>
          </p:nvSpPr>
          <p:spPr>
            <a:xfrm>
              <a:off x="2864250" y="3112325"/>
              <a:ext cx="58025" cy="25025"/>
            </a:xfrm>
            <a:custGeom>
              <a:avLst/>
              <a:gdLst/>
              <a:ahLst/>
              <a:cxnLst/>
              <a:rect l="l" t="t" r="r" b="b"/>
              <a:pathLst>
                <a:path w="2321" h="1001" extrusionOk="0">
                  <a:moveTo>
                    <a:pt x="849" y="0"/>
                  </a:moveTo>
                  <a:cubicBezTo>
                    <a:pt x="634" y="0"/>
                    <a:pt x="421" y="22"/>
                    <a:pt x="230" y="129"/>
                  </a:cubicBezTo>
                  <a:cubicBezTo>
                    <a:pt x="154" y="172"/>
                    <a:pt x="78" y="232"/>
                    <a:pt x="45" y="312"/>
                  </a:cubicBezTo>
                  <a:cubicBezTo>
                    <a:pt x="0" y="424"/>
                    <a:pt x="43" y="560"/>
                    <a:pt x="123" y="648"/>
                  </a:cubicBezTo>
                  <a:cubicBezTo>
                    <a:pt x="201" y="738"/>
                    <a:pt x="314" y="795"/>
                    <a:pt x="426" y="839"/>
                  </a:cubicBezTo>
                  <a:cubicBezTo>
                    <a:pt x="700" y="946"/>
                    <a:pt x="993" y="1001"/>
                    <a:pt x="1287" y="1001"/>
                  </a:cubicBezTo>
                  <a:cubicBezTo>
                    <a:pt x="1375" y="1001"/>
                    <a:pt x="1462" y="996"/>
                    <a:pt x="1550" y="986"/>
                  </a:cubicBezTo>
                  <a:cubicBezTo>
                    <a:pt x="1757" y="964"/>
                    <a:pt x="1972" y="904"/>
                    <a:pt x="2122" y="759"/>
                  </a:cubicBezTo>
                  <a:cubicBezTo>
                    <a:pt x="2269" y="611"/>
                    <a:pt x="2320" y="351"/>
                    <a:pt x="2185" y="193"/>
                  </a:cubicBezTo>
                  <a:cubicBezTo>
                    <a:pt x="2049" y="30"/>
                    <a:pt x="1798" y="6"/>
                    <a:pt x="1565" y="6"/>
                  </a:cubicBezTo>
                  <a:cubicBezTo>
                    <a:pt x="1467" y="6"/>
                    <a:pt x="1372" y="11"/>
                    <a:pt x="1291" y="11"/>
                  </a:cubicBezTo>
                  <a:cubicBezTo>
                    <a:pt x="1285" y="11"/>
                    <a:pt x="1280" y="10"/>
                    <a:pt x="1275" y="10"/>
                  </a:cubicBezTo>
                  <a:cubicBezTo>
                    <a:pt x="1136" y="10"/>
                    <a:pt x="992" y="0"/>
                    <a:pt x="849" y="0"/>
                  </a:cubicBezTo>
                  <a:close/>
                </a:path>
              </a:pathLst>
            </a:custGeom>
            <a:solidFill>
              <a:srgbClr val="D964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1134;p30">
              <a:extLst>
                <a:ext uri="{FF2B5EF4-FFF2-40B4-BE49-F238E27FC236}">
                  <a16:creationId xmlns:a16="http://schemas.microsoft.com/office/drawing/2014/main" id="{122263D0-0BAC-417A-8CA7-A99EDDE46DFE}"/>
                </a:ext>
              </a:extLst>
            </p:cNvPr>
            <p:cNvSpPr/>
            <p:nvPr/>
          </p:nvSpPr>
          <p:spPr>
            <a:xfrm>
              <a:off x="2451525" y="3359575"/>
              <a:ext cx="241750" cy="108125"/>
            </a:xfrm>
            <a:custGeom>
              <a:avLst/>
              <a:gdLst/>
              <a:ahLst/>
              <a:cxnLst/>
              <a:rect l="l" t="t" r="r" b="b"/>
              <a:pathLst>
                <a:path w="9670" h="4325" extrusionOk="0">
                  <a:moveTo>
                    <a:pt x="3240" y="1"/>
                  </a:moveTo>
                  <a:cubicBezTo>
                    <a:pt x="2088" y="1"/>
                    <a:pt x="1029" y="371"/>
                    <a:pt x="640" y="1580"/>
                  </a:cubicBezTo>
                  <a:cubicBezTo>
                    <a:pt x="1" y="3580"/>
                    <a:pt x="2086" y="4324"/>
                    <a:pt x="4243" y="4324"/>
                  </a:cubicBezTo>
                  <a:cubicBezTo>
                    <a:pt x="5459" y="4324"/>
                    <a:pt x="6697" y="4088"/>
                    <a:pt x="7484" y="3706"/>
                  </a:cubicBezTo>
                  <a:cubicBezTo>
                    <a:pt x="9669" y="2644"/>
                    <a:pt x="7132" y="933"/>
                    <a:pt x="7132" y="933"/>
                  </a:cubicBezTo>
                  <a:cubicBezTo>
                    <a:pt x="7132" y="933"/>
                    <a:pt x="5068" y="1"/>
                    <a:pt x="3240" y="1"/>
                  </a:cubicBezTo>
                  <a:close/>
                </a:path>
              </a:pathLst>
            </a:custGeom>
            <a:solidFill>
              <a:srgbClr val="EDB5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1135;p30">
              <a:extLst>
                <a:ext uri="{FF2B5EF4-FFF2-40B4-BE49-F238E27FC236}">
                  <a16:creationId xmlns:a16="http://schemas.microsoft.com/office/drawing/2014/main" id="{5733C227-FF1F-49D0-A281-9C3BCF65075B}"/>
                </a:ext>
              </a:extLst>
            </p:cNvPr>
            <p:cNvSpPr/>
            <p:nvPr/>
          </p:nvSpPr>
          <p:spPr>
            <a:xfrm>
              <a:off x="2500000" y="3385425"/>
              <a:ext cx="126850" cy="35900"/>
            </a:xfrm>
            <a:custGeom>
              <a:avLst/>
              <a:gdLst/>
              <a:ahLst/>
              <a:cxnLst/>
              <a:rect l="l" t="t" r="r" b="b"/>
              <a:pathLst>
                <a:path w="5074" h="1436" extrusionOk="0">
                  <a:moveTo>
                    <a:pt x="1623" y="0"/>
                  </a:moveTo>
                  <a:cubicBezTo>
                    <a:pt x="1519" y="0"/>
                    <a:pt x="1416" y="4"/>
                    <a:pt x="1313" y="13"/>
                  </a:cubicBezTo>
                  <a:cubicBezTo>
                    <a:pt x="853" y="54"/>
                    <a:pt x="382" y="163"/>
                    <a:pt x="1" y="432"/>
                  </a:cubicBezTo>
                  <a:cubicBezTo>
                    <a:pt x="130" y="425"/>
                    <a:pt x="257" y="421"/>
                    <a:pt x="383" y="421"/>
                  </a:cubicBezTo>
                  <a:cubicBezTo>
                    <a:pt x="1140" y="421"/>
                    <a:pt x="1847" y="542"/>
                    <a:pt x="2555" y="712"/>
                  </a:cubicBezTo>
                  <a:cubicBezTo>
                    <a:pt x="2973" y="801"/>
                    <a:pt x="3377" y="936"/>
                    <a:pt x="3795" y="1055"/>
                  </a:cubicBezTo>
                  <a:cubicBezTo>
                    <a:pt x="4211" y="1182"/>
                    <a:pt x="4625" y="1325"/>
                    <a:pt x="5074" y="1436"/>
                  </a:cubicBezTo>
                  <a:cubicBezTo>
                    <a:pt x="4750" y="1108"/>
                    <a:pt x="4379" y="842"/>
                    <a:pt x="3977" y="624"/>
                  </a:cubicBezTo>
                  <a:cubicBezTo>
                    <a:pt x="3573" y="409"/>
                    <a:pt x="3145" y="237"/>
                    <a:pt x="2694" y="128"/>
                  </a:cubicBezTo>
                  <a:cubicBezTo>
                    <a:pt x="2344" y="52"/>
                    <a:pt x="1983" y="0"/>
                    <a:pt x="1623" y="0"/>
                  </a:cubicBezTo>
                  <a:close/>
                </a:path>
              </a:pathLst>
            </a:custGeom>
            <a:solidFill>
              <a:srgbClr val="E590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1136;p30">
              <a:extLst>
                <a:ext uri="{FF2B5EF4-FFF2-40B4-BE49-F238E27FC236}">
                  <a16:creationId xmlns:a16="http://schemas.microsoft.com/office/drawing/2014/main" id="{BFC67AAF-8C00-4A42-8586-A994A4D7F224}"/>
                </a:ext>
              </a:extLst>
            </p:cNvPr>
            <p:cNvSpPr/>
            <p:nvPr/>
          </p:nvSpPr>
          <p:spPr>
            <a:xfrm>
              <a:off x="2516200" y="3400375"/>
              <a:ext cx="81200" cy="26800"/>
            </a:xfrm>
            <a:custGeom>
              <a:avLst/>
              <a:gdLst/>
              <a:ahLst/>
              <a:cxnLst/>
              <a:rect l="l" t="t" r="r" b="b"/>
              <a:pathLst>
                <a:path w="3248" h="1072" extrusionOk="0">
                  <a:moveTo>
                    <a:pt x="2214" y="0"/>
                  </a:moveTo>
                  <a:cubicBezTo>
                    <a:pt x="1966" y="0"/>
                    <a:pt x="1717" y="36"/>
                    <a:pt x="1480" y="98"/>
                  </a:cubicBezTo>
                  <a:cubicBezTo>
                    <a:pt x="1189" y="180"/>
                    <a:pt x="909" y="291"/>
                    <a:pt x="656" y="453"/>
                  </a:cubicBezTo>
                  <a:cubicBezTo>
                    <a:pt x="406" y="612"/>
                    <a:pt x="171" y="809"/>
                    <a:pt x="1" y="1072"/>
                  </a:cubicBezTo>
                  <a:cubicBezTo>
                    <a:pt x="601" y="961"/>
                    <a:pt x="1107" y="805"/>
                    <a:pt x="1634" y="676"/>
                  </a:cubicBezTo>
                  <a:cubicBezTo>
                    <a:pt x="1892" y="600"/>
                    <a:pt x="2153" y="541"/>
                    <a:pt x="2417" y="471"/>
                  </a:cubicBezTo>
                  <a:cubicBezTo>
                    <a:pt x="2682" y="399"/>
                    <a:pt x="2952" y="346"/>
                    <a:pt x="3247" y="241"/>
                  </a:cubicBezTo>
                  <a:cubicBezTo>
                    <a:pt x="2925" y="73"/>
                    <a:pt x="2570" y="0"/>
                    <a:pt x="2214" y="0"/>
                  </a:cubicBezTo>
                  <a:close/>
                </a:path>
              </a:pathLst>
            </a:custGeom>
            <a:solidFill>
              <a:srgbClr val="E590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1137;p30">
              <a:extLst>
                <a:ext uri="{FF2B5EF4-FFF2-40B4-BE49-F238E27FC236}">
                  <a16:creationId xmlns:a16="http://schemas.microsoft.com/office/drawing/2014/main" id="{57D012CE-E36A-49FA-8C75-1FED0DBE68F8}"/>
                </a:ext>
              </a:extLst>
            </p:cNvPr>
            <p:cNvSpPr/>
            <p:nvPr/>
          </p:nvSpPr>
          <p:spPr>
            <a:xfrm>
              <a:off x="2856200" y="3205400"/>
              <a:ext cx="150100" cy="86700"/>
            </a:xfrm>
            <a:custGeom>
              <a:avLst/>
              <a:gdLst/>
              <a:ahLst/>
              <a:cxnLst/>
              <a:rect l="l" t="t" r="r" b="b"/>
              <a:pathLst>
                <a:path w="6004" h="3468" extrusionOk="0">
                  <a:moveTo>
                    <a:pt x="791" y="1"/>
                  </a:moveTo>
                  <a:cubicBezTo>
                    <a:pt x="689" y="1"/>
                    <a:pt x="593" y="28"/>
                    <a:pt x="509" y="92"/>
                  </a:cubicBezTo>
                  <a:cubicBezTo>
                    <a:pt x="0" y="469"/>
                    <a:pt x="1554" y="2695"/>
                    <a:pt x="3120" y="3310"/>
                  </a:cubicBezTo>
                  <a:cubicBezTo>
                    <a:pt x="3372" y="3412"/>
                    <a:pt x="3628" y="3468"/>
                    <a:pt x="3876" y="3468"/>
                  </a:cubicBezTo>
                  <a:cubicBezTo>
                    <a:pt x="3974" y="3468"/>
                    <a:pt x="4071" y="3459"/>
                    <a:pt x="4165" y="3441"/>
                  </a:cubicBezTo>
                  <a:cubicBezTo>
                    <a:pt x="4639" y="3347"/>
                    <a:pt x="4997" y="3162"/>
                    <a:pt x="5264" y="2926"/>
                  </a:cubicBezTo>
                  <a:cubicBezTo>
                    <a:pt x="6004" y="2264"/>
                    <a:pt x="5992" y="1201"/>
                    <a:pt x="5604" y="534"/>
                  </a:cubicBezTo>
                  <a:cubicBezTo>
                    <a:pt x="5482" y="319"/>
                    <a:pt x="5231" y="237"/>
                    <a:pt x="4919" y="237"/>
                  </a:cubicBezTo>
                  <a:cubicBezTo>
                    <a:pt x="3923" y="237"/>
                    <a:pt x="2310" y="1074"/>
                    <a:pt x="2310" y="1074"/>
                  </a:cubicBezTo>
                  <a:cubicBezTo>
                    <a:pt x="2310" y="1074"/>
                    <a:pt x="1428" y="1"/>
                    <a:pt x="791" y="1"/>
                  </a:cubicBezTo>
                  <a:close/>
                </a:path>
              </a:pathLst>
            </a:custGeom>
            <a:solidFill>
              <a:srgbClr val="E590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1138;p30">
              <a:extLst>
                <a:ext uri="{FF2B5EF4-FFF2-40B4-BE49-F238E27FC236}">
                  <a16:creationId xmlns:a16="http://schemas.microsoft.com/office/drawing/2014/main" id="{793CF38F-74C3-4798-8184-EEABF23290BB}"/>
                </a:ext>
              </a:extLst>
            </p:cNvPr>
            <p:cNvSpPr/>
            <p:nvPr/>
          </p:nvSpPr>
          <p:spPr>
            <a:xfrm>
              <a:off x="2934175" y="3275025"/>
              <a:ext cx="53625" cy="17075"/>
            </a:xfrm>
            <a:custGeom>
              <a:avLst/>
              <a:gdLst/>
              <a:ahLst/>
              <a:cxnLst/>
              <a:rect l="l" t="t" r="r" b="b"/>
              <a:pathLst>
                <a:path w="2145" h="683" extrusionOk="0">
                  <a:moveTo>
                    <a:pt x="1438" y="1"/>
                  </a:moveTo>
                  <a:cubicBezTo>
                    <a:pt x="802" y="1"/>
                    <a:pt x="274" y="325"/>
                    <a:pt x="1" y="525"/>
                  </a:cubicBezTo>
                  <a:cubicBezTo>
                    <a:pt x="253" y="627"/>
                    <a:pt x="509" y="683"/>
                    <a:pt x="757" y="683"/>
                  </a:cubicBezTo>
                  <a:cubicBezTo>
                    <a:pt x="855" y="683"/>
                    <a:pt x="952" y="674"/>
                    <a:pt x="1046" y="656"/>
                  </a:cubicBezTo>
                  <a:cubicBezTo>
                    <a:pt x="1520" y="562"/>
                    <a:pt x="1878" y="377"/>
                    <a:pt x="2145" y="141"/>
                  </a:cubicBezTo>
                  <a:cubicBezTo>
                    <a:pt x="1900" y="41"/>
                    <a:pt x="1662" y="1"/>
                    <a:pt x="1438" y="1"/>
                  </a:cubicBezTo>
                  <a:close/>
                </a:path>
              </a:pathLst>
            </a:custGeom>
            <a:solidFill>
              <a:srgbClr val="000000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1139;p30">
              <a:extLst>
                <a:ext uri="{FF2B5EF4-FFF2-40B4-BE49-F238E27FC236}">
                  <a16:creationId xmlns:a16="http://schemas.microsoft.com/office/drawing/2014/main" id="{9B6A3F67-26B3-4C60-AD8B-0D6D35A88926}"/>
                </a:ext>
              </a:extLst>
            </p:cNvPr>
            <p:cNvSpPr/>
            <p:nvPr/>
          </p:nvSpPr>
          <p:spPr>
            <a:xfrm>
              <a:off x="2028000" y="2855150"/>
              <a:ext cx="716000" cy="643775"/>
            </a:xfrm>
            <a:custGeom>
              <a:avLst/>
              <a:gdLst/>
              <a:ahLst/>
              <a:cxnLst/>
              <a:rect l="l" t="t" r="r" b="b"/>
              <a:pathLst>
                <a:path w="28640" h="25751" extrusionOk="0">
                  <a:moveTo>
                    <a:pt x="13966" y="0"/>
                  </a:moveTo>
                  <a:cubicBezTo>
                    <a:pt x="12754" y="0"/>
                    <a:pt x="11498" y="127"/>
                    <a:pt x="10211" y="416"/>
                  </a:cubicBezTo>
                  <a:cubicBezTo>
                    <a:pt x="10211" y="416"/>
                    <a:pt x="1" y="7932"/>
                    <a:pt x="3576" y="25750"/>
                  </a:cubicBezTo>
                  <a:lnTo>
                    <a:pt x="6232" y="25750"/>
                  </a:lnTo>
                  <a:lnTo>
                    <a:pt x="10211" y="16873"/>
                  </a:lnTo>
                  <a:lnTo>
                    <a:pt x="12094" y="21911"/>
                  </a:lnTo>
                  <a:cubicBezTo>
                    <a:pt x="12094" y="21911"/>
                    <a:pt x="18748" y="8088"/>
                    <a:pt x="28639" y="6063"/>
                  </a:cubicBezTo>
                  <a:cubicBezTo>
                    <a:pt x="28639" y="6063"/>
                    <a:pt x="22363" y="0"/>
                    <a:pt x="13966" y="0"/>
                  </a:cubicBezTo>
                  <a:close/>
                </a:path>
              </a:pathLst>
            </a:custGeom>
            <a:solidFill>
              <a:srgbClr val="82C6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1140;p30">
              <a:extLst>
                <a:ext uri="{FF2B5EF4-FFF2-40B4-BE49-F238E27FC236}">
                  <a16:creationId xmlns:a16="http://schemas.microsoft.com/office/drawing/2014/main" id="{17AEAC4F-0E77-4837-9C94-C8F90F38435B}"/>
                </a:ext>
              </a:extLst>
            </p:cNvPr>
            <p:cNvSpPr/>
            <p:nvPr/>
          </p:nvSpPr>
          <p:spPr>
            <a:xfrm>
              <a:off x="2274500" y="2924650"/>
              <a:ext cx="472925" cy="520525"/>
            </a:xfrm>
            <a:custGeom>
              <a:avLst/>
              <a:gdLst/>
              <a:ahLst/>
              <a:cxnLst/>
              <a:rect l="l" t="t" r="r" b="b"/>
              <a:pathLst>
                <a:path w="18917" h="20821" extrusionOk="0">
                  <a:moveTo>
                    <a:pt x="16120" y="0"/>
                  </a:moveTo>
                  <a:cubicBezTo>
                    <a:pt x="15987" y="0"/>
                    <a:pt x="15852" y="13"/>
                    <a:pt x="15717" y="40"/>
                  </a:cubicBezTo>
                  <a:cubicBezTo>
                    <a:pt x="14994" y="188"/>
                    <a:pt x="14317" y="358"/>
                    <a:pt x="13657" y="542"/>
                  </a:cubicBezTo>
                  <a:cubicBezTo>
                    <a:pt x="13616" y="507"/>
                    <a:pt x="13579" y="477"/>
                    <a:pt x="13542" y="446"/>
                  </a:cubicBezTo>
                  <a:cubicBezTo>
                    <a:pt x="13325" y="266"/>
                    <a:pt x="13003" y="21"/>
                    <a:pt x="12698" y="21"/>
                  </a:cubicBezTo>
                  <a:cubicBezTo>
                    <a:pt x="12659" y="21"/>
                    <a:pt x="12620" y="25"/>
                    <a:pt x="12581" y="34"/>
                  </a:cubicBezTo>
                  <a:cubicBezTo>
                    <a:pt x="12514" y="48"/>
                    <a:pt x="12473" y="143"/>
                    <a:pt x="12514" y="202"/>
                  </a:cubicBezTo>
                  <a:cubicBezTo>
                    <a:pt x="12651" y="411"/>
                    <a:pt x="12909" y="538"/>
                    <a:pt x="13122" y="694"/>
                  </a:cubicBezTo>
                  <a:cubicBezTo>
                    <a:pt x="13024" y="725"/>
                    <a:pt x="12917" y="751"/>
                    <a:pt x="12819" y="782"/>
                  </a:cubicBezTo>
                  <a:cubicBezTo>
                    <a:pt x="12800" y="768"/>
                    <a:pt x="12782" y="751"/>
                    <a:pt x="12768" y="737"/>
                  </a:cubicBezTo>
                  <a:cubicBezTo>
                    <a:pt x="12495" y="520"/>
                    <a:pt x="12214" y="302"/>
                    <a:pt x="11878" y="198"/>
                  </a:cubicBezTo>
                  <a:cubicBezTo>
                    <a:pt x="11861" y="193"/>
                    <a:pt x="11845" y="190"/>
                    <a:pt x="11829" y="190"/>
                  </a:cubicBezTo>
                  <a:cubicBezTo>
                    <a:pt x="11693" y="190"/>
                    <a:pt x="11613" y="374"/>
                    <a:pt x="11716" y="477"/>
                  </a:cubicBezTo>
                  <a:cubicBezTo>
                    <a:pt x="11888" y="653"/>
                    <a:pt x="12085" y="805"/>
                    <a:pt x="12272" y="967"/>
                  </a:cubicBezTo>
                  <a:cubicBezTo>
                    <a:pt x="7115" y="2719"/>
                    <a:pt x="4132" y="5634"/>
                    <a:pt x="2400" y="8438"/>
                  </a:cubicBezTo>
                  <a:cubicBezTo>
                    <a:pt x="2288" y="8407"/>
                    <a:pt x="2173" y="8380"/>
                    <a:pt x="2064" y="8352"/>
                  </a:cubicBezTo>
                  <a:cubicBezTo>
                    <a:pt x="1880" y="8307"/>
                    <a:pt x="1663" y="8249"/>
                    <a:pt x="1461" y="8249"/>
                  </a:cubicBezTo>
                  <a:cubicBezTo>
                    <a:pt x="1382" y="8249"/>
                    <a:pt x="1306" y="8258"/>
                    <a:pt x="1234" y="8280"/>
                  </a:cubicBezTo>
                  <a:cubicBezTo>
                    <a:pt x="1062" y="8331"/>
                    <a:pt x="1037" y="8520"/>
                    <a:pt x="1138" y="8647"/>
                  </a:cubicBezTo>
                  <a:cubicBezTo>
                    <a:pt x="1287" y="8837"/>
                    <a:pt x="1562" y="8942"/>
                    <a:pt x="1796" y="9028"/>
                  </a:cubicBezTo>
                  <a:cubicBezTo>
                    <a:pt x="1599" y="9077"/>
                    <a:pt x="1408" y="9137"/>
                    <a:pt x="1242" y="9223"/>
                  </a:cubicBezTo>
                  <a:cubicBezTo>
                    <a:pt x="998" y="9350"/>
                    <a:pt x="1148" y="9657"/>
                    <a:pt x="1367" y="9684"/>
                  </a:cubicBezTo>
                  <a:cubicBezTo>
                    <a:pt x="1435" y="9693"/>
                    <a:pt x="1507" y="9697"/>
                    <a:pt x="1581" y="9697"/>
                  </a:cubicBezTo>
                  <a:cubicBezTo>
                    <a:pt x="1620" y="9697"/>
                    <a:pt x="1661" y="9696"/>
                    <a:pt x="1701" y="9694"/>
                  </a:cubicBezTo>
                  <a:lnTo>
                    <a:pt x="1701" y="9694"/>
                  </a:lnTo>
                  <a:cubicBezTo>
                    <a:pt x="0" y="13095"/>
                    <a:pt x="14" y="16024"/>
                    <a:pt x="14" y="16024"/>
                  </a:cubicBezTo>
                  <a:cubicBezTo>
                    <a:pt x="1021" y="19562"/>
                    <a:pt x="3403" y="20820"/>
                    <a:pt x="3403" y="20820"/>
                  </a:cubicBezTo>
                  <a:cubicBezTo>
                    <a:pt x="4370" y="16151"/>
                    <a:pt x="6399" y="12654"/>
                    <a:pt x="8674" y="10053"/>
                  </a:cubicBezTo>
                  <a:cubicBezTo>
                    <a:pt x="8695" y="10094"/>
                    <a:pt x="8715" y="10135"/>
                    <a:pt x="8738" y="10174"/>
                  </a:cubicBezTo>
                  <a:cubicBezTo>
                    <a:pt x="8898" y="10461"/>
                    <a:pt x="8984" y="10736"/>
                    <a:pt x="9339" y="10781"/>
                  </a:cubicBezTo>
                  <a:cubicBezTo>
                    <a:pt x="9349" y="10782"/>
                    <a:pt x="9360" y="10783"/>
                    <a:pt x="9370" y="10783"/>
                  </a:cubicBezTo>
                  <a:cubicBezTo>
                    <a:pt x="9450" y="10783"/>
                    <a:pt x="9515" y="10734"/>
                    <a:pt x="9521" y="10643"/>
                  </a:cubicBezTo>
                  <a:cubicBezTo>
                    <a:pt x="9537" y="10287"/>
                    <a:pt x="9300" y="10153"/>
                    <a:pt x="9070" y="9920"/>
                  </a:cubicBezTo>
                  <a:cubicBezTo>
                    <a:pt x="9021" y="9873"/>
                    <a:pt x="8974" y="9815"/>
                    <a:pt x="8929" y="9764"/>
                  </a:cubicBezTo>
                  <a:cubicBezTo>
                    <a:pt x="9039" y="9643"/>
                    <a:pt x="9152" y="9534"/>
                    <a:pt x="9261" y="9415"/>
                  </a:cubicBezTo>
                  <a:cubicBezTo>
                    <a:pt x="9341" y="9469"/>
                    <a:pt x="9423" y="9520"/>
                    <a:pt x="9502" y="9567"/>
                  </a:cubicBezTo>
                  <a:cubicBezTo>
                    <a:pt x="9750" y="9721"/>
                    <a:pt x="9958" y="9807"/>
                    <a:pt x="10244" y="9838"/>
                  </a:cubicBezTo>
                  <a:cubicBezTo>
                    <a:pt x="10251" y="9838"/>
                    <a:pt x="10258" y="9839"/>
                    <a:pt x="10265" y="9839"/>
                  </a:cubicBezTo>
                  <a:cubicBezTo>
                    <a:pt x="10430" y="9839"/>
                    <a:pt x="10471" y="9622"/>
                    <a:pt x="10382" y="9514"/>
                  </a:cubicBezTo>
                  <a:cubicBezTo>
                    <a:pt x="10201" y="9303"/>
                    <a:pt x="10005" y="9194"/>
                    <a:pt x="9748" y="9077"/>
                  </a:cubicBezTo>
                  <a:cubicBezTo>
                    <a:pt x="9714" y="9063"/>
                    <a:pt x="9675" y="9044"/>
                    <a:pt x="9636" y="9026"/>
                  </a:cubicBezTo>
                  <a:cubicBezTo>
                    <a:pt x="14028" y="4595"/>
                    <a:pt x="18917" y="3242"/>
                    <a:pt x="18917" y="3242"/>
                  </a:cubicBezTo>
                  <a:lnTo>
                    <a:pt x="18060" y="1278"/>
                  </a:lnTo>
                  <a:cubicBezTo>
                    <a:pt x="17719" y="498"/>
                    <a:pt x="16948" y="0"/>
                    <a:pt x="16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1141;p30">
              <a:extLst>
                <a:ext uri="{FF2B5EF4-FFF2-40B4-BE49-F238E27FC236}">
                  <a16:creationId xmlns:a16="http://schemas.microsoft.com/office/drawing/2014/main" id="{37610C68-CC33-41C0-948E-61AAC973CE42}"/>
                </a:ext>
              </a:extLst>
            </p:cNvPr>
            <p:cNvSpPr/>
            <p:nvPr/>
          </p:nvSpPr>
          <p:spPr>
            <a:xfrm>
              <a:off x="2010700" y="3315525"/>
              <a:ext cx="305775" cy="282875"/>
            </a:xfrm>
            <a:custGeom>
              <a:avLst/>
              <a:gdLst/>
              <a:ahLst/>
              <a:cxnLst/>
              <a:rect l="l" t="t" r="r" b="b"/>
              <a:pathLst>
                <a:path w="12231" h="11315" extrusionOk="0">
                  <a:moveTo>
                    <a:pt x="8088" y="0"/>
                  </a:moveTo>
                  <a:cubicBezTo>
                    <a:pt x="8080" y="0"/>
                    <a:pt x="8071" y="1"/>
                    <a:pt x="8062" y="1"/>
                  </a:cubicBezTo>
                  <a:cubicBezTo>
                    <a:pt x="6957" y="83"/>
                    <a:pt x="6235" y="5396"/>
                    <a:pt x="6235" y="5396"/>
                  </a:cubicBezTo>
                  <a:cubicBezTo>
                    <a:pt x="6235" y="5396"/>
                    <a:pt x="5582" y="706"/>
                    <a:pt x="4753" y="602"/>
                  </a:cubicBezTo>
                  <a:cubicBezTo>
                    <a:pt x="4745" y="601"/>
                    <a:pt x="4736" y="600"/>
                    <a:pt x="4727" y="600"/>
                  </a:cubicBezTo>
                  <a:cubicBezTo>
                    <a:pt x="3955" y="600"/>
                    <a:pt x="5305" y="5216"/>
                    <a:pt x="5305" y="5216"/>
                  </a:cubicBezTo>
                  <a:cubicBezTo>
                    <a:pt x="5305" y="5216"/>
                    <a:pt x="3369" y="2074"/>
                    <a:pt x="2248" y="2074"/>
                  </a:cubicBezTo>
                  <a:cubicBezTo>
                    <a:pt x="2172" y="2074"/>
                    <a:pt x="2101" y="2088"/>
                    <a:pt x="2033" y="2119"/>
                  </a:cubicBezTo>
                  <a:cubicBezTo>
                    <a:pt x="964" y="2600"/>
                    <a:pt x="4261" y="5396"/>
                    <a:pt x="4261" y="5396"/>
                  </a:cubicBezTo>
                  <a:cubicBezTo>
                    <a:pt x="4261" y="5396"/>
                    <a:pt x="3040" y="5278"/>
                    <a:pt x="1926" y="5278"/>
                  </a:cubicBezTo>
                  <a:cubicBezTo>
                    <a:pt x="1028" y="5278"/>
                    <a:pt x="201" y="5355"/>
                    <a:pt x="140" y="5632"/>
                  </a:cubicBezTo>
                  <a:cubicBezTo>
                    <a:pt x="0" y="6251"/>
                    <a:pt x="4028" y="6321"/>
                    <a:pt x="4028" y="6321"/>
                  </a:cubicBezTo>
                  <a:cubicBezTo>
                    <a:pt x="4028" y="6321"/>
                    <a:pt x="172" y="7768"/>
                    <a:pt x="656" y="8526"/>
                  </a:cubicBezTo>
                  <a:cubicBezTo>
                    <a:pt x="735" y="8651"/>
                    <a:pt x="891" y="8703"/>
                    <a:pt x="1095" y="8703"/>
                  </a:cubicBezTo>
                  <a:cubicBezTo>
                    <a:pt x="2135" y="8703"/>
                    <a:pt x="4446" y="7356"/>
                    <a:pt x="4446" y="7356"/>
                  </a:cubicBezTo>
                  <a:lnTo>
                    <a:pt x="4446" y="7356"/>
                  </a:lnTo>
                  <a:cubicBezTo>
                    <a:pt x="4446" y="7356"/>
                    <a:pt x="1964" y="10594"/>
                    <a:pt x="3187" y="11248"/>
                  </a:cubicBezTo>
                  <a:cubicBezTo>
                    <a:pt x="3272" y="11293"/>
                    <a:pt x="3358" y="11314"/>
                    <a:pt x="3443" y="11314"/>
                  </a:cubicBezTo>
                  <a:cubicBezTo>
                    <a:pt x="4584" y="11314"/>
                    <a:pt x="5686" y="7528"/>
                    <a:pt x="5686" y="7528"/>
                  </a:cubicBezTo>
                  <a:cubicBezTo>
                    <a:pt x="5686" y="7528"/>
                    <a:pt x="5974" y="10988"/>
                    <a:pt x="6921" y="10988"/>
                  </a:cubicBezTo>
                  <a:cubicBezTo>
                    <a:pt x="6956" y="10988"/>
                    <a:pt x="6992" y="10983"/>
                    <a:pt x="7029" y="10973"/>
                  </a:cubicBezTo>
                  <a:cubicBezTo>
                    <a:pt x="8062" y="10697"/>
                    <a:pt x="6752" y="7528"/>
                    <a:pt x="6752" y="7528"/>
                  </a:cubicBezTo>
                  <a:lnTo>
                    <a:pt x="6752" y="7528"/>
                  </a:lnTo>
                  <a:cubicBezTo>
                    <a:pt x="6752" y="7528"/>
                    <a:pt x="8999" y="10352"/>
                    <a:pt x="9849" y="10352"/>
                  </a:cubicBezTo>
                  <a:cubicBezTo>
                    <a:pt x="9916" y="10352"/>
                    <a:pt x="9975" y="10334"/>
                    <a:pt x="10023" y="10295"/>
                  </a:cubicBezTo>
                  <a:cubicBezTo>
                    <a:pt x="10677" y="9766"/>
                    <a:pt x="7683" y="7044"/>
                    <a:pt x="7682" y="7044"/>
                  </a:cubicBezTo>
                  <a:lnTo>
                    <a:pt x="7682" y="7044"/>
                  </a:lnTo>
                  <a:cubicBezTo>
                    <a:pt x="7683" y="7044"/>
                    <a:pt x="9410" y="7372"/>
                    <a:pt x="10652" y="7372"/>
                  </a:cubicBezTo>
                  <a:cubicBezTo>
                    <a:pt x="11257" y="7372"/>
                    <a:pt x="11747" y="7294"/>
                    <a:pt x="11866" y="7063"/>
                  </a:cubicBezTo>
                  <a:cubicBezTo>
                    <a:pt x="12231" y="6355"/>
                    <a:pt x="7959" y="5956"/>
                    <a:pt x="7959" y="5956"/>
                  </a:cubicBezTo>
                  <a:cubicBezTo>
                    <a:pt x="7959" y="5956"/>
                    <a:pt x="11612" y="4459"/>
                    <a:pt x="10956" y="3547"/>
                  </a:cubicBezTo>
                  <a:cubicBezTo>
                    <a:pt x="10849" y="3399"/>
                    <a:pt x="10690" y="3337"/>
                    <a:pt x="10498" y="3337"/>
                  </a:cubicBezTo>
                  <a:cubicBezTo>
                    <a:pt x="9509" y="3337"/>
                    <a:pt x="7650" y="4986"/>
                    <a:pt x="7650" y="4986"/>
                  </a:cubicBezTo>
                  <a:cubicBezTo>
                    <a:pt x="7650" y="4986"/>
                    <a:pt x="9142" y="0"/>
                    <a:pt x="808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1142;p30">
              <a:extLst>
                <a:ext uri="{FF2B5EF4-FFF2-40B4-BE49-F238E27FC236}">
                  <a16:creationId xmlns:a16="http://schemas.microsoft.com/office/drawing/2014/main" id="{B8E7D104-C1EC-4C51-9C10-751FF7E8E40A}"/>
                </a:ext>
              </a:extLst>
            </p:cNvPr>
            <p:cNvSpPr/>
            <p:nvPr/>
          </p:nvSpPr>
          <p:spPr>
            <a:xfrm>
              <a:off x="2231375" y="3134175"/>
              <a:ext cx="46500" cy="139650"/>
            </a:xfrm>
            <a:custGeom>
              <a:avLst/>
              <a:gdLst/>
              <a:ahLst/>
              <a:cxnLst/>
              <a:rect l="l" t="t" r="r" b="b"/>
              <a:pathLst>
                <a:path w="1860" h="5586" extrusionOk="0">
                  <a:moveTo>
                    <a:pt x="207" y="1"/>
                  </a:moveTo>
                  <a:cubicBezTo>
                    <a:pt x="105" y="1"/>
                    <a:pt x="0" y="67"/>
                    <a:pt x="11" y="186"/>
                  </a:cubicBezTo>
                  <a:cubicBezTo>
                    <a:pt x="167" y="1809"/>
                    <a:pt x="212" y="4376"/>
                    <a:pt x="1512" y="5542"/>
                  </a:cubicBezTo>
                  <a:cubicBezTo>
                    <a:pt x="1546" y="5572"/>
                    <a:pt x="1589" y="5585"/>
                    <a:pt x="1633" y="5585"/>
                  </a:cubicBezTo>
                  <a:cubicBezTo>
                    <a:pt x="1746" y="5585"/>
                    <a:pt x="1860" y="5496"/>
                    <a:pt x="1811" y="5368"/>
                  </a:cubicBezTo>
                  <a:cubicBezTo>
                    <a:pt x="1500" y="4550"/>
                    <a:pt x="1114" y="3806"/>
                    <a:pt x="917" y="2945"/>
                  </a:cubicBezTo>
                  <a:cubicBezTo>
                    <a:pt x="704" y="2016"/>
                    <a:pt x="557" y="1071"/>
                    <a:pt x="385" y="135"/>
                  </a:cubicBezTo>
                  <a:cubicBezTo>
                    <a:pt x="367" y="43"/>
                    <a:pt x="288" y="1"/>
                    <a:pt x="207" y="1"/>
                  </a:cubicBezTo>
                  <a:close/>
                </a:path>
              </a:pathLst>
            </a:custGeom>
            <a:solidFill>
              <a:srgbClr val="000000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1143;p30">
              <a:extLst>
                <a:ext uri="{FF2B5EF4-FFF2-40B4-BE49-F238E27FC236}">
                  <a16:creationId xmlns:a16="http://schemas.microsoft.com/office/drawing/2014/main" id="{EB66C982-69C4-4184-84F8-671452FE2C82}"/>
                </a:ext>
              </a:extLst>
            </p:cNvPr>
            <p:cNvSpPr/>
            <p:nvPr/>
          </p:nvSpPr>
          <p:spPr>
            <a:xfrm>
              <a:off x="2675775" y="3555300"/>
              <a:ext cx="184500" cy="197975"/>
            </a:xfrm>
            <a:custGeom>
              <a:avLst/>
              <a:gdLst/>
              <a:ahLst/>
              <a:cxnLst/>
              <a:rect l="l" t="t" r="r" b="b"/>
              <a:pathLst>
                <a:path w="7380" h="7919" extrusionOk="0">
                  <a:moveTo>
                    <a:pt x="6670" y="1"/>
                  </a:moveTo>
                  <a:lnTo>
                    <a:pt x="1095" y="544"/>
                  </a:lnTo>
                  <a:lnTo>
                    <a:pt x="0" y="6829"/>
                  </a:lnTo>
                  <a:cubicBezTo>
                    <a:pt x="0" y="6829"/>
                    <a:pt x="1453" y="7918"/>
                    <a:pt x="3525" y="7918"/>
                  </a:cubicBezTo>
                  <a:cubicBezTo>
                    <a:pt x="4668" y="7918"/>
                    <a:pt x="5999" y="7587"/>
                    <a:pt x="7379" y="6558"/>
                  </a:cubicBezTo>
                  <a:lnTo>
                    <a:pt x="7336" y="6199"/>
                  </a:lnTo>
                  <a:lnTo>
                    <a:pt x="6850" y="1721"/>
                  </a:lnTo>
                  <a:lnTo>
                    <a:pt x="6670" y="1"/>
                  </a:lnTo>
                  <a:close/>
                </a:path>
              </a:pathLst>
            </a:custGeom>
            <a:solidFill>
              <a:srgbClr val="EDB5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1144;p30">
              <a:extLst>
                <a:ext uri="{FF2B5EF4-FFF2-40B4-BE49-F238E27FC236}">
                  <a16:creationId xmlns:a16="http://schemas.microsoft.com/office/drawing/2014/main" id="{5359F4E0-5390-4E5A-BB3D-2A908C068F7B}"/>
                </a:ext>
              </a:extLst>
            </p:cNvPr>
            <p:cNvSpPr/>
            <p:nvPr/>
          </p:nvSpPr>
          <p:spPr>
            <a:xfrm>
              <a:off x="2736300" y="3598300"/>
              <a:ext cx="122900" cy="112850"/>
            </a:xfrm>
            <a:custGeom>
              <a:avLst/>
              <a:gdLst/>
              <a:ahLst/>
              <a:cxnLst/>
              <a:rect l="l" t="t" r="r" b="b"/>
              <a:pathLst>
                <a:path w="4916" h="4514" extrusionOk="0">
                  <a:moveTo>
                    <a:pt x="4431" y="1"/>
                  </a:moveTo>
                  <a:cubicBezTo>
                    <a:pt x="3751" y="218"/>
                    <a:pt x="1517" y="915"/>
                    <a:pt x="0" y="1222"/>
                  </a:cubicBezTo>
                  <a:cubicBezTo>
                    <a:pt x="0" y="1222"/>
                    <a:pt x="707" y="4513"/>
                    <a:pt x="4255" y="4513"/>
                  </a:cubicBezTo>
                  <a:cubicBezTo>
                    <a:pt x="4465" y="4513"/>
                    <a:pt x="4685" y="4502"/>
                    <a:pt x="4915" y="4477"/>
                  </a:cubicBezTo>
                  <a:lnTo>
                    <a:pt x="4431" y="1"/>
                  </a:lnTo>
                  <a:close/>
                </a:path>
              </a:pathLst>
            </a:custGeom>
            <a:solidFill>
              <a:srgbClr val="000000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1145;p30">
              <a:extLst>
                <a:ext uri="{FF2B5EF4-FFF2-40B4-BE49-F238E27FC236}">
                  <a16:creationId xmlns:a16="http://schemas.microsoft.com/office/drawing/2014/main" id="{BE07E772-42CD-4C5B-9ED7-6FFC1613D86E}"/>
                </a:ext>
              </a:extLst>
            </p:cNvPr>
            <p:cNvSpPr/>
            <p:nvPr/>
          </p:nvSpPr>
          <p:spPr>
            <a:xfrm>
              <a:off x="2660850" y="3634025"/>
              <a:ext cx="220725" cy="122175"/>
            </a:xfrm>
            <a:custGeom>
              <a:avLst/>
              <a:gdLst/>
              <a:ahLst/>
              <a:cxnLst/>
              <a:rect l="l" t="t" r="r" b="b"/>
              <a:pathLst>
                <a:path w="8829" h="4887" extrusionOk="0">
                  <a:moveTo>
                    <a:pt x="8552" y="0"/>
                  </a:moveTo>
                  <a:cubicBezTo>
                    <a:pt x="7656" y="573"/>
                    <a:pt x="5439" y="708"/>
                    <a:pt x="3548" y="708"/>
                  </a:cubicBezTo>
                  <a:cubicBezTo>
                    <a:pt x="1860" y="708"/>
                    <a:pt x="431" y="601"/>
                    <a:pt x="431" y="601"/>
                  </a:cubicBezTo>
                  <a:lnTo>
                    <a:pt x="1" y="3585"/>
                  </a:lnTo>
                  <a:cubicBezTo>
                    <a:pt x="1488" y="4549"/>
                    <a:pt x="2871" y="4887"/>
                    <a:pt x="4082" y="4887"/>
                  </a:cubicBezTo>
                  <a:cubicBezTo>
                    <a:pt x="6938" y="4887"/>
                    <a:pt x="8829" y="3003"/>
                    <a:pt x="8829" y="3003"/>
                  </a:cubicBezTo>
                  <a:lnTo>
                    <a:pt x="8552" y="0"/>
                  </a:lnTo>
                  <a:close/>
                </a:path>
              </a:pathLst>
            </a:custGeom>
            <a:solidFill>
              <a:srgbClr val="EA84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1146;p30">
              <a:extLst>
                <a:ext uri="{FF2B5EF4-FFF2-40B4-BE49-F238E27FC236}">
                  <a16:creationId xmlns:a16="http://schemas.microsoft.com/office/drawing/2014/main" id="{81FDE027-8BFB-4792-82AD-633556050875}"/>
                </a:ext>
              </a:extLst>
            </p:cNvPr>
            <p:cNvSpPr/>
            <p:nvPr/>
          </p:nvSpPr>
          <p:spPr>
            <a:xfrm>
              <a:off x="3030625" y="3796925"/>
              <a:ext cx="75825" cy="238250"/>
            </a:xfrm>
            <a:custGeom>
              <a:avLst/>
              <a:gdLst/>
              <a:ahLst/>
              <a:cxnLst/>
              <a:rect l="l" t="t" r="r" b="b"/>
              <a:pathLst>
                <a:path w="3033" h="9530" extrusionOk="0">
                  <a:moveTo>
                    <a:pt x="1" y="0"/>
                  </a:moveTo>
                  <a:lnTo>
                    <a:pt x="1" y="0"/>
                  </a:lnTo>
                  <a:cubicBezTo>
                    <a:pt x="318" y="1652"/>
                    <a:pt x="796" y="3249"/>
                    <a:pt x="1302" y="4836"/>
                  </a:cubicBezTo>
                  <a:cubicBezTo>
                    <a:pt x="1564" y="5627"/>
                    <a:pt x="1827" y="6414"/>
                    <a:pt x="2120" y="7195"/>
                  </a:cubicBezTo>
                  <a:cubicBezTo>
                    <a:pt x="2401" y="7980"/>
                    <a:pt x="2714" y="8751"/>
                    <a:pt x="3032" y="9529"/>
                  </a:cubicBezTo>
                  <a:cubicBezTo>
                    <a:pt x="2837" y="7853"/>
                    <a:pt x="2364" y="6242"/>
                    <a:pt x="1864" y="4653"/>
                  </a:cubicBezTo>
                  <a:cubicBezTo>
                    <a:pt x="1339" y="3071"/>
                    <a:pt x="759" y="1503"/>
                    <a:pt x="1" y="0"/>
                  </a:cubicBezTo>
                  <a:close/>
                </a:path>
              </a:pathLst>
            </a:custGeom>
            <a:solidFill>
              <a:srgbClr val="000000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1147;p30">
              <a:extLst>
                <a:ext uri="{FF2B5EF4-FFF2-40B4-BE49-F238E27FC236}">
                  <a16:creationId xmlns:a16="http://schemas.microsoft.com/office/drawing/2014/main" id="{4FD85D24-044A-4842-8685-30B81F53C2F1}"/>
                </a:ext>
              </a:extLst>
            </p:cNvPr>
            <p:cNvSpPr/>
            <p:nvPr/>
          </p:nvSpPr>
          <p:spPr>
            <a:xfrm>
              <a:off x="2362425" y="4139475"/>
              <a:ext cx="811200" cy="272625"/>
            </a:xfrm>
            <a:custGeom>
              <a:avLst/>
              <a:gdLst/>
              <a:ahLst/>
              <a:cxnLst/>
              <a:rect l="l" t="t" r="r" b="b"/>
              <a:pathLst>
                <a:path w="32448" h="10905" extrusionOk="0">
                  <a:moveTo>
                    <a:pt x="390" y="1"/>
                  </a:moveTo>
                  <a:cubicBezTo>
                    <a:pt x="0" y="1626"/>
                    <a:pt x="23" y="3403"/>
                    <a:pt x="703" y="4973"/>
                  </a:cubicBezTo>
                  <a:cubicBezTo>
                    <a:pt x="744" y="5063"/>
                    <a:pt x="787" y="5156"/>
                    <a:pt x="833" y="5246"/>
                  </a:cubicBezTo>
                  <a:lnTo>
                    <a:pt x="833" y="5250"/>
                  </a:lnTo>
                  <a:cubicBezTo>
                    <a:pt x="1222" y="6076"/>
                    <a:pt x="1866" y="6756"/>
                    <a:pt x="2581" y="7306"/>
                  </a:cubicBezTo>
                  <a:lnTo>
                    <a:pt x="3147" y="7689"/>
                  </a:lnTo>
                  <a:cubicBezTo>
                    <a:pt x="3173" y="7708"/>
                    <a:pt x="3196" y="7718"/>
                    <a:pt x="3218" y="7730"/>
                  </a:cubicBezTo>
                  <a:cubicBezTo>
                    <a:pt x="3331" y="7800"/>
                    <a:pt x="3450" y="7853"/>
                    <a:pt x="3567" y="7913"/>
                  </a:cubicBezTo>
                  <a:cubicBezTo>
                    <a:pt x="3630" y="7935"/>
                    <a:pt x="3690" y="7964"/>
                    <a:pt x="3749" y="7995"/>
                  </a:cubicBezTo>
                  <a:cubicBezTo>
                    <a:pt x="3956" y="8089"/>
                    <a:pt x="4157" y="8208"/>
                    <a:pt x="4368" y="8271"/>
                  </a:cubicBezTo>
                  <a:lnTo>
                    <a:pt x="5020" y="8484"/>
                  </a:lnTo>
                  <a:cubicBezTo>
                    <a:pt x="8486" y="9524"/>
                    <a:pt x="12143" y="9276"/>
                    <a:pt x="15617" y="9778"/>
                  </a:cubicBezTo>
                  <a:cubicBezTo>
                    <a:pt x="17361" y="10044"/>
                    <a:pt x="19091" y="10505"/>
                    <a:pt x="20868" y="10764"/>
                  </a:cubicBezTo>
                  <a:cubicBezTo>
                    <a:pt x="21496" y="10855"/>
                    <a:pt x="22131" y="10905"/>
                    <a:pt x="22768" y="10905"/>
                  </a:cubicBezTo>
                  <a:cubicBezTo>
                    <a:pt x="22987" y="10905"/>
                    <a:pt x="23207" y="10899"/>
                    <a:pt x="23426" y="10887"/>
                  </a:cubicBezTo>
                  <a:cubicBezTo>
                    <a:pt x="23461" y="10887"/>
                    <a:pt x="23498" y="10883"/>
                    <a:pt x="23533" y="10883"/>
                  </a:cubicBezTo>
                  <a:cubicBezTo>
                    <a:pt x="24451" y="10823"/>
                    <a:pt x="25359" y="10665"/>
                    <a:pt x="26235" y="10380"/>
                  </a:cubicBezTo>
                  <a:cubicBezTo>
                    <a:pt x="27940" y="9841"/>
                    <a:pt x="29594" y="8933"/>
                    <a:pt x="30746" y="7521"/>
                  </a:cubicBezTo>
                  <a:cubicBezTo>
                    <a:pt x="31914" y="6131"/>
                    <a:pt x="32447" y="4272"/>
                    <a:pt x="32250" y="2512"/>
                  </a:cubicBezTo>
                  <a:lnTo>
                    <a:pt x="32250" y="2512"/>
                  </a:lnTo>
                  <a:cubicBezTo>
                    <a:pt x="32375" y="4289"/>
                    <a:pt x="31767" y="6090"/>
                    <a:pt x="30580" y="7390"/>
                  </a:cubicBezTo>
                  <a:cubicBezTo>
                    <a:pt x="29481" y="8665"/>
                    <a:pt x="27956" y="9493"/>
                    <a:pt x="26362" y="9983"/>
                  </a:cubicBezTo>
                  <a:cubicBezTo>
                    <a:pt x="26286" y="10013"/>
                    <a:pt x="26208" y="10036"/>
                    <a:pt x="26132" y="10059"/>
                  </a:cubicBezTo>
                  <a:cubicBezTo>
                    <a:pt x="25347" y="10284"/>
                    <a:pt x="24537" y="10425"/>
                    <a:pt x="23728" y="10485"/>
                  </a:cubicBezTo>
                  <a:cubicBezTo>
                    <a:pt x="23615" y="10495"/>
                    <a:pt x="23502" y="10503"/>
                    <a:pt x="23398" y="10507"/>
                  </a:cubicBezTo>
                  <a:cubicBezTo>
                    <a:pt x="23205" y="10516"/>
                    <a:pt x="23013" y="10520"/>
                    <a:pt x="22820" y="10520"/>
                  </a:cubicBezTo>
                  <a:cubicBezTo>
                    <a:pt x="22186" y="10520"/>
                    <a:pt x="21554" y="10473"/>
                    <a:pt x="20928" y="10372"/>
                  </a:cubicBezTo>
                  <a:cubicBezTo>
                    <a:pt x="19177" y="10106"/>
                    <a:pt x="17462" y="9628"/>
                    <a:pt x="15689" y="9345"/>
                  </a:cubicBezTo>
                  <a:cubicBezTo>
                    <a:pt x="13899" y="9069"/>
                    <a:pt x="12114" y="9073"/>
                    <a:pt x="10349" y="8937"/>
                  </a:cubicBezTo>
                  <a:cubicBezTo>
                    <a:pt x="8580" y="8814"/>
                    <a:pt x="6803" y="8634"/>
                    <a:pt x="5114" y="8163"/>
                  </a:cubicBezTo>
                  <a:lnTo>
                    <a:pt x="4481" y="7974"/>
                  </a:lnTo>
                  <a:cubicBezTo>
                    <a:pt x="4305" y="7923"/>
                    <a:pt x="4133" y="7833"/>
                    <a:pt x="3962" y="7757"/>
                  </a:cubicBezTo>
                  <a:cubicBezTo>
                    <a:pt x="3938" y="7742"/>
                    <a:pt x="3907" y="7734"/>
                    <a:pt x="3885" y="7720"/>
                  </a:cubicBezTo>
                  <a:cubicBezTo>
                    <a:pt x="3784" y="7671"/>
                    <a:pt x="3686" y="7632"/>
                    <a:pt x="3589" y="7589"/>
                  </a:cubicBezTo>
                  <a:cubicBezTo>
                    <a:pt x="3491" y="7542"/>
                    <a:pt x="3391" y="7494"/>
                    <a:pt x="3296" y="7435"/>
                  </a:cubicBezTo>
                  <a:lnTo>
                    <a:pt x="2747" y="7082"/>
                  </a:lnTo>
                  <a:cubicBezTo>
                    <a:pt x="2062" y="6574"/>
                    <a:pt x="1435" y="5955"/>
                    <a:pt x="1042" y="5186"/>
                  </a:cubicBezTo>
                  <a:cubicBezTo>
                    <a:pt x="1035" y="5174"/>
                    <a:pt x="1027" y="5164"/>
                    <a:pt x="1023" y="5150"/>
                  </a:cubicBezTo>
                  <a:cubicBezTo>
                    <a:pt x="982" y="5074"/>
                    <a:pt x="945" y="4996"/>
                    <a:pt x="910" y="4920"/>
                  </a:cubicBezTo>
                  <a:cubicBezTo>
                    <a:pt x="177" y="3426"/>
                    <a:pt x="60" y="1649"/>
                    <a:pt x="390" y="1"/>
                  </a:cubicBezTo>
                  <a:close/>
                </a:path>
              </a:pathLst>
            </a:custGeom>
            <a:solidFill>
              <a:srgbClr val="000000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1148;p30">
              <a:extLst>
                <a:ext uri="{FF2B5EF4-FFF2-40B4-BE49-F238E27FC236}">
                  <a16:creationId xmlns:a16="http://schemas.microsoft.com/office/drawing/2014/main" id="{1658E127-F461-4612-B0FD-65327E9AE04F}"/>
                </a:ext>
              </a:extLst>
            </p:cNvPr>
            <p:cNvSpPr/>
            <p:nvPr/>
          </p:nvSpPr>
          <p:spPr>
            <a:xfrm>
              <a:off x="2617600" y="3969650"/>
              <a:ext cx="514200" cy="156475"/>
            </a:xfrm>
            <a:custGeom>
              <a:avLst/>
              <a:gdLst/>
              <a:ahLst/>
              <a:cxnLst/>
              <a:rect l="l" t="t" r="r" b="b"/>
              <a:pathLst>
                <a:path w="20568" h="6259" extrusionOk="0">
                  <a:moveTo>
                    <a:pt x="1" y="1"/>
                  </a:moveTo>
                  <a:lnTo>
                    <a:pt x="1" y="1"/>
                  </a:lnTo>
                  <a:cubicBezTo>
                    <a:pt x="353" y="899"/>
                    <a:pt x="911" y="1719"/>
                    <a:pt x="1571" y="2446"/>
                  </a:cubicBezTo>
                  <a:cubicBezTo>
                    <a:pt x="1634" y="2514"/>
                    <a:pt x="1700" y="2581"/>
                    <a:pt x="1772" y="2645"/>
                  </a:cubicBezTo>
                  <a:cubicBezTo>
                    <a:pt x="1844" y="2723"/>
                    <a:pt x="1919" y="2791"/>
                    <a:pt x="1997" y="2862"/>
                  </a:cubicBezTo>
                  <a:cubicBezTo>
                    <a:pt x="2571" y="3395"/>
                    <a:pt x="3213" y="3854"/>
                    <a:pt x="3906" y="4234"/>
                  </a:cubicBezTo>
                  <a:cubicBezTo>
                    <a:pt x="3951" y="4260"/>
                    <a:pt x="4000" y="4287"/>
                    <a:pt x="4047" y="4305"/>
                  </a:cubicBezTo>
                  <a:cubicBezTo>
                    <a:pt x="4135" y="4359"/>
                    <a:pt x="4223" y="4400"/>
                    <a:pt x="4313" y="4441"/>
                  </a:cubicBezTo>
                  <a:cubicBezTo>
                    <a:pt x="5500" y="5017"/>
                    <a:pt x="6824" y="5321"/>
                    <a:pt x="8152" y="5321"/>
                  </a:cubicBezTo>
                  <a:cubicBezTo>
                    <a:pt x="8662" y="5321"/>
                    <a:pt x="9172" y="5276"/>
                    <a:pt x="9675" y="5185"/>
                  </a:cubicBezTo>
                  <a:cubicBezTo>
                    <a:pt x="10643" y="5000"/>
                    <a:pt x="11565" y="4717"/>
                    <a:pt x="12498" y="4551"/>
                  </a:cubicBezTo>
                  <a:cubicBezTo>
                    <a:pt x="12703" y="4510"/>
                    <a:pt x="12916" y="4484"/>
                    <a:pt x="13123" y="4453"/>
                  </a:cubicBezTo>
                  <a:cubicBezTo>
                    <a:pt x="13193" y="4443"/>
                    <a:pt x="13271" y="4428"/>
                    <a:pt x="13342" y="4428"/>
                  </a:cubicBezTo>
                  <a:cubicBezTo>
                    <a:pt x="13347" y="4424"/>
                    <a:pt x="13342" y="4424"/>
                    <a:pt x="13342" y="4424"/>
                  </a:cubicBezTo>
                  <a:cubicBezTo>
                    <a:pt x="13883" y="4360"/>
                    <a:pt x="14423" y="4325"/>
                    <a:pt x="14966" y="4325"/>
                  </a:cubicBezTo>
                  <a:cubicBezTo>
                    <a:pt x="15082" y="4325"/>
                    <a:pt x="15198" y="4327"/>
                    <a:pt x="15314" y="4330"/>
                  </a:cubicBezTo>
                  <a:cubicBezTo>
                    <a:pt x="15361" y="4330"/>
                    <a:pt x="15404" y="4330"/>
                    <a:pt x="15452" y="4334"/>
                  </a:cubicBezTo>
                  <a:cubicBezTo>
                    <a:pt x="15568" y="4340"/>
                    <a:pt x="15693" y="4344"/>
                    <a:pt x="15812" y="4357"/>
                  </a:cubicBezTo>
                  <a:cubicBezTo>
                    <a:pt x="16585" y="4416"/>
                    <a:pt x="17360" y="4576"/>
                    <a:pt x="18098" y="4842"/>
                  </a:cubicBezTo>
                  <a:cubicBezTo>
                    <a:pt x="18996" y="5142"/>
                    <a:pt x="19834" y="5625"/>
                    <a:pt x="20568" y="6259"/>
                  </a:cubicBezTo>
                  <a:cubicBezTo>
                    <a:pt x="19924" y="5531"/>
                    <a:pt x="19096" y="4976"/>
                    <a:pt x="18202" y="4570"/>
                  </a:cubicBezTo>
                  <a:cubicBezTo>
                    <a:pt x="17362" y="4203"/>
                    <a:pt x="16452" y="3990"/>
                    <a:pt x="15538" y="3895"/>
                  </a:cubicBezTo>
                  <a:cubicBezTo>
                    <a:pt x="15470" y="3885"/>
                    <a:pt x="15413" y="3877"/>
                    <a:pt x="15347" y="3873"/>
                  </a:cubicBezTo>
                  <a:cubicBezTo>
                    <a:pt x="15050" y="3847"/>
                    <a:pt x="14753" y="3835"/>
                    <a:pt x="14457" y="3835"/>
                  </a:cubicBezTo>
                  <a:cubicBezTo>
                    <a:pt x="13769" y="3835"/>
                    <a:pt x="13083" y="3899"/>
                    <a:pt x="12406" y="4004"/>
                  </a:cubicBezTo>
                  <a:cubicBezTo>
                    <a:pt x="11430" y="4158"/>
                    <a:pt x="10497" y="4443"/>
                    <a:pt x="9571" y="4600"/>
                  </a:cubicBezTo>
                  <a:cubicBezTo>
                    <a:pt x="9064" y="4700"/>
                    <a:pt x="8551" y="4747"/>
                    <a:pt x="8037" y="4747"/>
                  </a:cubicBezTo>
                  <a:cubicBezTo>
                    <a:pt x="6821" y="4747"/>
                    <a:pt x="5605" y="4479"/>
                    <a:pt x="4479" y="3994"/>
                  </a:cubicBezTo>
                  <a:cubicBezTo>
                    <a:pt x="4389" y="3961"/>
                    <a:pt x="4303" y="3916"/>
                    <a:pt x="4213" y="3871"/>
                  </a:cubicBezTo>
                  <a:cubicBezTo>
                    <a:pt x="4176" y="3861"/>
                    <a:pt x="4149" y="3846"/>
                    <a:pt x="4113" y="3830"/>
                  </a:cubicBezTo>
                  <a:cubicBezTo>
                    <a:pt x="3407" y="3498"/>
                    <a:pt x="2741" y="3073"/>
                    <a:pt x="2145" y="2565"/>
                  </a:cubicBezTo>
                  <a:cubicBezTo>
                    <a:pt x="2063" y="2508"/>
                    <a:pt x="1987" y="2436"/>
                    <a:pt x="1915" y="2370"/>
                  </a:cubicBezTo>
                  <a:cubicBezTo>
                    <a:pt x="1868" y="2329"/>
                    <a:pt x="1819" y="2282"/>
                    <a:pt x="1774" y="2241"/>
                  </a:cubicBezTo>
                  <a:cubicBezTo>
                    <a:pt x="1065" y="1608"/>
                    <a:pt x="472" y="839"/>
                    <a:pt x="1" y="1"/>
                  </a:cubicBezTo>
                  <a:close/>
                </a:path>
              </a:pathLst>
            </a:custGeom>
            <a:solidFill>
              <a:srgbClr val="000000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1149;p30">
              <a:extLst>
                <a:ext uri="{FF2B5EF4-FFF2-40B4-BE49-F238E27FC236}">
                  <a16:creationId xmlns:a16="http://schemas.microsoft.com/office/drawing/2014/main" id="{211C6DDD-6D00-4714-B693-BDA44888CD70}"/>
                </a:ext>
              </a:extLst>
            </p:cNvPr>
            <p:cNvSpPr/>
            <p:nvPr/>
          </p:nvSpPr>
          <p:spPr>
            <a:xfrm>
              <a:off x="3671975" y="3279500"/>
              <a:ext cx="228275" cy="212200"/>
            </a:xfrm>
            <a:custGeom>
              <a:avLst/>
              <a:gdLst/>
              <a:ahLst/>
              <a:cxnLst/>
              <a:rect l="l" t="t" r="r" b="b"/>
              <a:pathLst>
                <a:path w="9131" h="8488" extrusionOk="0">
                  <a:moveTo>
                    <a:pt x="4560" y="1"/>
                  </a:moveTo>
                  <a:cubicBezTo>
                    <a:pt x="2516" y="1"/>
                    <a:pt x="717" y="1481"/>
                    <a:pt x="378" y="3564"/>
                  </a:cubicBezTo>
                  <a:cubicBezTo>
                    <a:pt x="1" y="5876"/>
                    <a:pt x="1571" y="8057"/>
                    <a:pt x="3883" y="8432"/>
                  </a:cubicBezTo>
                  <a:cubicBezTo>
                    <a:pt x="4114" y="8470"/>
                    <a:pt x="4344" y="8488"/>
                    <a:pt x="4571" y="8488"/>
                  </a:cubicBezTo>
                  <a:cubicBezTo>
                    <a:pt x="6614" y="8488"/>
                    <a:pt x="8413" y="7008"/>
                    <a:pt x="8753" y="4927"/>
                  </a:cubicBezTo>
                  <a:cubicBezTo>
                    <a:pt x="9130" y="2613"/>
                    <a:pt x="7560" y="434"/>
                    <a:pt x="5248" y="57"/>
                  </a:cubicBezTo>
                  <a:cubicBezTo>
                    <a:pt x="5017" y="19"/>
                    <a:pt x="4787" y="1"/>
                    <a:pt x="4560" y="1"/>
                  </a:cubicBezTo>
                  <a:close/>
                </a:path>
              </a:pathLst>
            </a:custGeom>
            <a:solidFill>
              <a:srgbClr val="D964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1150;p30">
              <a:extLst>
                <a:ext uri="{FF2B5EF4-FFF2-40B4-BE49-F238E27FC236}">
                  <a16:creationId xmlns:a16="http://schemas.microsoft.com/office/drawing/2014/main" id="{84C460C0-E665-4CC9-BD37-EFBE6DC64F6C}"/>
                </a:ext>
              </a:extLst>
            </p:cNvPr>
            <p:cNvSpPr/>
            <p:nvPr/>
          </p:nvSpPr>
          <p:spPr>
            <a:xfrm>
              <a:off x="3759750" y="3257625"/>
              <a:ext cx="60750" cy="32775"/>
            </a:xfrm>
            <a:custGeom>
              <a:avLst/>
              <a:gdLst/>
              <a:ahLst/>
              <a:cxnLst/>
              <a:rect l="l" t="t" r="r" b="b"/>
              <a:pathLst>
                <a:path w="2430" h="1311" extrusionOk="0">
                  <a:moveTo>
                    <a:pt x="1236" y="1"/>
                  </a:moveTo>
                  <a:cubicBezTo>
                    <a:pt x="584" y="1"/>
                    <a:pt x="1" y="149"/>
                    <a:pt x="1" y="149"/>
                  </a:cubicBezTo>
                  <a:lnTo>
                    <a:pt x="159" y="1309"/>
                  </a:lnTo>
                  <a:lnTo>
                    <a:pt x="159" y="1311"/>
                  </a:lnTo>
                  <a:lnTo>
                    <a:pt x="2219" y="1311"/>
                  </a:lnTo>
                  <a:lnTo>
                    <a:pt x="2430" y="255"/>
                  </a:lnTo>
                  <a:cubicBezTo>
                    <a:pt x="2091" y="60"/>
                    <a:pt x="1650" y="1"/>
                    <a:pt x="1236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1151;p30">
              <a:extLst>
                <a:ext uri="{FF2B5EF4-FFF2-40B4-BE49-F238E27FC236}">
                  <a16:creationId xmlns:a16="http://schemas.microsoft.com/office/drawing/2014/main" id="{82142BA0-054D-4F0A-9210-00CCDCFABD8F}"/>
                </a:ext>
              </a:extLst>
            </p:cNvPr>
            <p:cNvSpPr/>
            <p:nvPr/>
          </p:nvSpPr>
          <p:spPr>
            <a:xfrm>
              <a:off x="3735475" y="3172575"/>
              <a:ext cx="53200" cy="107575"/>
            </a:xfrm>
            <a:custGeom>
              <a:avLst/>
              <a:gdLst/>
              <a:ahLst/>
              <a:cxnLst/>
              <a:rect l="l" t="t" r="r" b="b"/>
              <a:pathLst>
                <a:path w="2128" h="4303" extrusionOk="0">
                  <a:moveTo>
                    <a:pt x="781" y="298"/>
                  </a:moveTo>
                  <a:cubicBezTo>
                    <a:pt x="818" y="298"/>
                    <a:pt x="847" y="310"/>
                    <a:pt x="865" y="320"/>
                  </a:cubicBezTo>
                  <a:cubicBezTo>
                    <a:pt x="1294" y="550"/>
                    <a:pt x="1603" y="2104"/>
                    <a:pt x="1742" y="3311"/>
                  </a:cubicBezTo>
                  <a:cubicBezTo>
                    <a:pt x="1181" y="2520"/>
                    <a:pt x="371" y="1206"/>
                    <a:pt x="494" y="583"/>
                  </a:cubicBezTo>
                  <a:cubicBezTo>
                    <a:pt x="519" y="468"/>
                    <a:pt x="572" y="388"/>
                    <a:pt x="664" y="335"/>
                  </a:cubicBezTo>
                  <a:cubicBezTo>
                    <a:pt x="709" y="308"/>
                    <a:pt x="748" y="298"/>
                    <a:pt x="781" y="298"/>
                  </a:cubicBezTo>
                  <a:close/>
                  <a:moveTo>
                    <a:pt x="782" y="1"/>
                  </a:moveTo>
                  <a:cubicBezTo>
                    <a:pt x="694" y="1"/>
                    <a:pt x="605" y="26"/>
                    <a:pt x="519" y="77"/>
                  </a:cubicBezTo>
                  <a:cubicBezTo>
                    <a:pt x="349" y="173"/>
                    <a:pt x="244" y="322"/>
                    <a:pt x="205" y="523"/>
                  </a:cubicBezTo>
                  <a:cubicBezTo>
                    <a:pt x="0" y="1567"/>
                    <a:pt x="1751" y="3821"/>
                    <a:pt x="1824" y="3916"/>
                  </a:cubicBezTo>
                  <a:lnTo>
                    <a:pt x="2128" y="4303"/>
                  </a:lnTo>
                  <a:lnTo>
                    <a:pt x="2089" y="3811"/>
                  </a:lnTo>
                  <a:cubicBezTo>
                    <a:pt x="2062" y="3473"/>
                    <a:pt x="1806" y="480"/>
                    <a:pt x="1005" y="58"/>
                  </a:cubicBezTo>
                  <a:cubicBezTo>
                    <a:pt x="933" y="20"/>
                    <a:pt x="858" y="1"/>
                    <a:pt x="782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1152;p30">
              <a:extLst>
                <a:ext uri="{FF2B5EF4-FFF2-40B4-BE49-F238E27FC236}">
                  <a16:creationId xmlns:a16="http://schemas.microsoft.com/office/drawing/2014/main" id="{B8A3DD67-F1CB-49E7-957A-E1E2032981C0}"/>
                </a:ext>
              </a:extLst>
            </p:cNvPr>
            <p:cNvSpPr/>
            <p:nvPr/>
          </p:nvSpPr>
          <p:spPr>
            <a:xfrm>
              <a:off x="3779850" y="3172950"/>
              <a:ext cx="67600" cy="116950"/>
            </a:xfrm>
            <a:custGeom>
              <a:avLst/>
              <a:gdLst/>
              <a:ahLst/>
              <a:cxnLst/>
              <a:rect l="l" t="t" r="r" b="b"/>
              <a:pathLst>
                <a:path w="2704" h="4678" extrusionOk="0">
                  <a:moveTo>
                    <a:pt x="1689" y="295"/>
                  </a:moveTo>
                  <a:cubicBezTo>
                    <a:pt x="1736" y="295"/>
                    <a:pt x="1779" y="301"/>
                    <a:pt x="1829" y="312"/>
                  </a:cubicBezTo>
                  <a:cubicBezTo>
                    <a:pt x="2019" y="357"/>
                    <a:pt x="2070" y="459"/>
                    <a:pt x="2095" y="531"/>
                  </a:cubicBezTo>
                  <a:cubicBezTo>
                    <a:pt x="2304" y="1185"/>
                    <a:pt x="1091" y="2884"/>
                    <a:pt x="347" y="3808"/>
                  </a:cubicBezTo>
                  <a:cubicBezTo>
                    <a:pt x="439" y="2740"/>
                    <a:pt x="724" y="890"/>
                    <a:pt x="1369" y="408"/>
                  </a:cubicBezTo>
                  <a:cubicBezTo>
                    <a:pt x="1470" y="334"/>
                    <a:pt x="1577" y="295"/>
                    <a:pt x="1689" y="295"/>
                  </a:cubicBezTo>
                  <a:close/>
                  <a:moveTo>
                    <a:pt x="1687" y="1"/>
                  </a:moveTo>
                  <a:cubicBezTo>
                    <a:pt x="1511" y="1"/>
                    <a:pt x="1344" y="58"/>
                    <a:pt x="1189" y="172"/>
                  </a:cubicBezTo>
                  <a:cubicBezTo>
                    <a:pt x="175" y="933"/>
                    <a:pt x="25" y="4114"/>
                    <a:pt x="19" y="4249"/>
                  </a:cubicBezTo>
                  <a:lnTo>
                    <a:pt x="0" y="4677"/>
                  </a:lnTo>
                  <a:lnTo>
                    <a:pt x="277" y="4356"/>
                  </a:lnTo>
                  <a:cubicBezTo>
                    <a:pt x="527" y="4063"/>
                    <a:pt x="2704" y="1486"/>
                    <a:pt x="2372" y="445"/>
                  </a:cubicBezTo>
                  <a:cubicBezTo>
                    <a:pt x="2325" y="295"/>
                    <a:pt x="2202" y="105"/>
                    <a:pt x="1894" y="27"/>
                  </a:cubicBezTo>
                  <a:cubicBezTo>
                    <a:pt x="1824" y="10"/>
                    <a:pt x="1755" y="1"/>
                    <a:pt x="1687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1153;p30">
              <a:extLst>
                <a:ext uri="{FF2B5EF4-FFF2-40B4-BE49-F238E27FC236}">
                  <a16:creationId xmlns:a16="http://schemas.microsoft.com/office/drawing/2014/main" id="{6A464C13-C9A3-499E-A262-B2E40370ED95}"/>
                </a:ext>
              </a:extLst>
            </p:cNvPr>
            <p:cNvSpPr/>
            <p:nvPr/>
          </p:nvSpPr>
          <p:spPr>
            <a:xfrm>
              <a:off x="4074375" y="2576825"/>
              <a:ext cx="26025" cy="26050"/>
            </a:xfrm>
            <a:custGeom>
              <a:avLst/>
              <a:gdLst/>
              <a:ahLst/>
              <a:cxnLst/>
              <a:rect l="l" t="t" r="r" b="b"/>
              <a:pathLst>
                <a:path w="1041" h="1042" extrusionOk="0">
                  <a:moveTo>
                    <a:pt x="522" y="1"/>
                  </a:moveTo>
                  <a:cubicBezTo>
                    <a:pt x="235" y="1"/>
                    <a:pt x="1" y="234"/>
                    <a:pt x="1" y="521"/>
                  </a:cubicBezTo>
                  <a:cubicBezTo>
                    <a:pt x="1" y="808"/>
                    <a:pt x="235" y="1042"/>
                    <a:pt x="522" y="1042"/>
                  </a:cubicBezTo>
                  <a:cubicBezTo>
                    <a:pt x="809" y="1042"/>
                    <a:pt x="1040" y="808"/>
                    <a:pt x="1040" y="521"/>
                  </a:cubicBezTo>
                  <a:cubicBezTo>
                    <a:pt x="1040" y="232"/>
                    <a:pt x="809" y="1"/>
                    <a:pt x="522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1154;p30">
              <a:extLst>
                <a:ext uri="{FF2B5EF4-FFF2-40B4-BE49-F238E27FC236}">
                  <a16:creationId xmlns:a16="http://schemas.microsoft.com/office/drawing/2014/main" id="{6A2660F7-EA1E-4A86-93B2-0A60E730250A}"/>
                </a:ext>
              </a:extLst>
            </p:cNvPr>
            <p:cNvSpPr/>
            <p:nvPr/>
          </p:nvSpPr>
          <p:spPr>
            <a:xfrm>
              <a:off x="4511175" y="2764175"/>
              <a:ext cx="26000" cy="26050"/>
            </a:xfrm>
            <a:custGeom>
              <a:avLst/>
              <a:gdLst/>
              <a:ahLst/>
              <a:cxnLst/>
              <a:rect l="l" t="t" r="r" b="b"/>
              <a:pathLst>
                <a:path w="1040" h="1042" extrusionOk="0">
                  <a:moveTo>
                    <a:pt x="519" y="0"/>
                  </a:moveTo>
                  <a:cubicBezTo>
                    <a:pt x="232" y="0"/>
                    <a:pt x="1" y="234"/>
                    <a:pt x="1" y="521"/>
                  </a:cubicBezTo>
                  <a:cubicBezTo>
                    <a:pt x="1" y="808"/>
                    <a:pt x="232" y="1042"/>
                    <a:pt x="519" y="1042"/>
                  </a:cubicBezTo>
                  <a:cubicBezTo>
                    <a:pt x="806" y="1042"/>
                    <a:pt x="1040" y="808"/>
                    <a:pt x="1040" y="521"/>
                  </a:cubicBezTo>
                  <a:cubicBezTo>
                    <a:pt x="1040" y="234"/>
                    <a:pt x="806" y="0"/>
                    <a:pt x="519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1155;p30">
              <a:extLst>
                <a:ext uri="{FF2B5EF4-FFF2-40B4-BE49-F238E27FC236}">
                  <a16:creationId xmlns:a16="http://schemas.microsoft.com/office/drawing/2014/main" id="{5B3602CE-2239-4461-A9E2-F1608CB72FCB}"/>
                </a:ext>
              </a:extLst>
            </p:cNvPr>
            <p:cNvSpPr/>
            <p:nvPr/>
          </p:nvSpPr>
          <p:spPr>
            <a:xfrm>
              <a:off x="4589175" y="3024025"/>
              <a:ext cx="26050" cy="26050"/>
            </a:xfrm>
            <a:custGeom>
              <a:avLst/>
              <a:gdLst/>
              <a:ahLst/>
              <a:cxnLst/>
              <a:rect l="l" t="t" r="r" b="b"/>
              <a:pathLst>
                <a:path w="1042" h="1042" extrusionOk="0">
                  <a:moveTo>
                    <a:pt x="521" y="1"/>
                  </a:moveTo>
                  <a:cubicBezTo>
                    <a:pt x="234" y="1"/>
                    <a:pt x="0" y="234"/>
                    <a:pt x="0" y="521"/>
                  </a:cubicBezTo>
                  <a:cubicBezTo>
                    <a:pt x="0" y="808"/>
                    <a:pt x="234" y="1042"/>
                    <a:pt x="521" y="1042"/>
                  </a:cubicBezTo>
                  <a:cubicBezTo>
                    <a:pt x="808" y="1042"/>
                    <a:pt x="1042" y="808"/>
                    <a:pt x="1042" y="521"/>
                  </a:cubicBezTo>
                  <a:cubicBezTo>
                    <a:pt x="1042" y="234"/>
                    <a:pt x="808" y="1"/>
                    <a:pt x="521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1156;p30">
              <a:extLst>
                <a:ext uri="{FF2B5EF4-FFF2-40B4-BE49-F238E27FC236}">
                  <a16:creationId xmlns:a16="http://schemas.microsoft.com/office/drawing/2014/main" id="{29AD9CAC-1E6A-41CB-95B1-B058293248D4}"/>
                </a:ext>
              </a:extLst>
            </p:cNvPr>
            <p:cNvSpPr/>
            <p:nvPr/>
          </p:nvSpPr>
          <p:spPr>
            <a:xfrm>
              <a:off x="4378000" y="2983950"/>
              <a:ext cx="26000" cy="26050"/>
            </a:xfrm>
            <a:custGeom>
              <a:avLst/>
              <a:gdLst/>
              <a:ahLst/>
              <a:cxnLst/>
              <a:rect l="l" t="t" r="r" b="b"/>
              <a:pathLst>
                <a:path w="1040" h="1042" extrusionOk="0">
                  <a:moveTo>
                    <a:pt x="521" y="1"/>
                  </a:moveTo>
                  <a:cubicBezTo>
                    <a:pt x="234" y="1"/>
                    <a:pt x="1" y="234"/>
                    <a:pt x="1" y="521"/>
                  </a:cubicBezTo>
                  <a:cubicBezTo>
                    <a:pt x="1" y="808"/>
                    <a:pt x="234" y="1042"/>
                    <a:pt x="521" y="1042"/>
                  </a:cubicBezTo>
                  <a:cubicBezTo>
                    <a:pt x="808" y="1042"/>
                    <a:pt x="1040" y="808"/>
                    <a:pt x="1040" y="521"/>
                  </a:cubicBezTo>
                  <a:cubicBezTo>
                    <a:pt x="1040" y="234"/>
                    <a:pt x="808" y="1"/>
                    <a:pt x="521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1157;p30">
              <a:extLst>
                <a:ext uri="{FF2B5EF4-FFF2-40B4-BE49-F238E27FC236}">
                  <a16:creationId xmlns:a16="http://schemas.microsoft.com/office/drawing/2014/main" id="{877306D9-DB74-4D8C-983F-54A322CC5164}"/>
                </a:ext>
              </a:extLst>
            </p:cNvPr>
            <p:cNvSpPr/>
            <p:nvPr/>
          </p:nvSpPr>
          <p:spPr>
            <a:xfrm>
              <a:off x="4633200" y="2689200"/>
              <a:ext cx="26000" cy="26000"/>
            </a:xfrm>
            <a:custGeom>
              <a:avLst/>
              <a:gdLst/>
              <a:ahLst/>
              <a:cxnLst/>
              <a:rect l="l" t="t" r="r" b="b"/>
              <a:pathLst>
                <a:path w="1040" h="1040" extrusionOk="0">
                  <a:moveTo>
                    <a:pt x="521" y="1"/>
                  </a:moveTo>
                  <a:cubicBezTo>
                    <a:pt x="234" y="1"/>
                    <a:pt x="0" y="232"/>
                    <a:pt x="0" y="519"/>
                  </a:cubicBezTo>
                  <a:cubicBezTo>
                    <a:pt x="0" y="806"/>
                    <a:pt x="234" y="1040"/>
                    <a:pt x="521" y="1040"/>
                  </a:cubicBezTo>
                  <a:cubicBezTo>
                    <a:pt x="808" y="1040"/>
                    <a:pt x="1039" y="806"/>
                    <a:pt x="1039" y="519"/>
                  </a:cubicBezTo>
                  <a:cubicBezTo>
                    <a:pt x="1039" y="232"/>
                    <a:pt x="808" y="1"/>
                    <a:pt x="521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1158;p30">
              <a:extLst>
                <a:ext uri="{FF2B5EF4-FFF2-40B4-BE49-F238E27FC236}">
                  <a16:creationId xmlns:a16="http://schemas.microsoft.com/office/drawing/2014/main" id="{B57E4BF1-7889-4F53-8546-ED33A2637B60}"/>
                </a:ext>
              </a:extLst>
            </p:cNvPr>
            <p:cNvSpPr/>
            <p:nvPr/>
          </p:nvSpPr>
          <p:spPr>
            <a:xfrm>
              <a:off x="4532025" y="3246775"/>
              <a:ext cx="26075" cy="26000"/>
            </a:xfrm>
            <a:custGeom>
              <a:avLst/>
              <a:gdLst/>
              <a:ahLst/>
              <a:cxnLst/>
              <a:rect l="l" t="t" r="r" b="b"/>
              <a:pathLst>
                <a:path w="1043" h="1040" extrusionOk="0">
                  <a:moveTo>
                    <a:pt x="522" y="1"/>
                  </a:moveTo>
                  <a:cubicBezTo>
                    <a:pt x="235" y="1"/>
                    <a:pt x="1" y="234"/>
                    <a:pt x="1" y="519"/>
                  </a:cubicBezTo>
                  <a:cubicBezTo>
                    <a:pt x="1" y="806"/>
                    <a:pt x="235" y="1040"/>
                    <a:pt x="522" y="1040"/>
                  </a:cubicBezTo>
                  <a:cubicBezTo>
                    <a:pt x="809" y="1040"/>
                    <a:pt x="1042" y="806"/>
                    <a:pt x="1042" y="519"/>
                  </a:cubicBezTo>
                  <a:cubicBezTo>
                    <a:pt x="1042" y="234"/>
                    <a:pt x="809" y="1"/>
                    <a:pt x="522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1159;p30">
              <a:extLst>
                <a:ext uri="{FF2B5EF4-FFF2-40B4-BE49-F238E27FC236}">
                  <a16:creationId xmlns:a16="http://schemas.microsoft.com/office/drawing/2014/main" id="{7C008322-19D7-45B1-90CD-8257AA7C6BE2}"/>
                </a:ext>
              </a:extLst>
            </p:cNvPr>
            <p:cNvSpPr/>
            <p:nvPr/>
          </p:nvSpPr>
          <p:spPr>
            <a:xfrm>
              <a:off x="4853375" y="2715500"/>
              <a:ext cx="26050" cy="26050"/>
            </a:xfrm>
            <a:custGeom>
              <a:avLst/>
              <a:gdLst/>
              <a:ahLst/>
              <a:cxnLst/>
              <a:rect l="l" t="t" r="r" b="b"/>
              <a:pathLst>
                <a:path w="1042" h="1042" extrusionOk="0">
                  <a:moveTo>
                    <a:pt x="521" y="0"/>
                  </a:moveTo>
                  <a:cubicBezTo>
                    <a:pt x="234" y="0"/>
                    <a:pt x="1" y="234"/>
                    <a:pt x="1" y="521"/>
                  </a:cubicBezTo>
                  <a:cubicBezTo>
                    <a:pt x="1" y="808"/>
                    <a:pt x="234" y="1042"/>
                    <a:pt x="521" y="1042"/>
                  </a:cubicBezTo>
                  <a:cubicBezTo>
                    <a:pt x="808" y="1042"/>
                    <a:pt x="1042" y="808"/>
                    <a:pt x="1042" y="521"/>
                  </a:cubicBezTo>
                  <a:cubicBezTo>
                    <a:pt x="1042" y="234"/>
                    <a:pt x="808" y="0"/>
                    <a:pt x="521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1160;p30">
              <a:extLst>
                <a:ext uri="{FF2B5EF4-FFF2-40B4-BE49-F238E27FC236}">
                  <a16:creationId xmlns:a16="http://schemas.microsoft.com/office/drawing/2014/main" id="{0EAA9329-51B4-49FC-ACB2-F78374EB7EEC}"/>
                </a:ext>
              </a:extLst>
            </p:cNvPr>
            <p:cNvSpPr/>
            <p:nvPr/>
          </p:nvSpPr>
          <p:spPr>
            <a:xfrm>
              <a:off x="4339425" y="2578325"/>
              <a:ext cx="26050" cy="26000"/>
            </a:xfrm>
            <a:custGeom>
              <a:avLst/>
              <a:gdLst/>
              <a:ahLst/>
              <a:cxnLst/>
              <a:rect l="l" t="t" r="r" b="b"/>
              <a:pathLst>
                <a:path w="1042" h="1040" extrusionOk="0">
                  <a:moveTo>
                    <a:pt x="524" y="0"/>
                  </a:moveTo>
                  <a:cubicBezTo>
                    <a:pt x="523" y="0"/>
                    <a:pt x="522" y="0"/>
                    <a:pt x="521" y="0"/>
                  </a:cubicBezTo>
                  <a:cubicBezTo>
                    <a:pt x="234" y="0"/>
                    <a:pt x="0" y="234"/>
                    <a:pt x="0" y="521"/>
                  </a:cubicBezTo>
                  <a:cubicBezTo>
                    <a:pt x="0" y="808"/>
                    <a:pt x="234" y="1039"/>
                    <a:pt x="521" y="1039"/>
                  </a:cubicBezTo>
                  <a:cubicBezTo>
                    <a:pt x="808" y="1039"/>
                    <a:pt x="1041" y="808"/>
                    <a:pt x="1041" y="521"/>
                  </a:cubicBezTo>
                  <a:cubicBezTo>
                    <a:pt x="1041" y="231"/>
                    <a:pt x="810" y="0"/>
                    <a:pt x="524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1161;p30">
              <a:extLst>
                <a:ext uri="{FF2B5EF4-FFF2-40B4-BE49-F238E27FC236}">
                  <a16:creationId xmlns:a16="http://schemas.microsoft.com/office/drawing/2014/main" id="{977C6229-BB84-4DFE-AE66-681B01DE2E57}"/>
                </a:ext>
              </a:extLst>
            </p:cNvPr>
            <p:cNvSpPr/>
            <p:nvPr/>
          </p:nvSpPr>
          <p:spPr>
            <a:xfrm>
              <a:off x="4494375" y="2650525"/>
              <a:ext cx="26050" cy="26000"/>
            </a:xfrm>
            <a:custGeom>
              <a:avLst/>
              <a:gdLst/>
              <a:ahLst/>
              <a:cxnLst/>
              <a:rect l="l" t="t" r="r" b="b"/>
              <a:pathLst>
                <a:path w="1042" h="1040" extrusionOk="0">
                  <a:moveTo>
                    <a:pt x="521" y="0"/>
                  </a:moveTo>
                  <a:cubicBezTo>
                    <a:pt x="234" y="0"/>
                    <a:pt x="0" y="232"/>
                    <a:pt x="0" y="519"/>
                  </a:cubicBezTo>
                  <a:cubicBezTo>
                    <a:pt x="0" y="806"/>
                    <a:pt x="234" y="1039"/>
                    <a:pt x="521" y="1039"/>
                  </a:cubicBezTo>
                  <a:cubicBezTo>
                    <a:pt x="808" y="1039"/>
                    <a:pt x="1042" y="806"/>
                    <a:pt x="1042" y="519"/>
                  </a:cubicBezTo>
                  <a:cubicBezTo>
                    <a:pt x="1042" y="232"/>
                    <a:pt x="808" y="0"/>
                    <a:pt x="52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1162;p30">
              <a:extLst>
                <a:ext uri="{FF2B5EF4-FFF2-40B4-BE49-F238E27FC236}">
                  <a16:creationId xmlns:a16="http://schemas.microsoft.com/office/drawing/2014/main" id="{E3940F03-BD60-4A5F-BD4D-86EF26C0D4F3}"/>
                </a:ext>
              </a:extLst>
            </p:cNvPr>
            <p:cNvSpPr/>
            <p:nvPr/>
          </p:nvSpPr>
          <p:spPr>
            <a:xfrm>
              <a:off x="4688575" y="3196825"/>
              <a:ext cx="26075" cy="26000"/>
            </a:xfrm>
            <a:custGeom>
              <a:avLst/>
              <a:gdLst/>
              <a:ahLst/>
              <a:cxnLst/>
              <a:rect l="l" t="t" r="r" b="b"/>
              <a:pathLst>
                <a:path w="1043" h="1040" extrusionOk="0">
                  <a:moveTo>
                    <a:pt x="521" y="0"/>
                  </a:moveTo>
                  <a:cubicBezTo>
                    <a:pt x="234" y="0"/>
                    <a:pt x="1" y="234"/>
                    <a:pt x="1" y="519"/>
                  </a:cubicBezTo>
                  <a:cubicBezTo>
                    <a:pt x="1" y="806"/>
                    <a:pt x="234" y="1039"/>
                    <a:pt x="521" y="1039"/>
                  </a:cubicBezTo>
                  <a:cubicBezTo>
                    <a:pt x="808" y="1039"/>
                    <a:pt x="1042" y="806"/>
                    <a:pt x="1042" y="519"/>
                  </a:cubicBezTo>
                  <a:cubicBezTo>
                    <a:pt x="1042" y="234"/>
                    <a:pt x="808" y="0"/>
                    <a:pt x="521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1163;p30">
              <a:extLst>
                <a:ext uri="{FF2B5EF4-FFF2-40B4-BE49-F238E27FC236}">
                  <a16:creationId xmlns:a16="http://schemas.microsoft.com/office/drawing/2014/main" id="{D41FBE4F-8E21-4886-8C99-7F733F885346}"/>
                </a:ext>
              </a:extLst>
            </p:cNvPr>
            <p:cNvSpPr/>
            <p:nvPr/>
          </p:nvSpPr>
          <p:spPr>
            <a:xfrm>
              <a:off x="4629400" y="2888325"/>
              <a:ext cx="26050" cy="26025"/>
            </a:xfrm>
            <a:custGeom>
              <a:avLst/>
              <a:gdLst/>
              <a:ahLst/>
              <a:cxnLst/>
              <a:rect l="l" t="t" r="r" b="b"/>
              <a:pathLst>
                <a:path w="1042" h="1041" extrusionOk="0">
                  <a:moveTo>
                    <a:pt x="521" y="1"/>
                  </a:moveTo>
                  <a:cubicBezTo>
                    <a:pt x="234" y="1"/>
                    <a:pt x="0" y="235"/>
                    <a:pt x="0" y="522"/>
                  </a:cubicBezTo>
                  <a:cubicBezTo>
                    <a:pt x="0" y="809"/>
                    <a:pt x="234" y="1040"/>
                    <a:pt x="521" y="1040"/>
                  </a:cubicBezTo>
                  <a:cubicBezTo>
                    <a:pt x="808" y="1040"/>
                    <a:pt x="1042" y="809"/>
                    <a:pt x="1042" y="522"/>
                  </a:cubicBezTo>
                  <a:cubicBezTo>
                    <a:pt x="1042" y="235"/>
                    <a:pt x="808" y="1"/>
                    <a:pt x="521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1164;p30">
              <a:extLst>
                <a:ext uri="{FF2B5EF4-FFF2-40B4-BE49-F238E27FC236}">
                  <a16:creationId xmlns:a16="http://schemas.microsoft.com/office/drawing/2014/main" id="{012242A6-E8A8-4750-A7D6-A0CADCCBAC5C}"/>
                </a:ext>
              </a:extLst>
            </p:cNvPr>
            <p:cNvSpPr/>
            <p:nvPr/>
          </p:nvSpPr>
          <p:spPr>
            <a:xfrm>
              <a:off x="4513650" y="3112275"/>
              <a:ext cx="26050" cy="26000"/>
            </a:xfrm>
            <a:custGeom>
              <a:avLst/>
              <a:gdLst/>
              <a:ahLst/>
              <a:cxnLst/>
              <a:rect l="l" t="t" r="r" b="b"/>
              <a:pathLst>
                <a:path w="1042" h="1040" extrusionOk="0">
                  <a:moveTo>
                    <a:pt x="521" y="0"/>
                  </a:moveTo>
                  <a:cubicBezTo>
                    <a:pt x="234" y="0"/>
                    <a:pt x="0" y="234"/>
                    <a:pt x="0" y="519"/>
                  </a:cubicBezTo>
                  <a:cubicBezTo>
                    <a:pt x="0" y="806"/>
                    <a:pt x="234" y="1039"/>
                    <a:pt x="521" y="1039"/>
                  </a:cubicBezTo>
                  <a:cubicBezTo>
                    <a:pt x="808" y="1039"/>
                    <a:pt x="1041" y="806"/>
                    <a:pt x="1041" y="519"/>
                  </a:cubicBezTo>
                  <a:cubicBezTo>
                    <a:pt x="1041" y="234"/>
                    <a:pt x="808" y="0"/>
                    <a:pt x="521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1165;p30">
              <a:extLst>
                <a:ext uri="{FF2B5EF4-FFF2-40B4-BE49-F238E27FC236}">
                  <a16:creationId xmlns:a16="http://schemas.microsoft.com/office/drawing/2014/main" id="{A3FB299D-6037-4F34-A4C4-9C2F8582362A}"/>
                </a:ext>
              </a:extLst>
            </p:cNvPr>
            <p:cNvSpPr/>
            <p:nvPr/>
          </p:nvSpPr>
          <p:spPr>
            <a:xfrm>
              <a:off x="4500575" y="2460775"/>
              <a:ext cx="26050" cy="26050"/>
            </a:xfrm>
            <a:custGeom>
              <a:avLst/>
              <a:gdLst/>
              <a:ahLst/>
              <a:cxnLst/>
              <a:rect l="l" t="t" r="r" b="b"/>
              <a:pathLst>
                <a:path w="1042" h="1042" extrusionOk="0">
                  <a:moveTo>
                    <a:pt x="521" y="0"/>
                  </a:moveTo>
                  <a:cubicBezTo>
                    <a:pt x="234" y="0"/>
                    <a:pt x="0" y="234"/>
                    <a:pt x="0" y="521"/>
                  </a:cubicBezTo>
                  <a:cubicBezTo>
                    <a:pt x="0" y="808"/>
                    <a:pt x="234" y="1041"/>
                    <a:pt x="521" y="1041"/>
                  </a:cubicBezTo>
                  <a:cubicBezTo>
                    <a:pt x="808" y="1041"/>
                    <a:pt x="1042" y="808"/>
                    <a:pt x="1042" y="521"/>
                  </a:cubicBezTo>
                  <a:cubicBezTo>
                    <a:pt x="1042" y="234"/>
                    <a:pt x="808" y="0"/>
                    <a:pt x="521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1166;p30">
              <a:extLst>
                <a:ext uri="{FF2B5EF4-FFF2-40B4-BE49-F238E27FC236}">
                  <a16:creationId xmlns:a16="http://schemas.microsoft.com/office/drawing/2014/main" id="{C902ABA8-27A0-4595-A72D-32F14878FB0F}"/>
                </a:ext>
              </a:extLst>
            </p:cNvPr>
            <p:cNvSpPr/>
            <p:nvPr/>
          </p:nvSpPr>
          <p:spPr>
            <a:xfrm>
              <a:off x="4339425" y="2149375"/>
              <a:ext cx="26050" cy="26000"/>
            </a:xfrm>
            <a:custGeom>
              <a:avLst/>
              <a:gdLst/>
              <a:ahLst/>
              <a:cxnLst/>
              <a:rect l="l" t="t" r="r" b="b"/>
              <a:pathLst>
                <a:path w="1042" h="1040" extrusionOk="0">
                  <a:moveTo>
                    <a:pt x="521" y="0"/>
                  </a:moveTo>
                  <a:cubicBezTo>
                    <a:pt x="234" y="0"/>
                    <a:pt x="0" y="232"/>
                    <a:pt x="0" y="519"/>
                  </a:cubicBezTo>
                  <a:cubicBezTo>
                    <a:pt x="0" y="806"/>
                    <a:pt x="234" y="1039"/>
                    <a:pt x="521" y="1039"/>
                  </a:cubicBezTo>
                  <a:cubicBezTo>
                    <a:pt x="808" y="1039"/>
                    <a:pt x="1041" y="806"/>
                    <a:pt x="1041" y="519"/>
                  </a:cubicBezTo>
                  <a:cubicBezTo>
                    <a:pt x="1041" y="232"/>
                    <a:pt x="808" y="0"/>
                    <a:pt x="521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1167;p30">
              <a:extLst>
                <a:ext uri="{FF2B5EF4-FFF2-40B4-BE49-F238E27FC236}">
                  <a16:creationId xmlns:a16="http://schemas.microsoft.com/office/drawing/2014/main" id="{1DC24E36-E868-4427-B00D-BA5823B26728}"/>
                </a:ext>
              </a:extLst>
            </p:cNvPr>
            <p:cNvSpPr/>
            <p:nvPr/>
          </p:nvSpPr>
          <p:spPr>
            <a:xfrm>
              <a:off x="4824425" y="2563775"/>
              <a:ext cx="26050" cy="26050"/>
            </a:xfrm>
            <a:custGeom>
              <a:avLst/>
              <a:gdLst/>
              <a:ahLst/>
              <a:cxnLst/>
              <a:rect l="l" t="t" r="r" b="b"/>
              <a:pathLst>
                <a:path w="1042" h="1042" extrusionOk="0">
                  <a:moveTo>
                    <a:pt x="521" y="0"/>
                  </a:moveTo>
                  <a:cubicBezTo>
                    <a:pt x="234" y="0"/>
                    <a:pt x="1" y="234"/>
                    <a:pt x="1" y="521"/>
                  </a:cubicBezTo>
                  <a:cubicBezTo>
                    <a:pt x="1" y="808"/>
                    <a:pt x="234" y="1041"/>
                    <a:pt x="521" y="1041"/>
                  </a:cubicBezTo>
                  <a:cubicBezTo>
                    <a:pt x="808" y="1041"/>
                    <a:pt x="1042" y="808"/>
                    <a:pt x="1042" y="521"/>
                  </a:cubicBezTo>
                  <a:cubicBezTo>
                    <a:pt x="1042" y="234"/>
                    <a:pt x="808" y="0"/>
                    <a:pt x="521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1168;p30">
              <a:extLst>
                <a:ext uri="{FF2B5EF4-FFF2-40B4-BE49-F238E27FC236}">
                  <a16:creationId xmlns:a16="http://schemas.microsoft.com/office/drawing/2014/main" id="{86A64B5D-5A3E-456E-8FFC-C38FC511073D}"/>
                </a:ext>
              </a:extLst>
            </p:cNvPr>
            <p:cNvSpPr/>
            <p:nvPr/>
          </p:nvSpPr>
          <p:spPr>
            <a:xfrm>
              <a:off x="4169300" y="2034575"/>
              <a:ext cx="26050" cy="26000"/>
            </a:xfrm>
            <a:custGeom>
              <a:avLst/>
              <a:gdLst/>
              <a:ahLst/>
              <a:cxnLst/>
              <a:rect l="l" t="t" r="r" b="b"/>
              <a:pathLst>
                <a:path w="1042" h="1040" extrusionOk="0">
                  <a:moveTo>
                    <a:pt x="521" y="1"/>
                  </a:moveTo>
                  <a:cubicBezTo>
                    <a:pt x="234" y="1"/>
                    <a:pt x="0" y="232"/>
                    <a:pt x="0" y="519"/>
                  </a:cubicBezTo>
                  <a:cubicBezTo>
                    <a:pt x="0" y="806"/>
                    <a:pt x="234" y="1040"/>
                    <a:pt x="521" y="1040"/>
                  </a:cubicBezTo>
                  <a:cubicBezTo>
                    <a:pt x="808" y="1040"/>
                    <a:pt x="1041" y="806"/>
                    <a:pt x="1041" y="519"/>
                  </a:cubicBezTo>
                  <a:cubicBezTo>
                    <a:pt x="1041" y="232"/>
                    <a:pt x="808" y="1"/>
                    <a:pt x="521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1169;p30">
              <a:extLst>
                <a:ext uri="{FF2B5EF4-FFF2-40B4-BE49-F238E27FC236}">
                  <a16:creationId xmlns:a16="http://schemas.microsoft.com/office/drawing/2014/main" id="{83A48A77-D66A-4DEF-9CA7-86849A7B3C53}"/>
                </a:ext>
              </a:extLst>
            </p:cNvPr>
            <p:cNvSpPr/>
            <p:nvPr/>
          </p:nvSpPr>
          <p:spPr>
            <a:xfrm>
              <a:off x="4214525" y="2715500"/>
              <a:ext cx="26025" cy="26050"/>
            </a:xfrm>
            <a:custGeom>
              <a:avLst/>
              <a:gdLst/>
              <a:ahLst/>
              <a:cxnLst/>
              <a:rect l="l" t="t" r="r" b="b"/>
              <a:pathLst>
                <a:path w="1041" h="1042" extrusionOk="0">
                  <a:moveTo>
                    <a:pt x="522" y="0"/>
                  </a:moveTo>
                  <a:cubicBezTo>
                    <a:pt x="235" y="0"/>
                    <a:pt x="1" y="234"/>
                    <a:pt x="1" y="521"/>
                  </a:cubicBezTo>
                  <a:cubicBezTo>
                    <a:pt x="1" y="808"/>
                    <a:pt x="235" y="1042"/>
                    <a:pt x="522" y="1042"/>
                  </a:cubicBezTo>
                  <a:cubicBezTo>
                    <a:pt x="806" y="1042"/>
                    <a:pt x="1040" y="808"/>
                    <a:pt x="1040" y="521"/>
                  </a:cubicBezTo>
                  <a:cubicBezTo>
                    <a:pt x="1040" y="234"/>
                    <a:pt x="809" y="0"/>
                    <a:pt x="522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1170;p30">
              <a:extLst>
                <a:ext uri="{FF2B5EF4-FFF2-40B4-BE49-F238E27FC236}">
                  <a16:creationId xmlns:a16="http://schemas.microsoft.com/office/drawing/2014/main" id="{CD59AC98-C598-4B25-9592-F0B131A7AA2F}"/>
                </a:ext>
              </a:extLst>
            </p:cNvPr>
            <p:cNvSpPr/>
            <p:nvPr/>
          </p:nvSpPr>
          <p:spPr>
            <a:xfrm>
              <a:off x="4188450" y="1846050"/>
              <a:ext cx="26050" cy="26025"/>
            </a:xfrm>
            <a:custGeom>
              <a:avLst/>
              <a:gdLst/>
              <a:ahLst/>
              <a:cxnLst/>
              <a:rect l="l" t="t" r="r" b="b"/>
              <a:pathLst>
                <a:path w="1042" h="1041" extrusionOk="0">
                  <a:moveTo>
                    <a:pt x="521" y="1"/>
                  </a:moveTo>
                  <a:cubicBezTo>
                    <a:pt x="234" y="1"/>
                    <a:pt x="1" y="235"/>
                    <a:pt x="1" y="521"/>
                  </a:cubicBezTo>
                  <a:cubicBezTo>
                    <a:pt x="1" y="808"/>
                    <a:pt x="234" y="1040"/>
                    <a:pt x="521" y="1040"/>
                  </a:cubicBezTo>
                  <a:cubicBezTo>
                    <a:pt x="808" y="1040"/>
                    <a:pt x="1042" y="806"/>
                    <a:pt x="1042" y="521"/>
                  </a:cubicBezTo>
                  <a:cubicBezTo>
                    <a:pt x="1042" y="235"/>
                    <a:pt x="808" y="1"/>
                    <a:pt x="521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4" name="Google Shape;1989;p37">
            <a:extLst>
              <a:ext uri="{FF2B5EF4-FFF2-40B4-BE49-F238E27FC236}">
                <a16:creationId xmlns:a16="http://schemas.microsoft.com/office/drawing/2014/main" id="{7ED8F546-3433-4DC6-9A95-8990CECA7D9B}"/>
              </a:ext>
            </a:extLst>
          </p:cNvPr>
          <p:cNvGrpSpPr/>
          <p:nvPr/>
        </p:nvGrpSpPr>
        <p:grpSpPr>
          <a:xfrm rot="10508443" flipH="1" flipV="1">
            <a:off x="2537950" y="3844216"/>
            <a:ext cx="751349" cy="872658"/>
            <a:chOff x="4775101" y="1451769"/>
            <a:chExt cx="948902" cy="1102106"/>
          </a:xfrm>
        </p:grpSpPr>
        <p:sp>
          <p:nvSpPr>
            <p:cNvPr id="405" name="Google Shape;1888;p37">
              <a:extLst>
                <a:ext uri="{FF2B5EF4-FFF2-40B4-BE49-F238E27FC236}">
                  <a16:creationId xmlns:a16="http://schemas.microsoft.com/office/drawing/2014/main" id="{D2C77DBD-4DF3-44C3-AAF5-53E534CD14CD}"/>
                </a:ext>
              </a:extLst>
            </p:cNvPr>
            <p:cNvSpPr/>
            <p:nvPr/>
          </p:nvSpPr>
          <p:spPr>
            <a:xfrm>
              <a:off x="5060375" y="1843638"/>
              <a:ext cx="318300" cy="3183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06" name="Google Shape;1990;p37">
              <a:extLst>
                <a:ext uri="{FF2B5EF4-FFF2-40B4-BE49-F238E27FC236}">
                  <a16:creationId xmlns:a16="http://schemas.microsoft.com/office/drawing/2014/main" id="{3807C434-8A0F-46A8-895F-15A595811F37}"/>
                </a:ext>
              </a:extLst>
            </p:cNvPr>
            <p:cNvGrpSpPr/>
            <p:nvPr/>
          </p:nvGrpSpPr>
          <p:grpSpPr>
            <a:xfrm>
              <a:off x="4775101" y="1451769"/>
              <a:ext cx="948902" cy="1102106"/>
              <a:chOff x="3554947" y="1589306"/>
              <a:chExt cx="1018793" cy="1183279"/>
            </a:xfrm>
          </p:grpSpPr>
          <p:sp>
            <p:nvSpPr>
              <p:cNvPr id="407" name="Google Shape;1991;p37">
                <a:extLst>
                  <a:ext uri="{FF2B5EF4-FFF2-40B4-BE49-F238E27FC236}">
                    <a16:creationId xmlns:a16="http://schemas.microsoft.com/office/drawing/2014/main" id="{D416DE40-192C-4037-B39E-CD11919062CD}"/>
                  </a:ext>
                </a:extLst>
              </p:cNvPr>
              <p:cNvSpPr/>
              <p:nvPr/>
            </p:nvSpPr>
            <p:spPr>
              <a:xfrm>
                <a:off x="3608018" y="1671021"/>
                <a:ext cx="936865" cy="1090352"/>
              </a:xfrm>
              <a:custGeom>
                <a:avLst/>
                <a:gdLst/>
                <a:ahLst/>
                <a:cxnLst/>
                <a:rect l="l" t="t" r="r" b="b"/>
                <a:pathLst>
                  <a:path w="74443" h="86639" extrusionOk="0">
                    <a:moveTo>
                      <a:pt x="35824" y="1"/>
                    </a:moveTo>
                    <a:cubicBezTo>
                      <a:pt x="24939" y="1"/>
                      <a:pt x="16780" y="10264"/>
                      <a:pt x="19426" y="21014"/>
                    </a:cubicBezTo>
                    <a:cubicBezTo>
                      <a:pt x="18043" y="19597"/>
                      <a:pt x="16592" y="18283"/>
                      <a:pt x="15036" y="17039"/>
                    </a:cubicBezTo>
                    <a:cubicBezTo>
                      <a:pt x="12301" y="14898"/>
                      <a:pt x="8721" y="11913"/>
                      <a:pt x="4957" y="11913"/>
                    </a:cubicBezTo>
                    <a:cubicBezTo>
                      <a:pt x="4345" y="11913"/>
                      <a:pt x="3729" y="11991"/>
                      <a:pt x="3111" y="12165"/>
                    </a:cubicBezTo>
                    <a:cubicBezTo>
                      <a:pt x="1971" y="12476"/>
                      <a:pt x="1037" y="13237"/>
                      <a:pt x="484" y="14274"/>
                    </a:cubicBezTo>
                    <a:cubicBezTo>
                      <a:pt x="70" y="15241"/>
                      <a:pt x="0" y="16313"/>
                      <a:pt x="312" y="17350"/>
                    </a:cubicBezTo>
                    <a:cubicBezTo>
                      <a:pt x="761" y="18905"/>
                      <a:pt x="1452" y="20357"/>
                      <a:pt x="2385" y="21705"/>
                    </a:cubicBezTo>
                    <a:cubicBezTo>
                      <a:pt x="6395" y="28100"/>
                      <a:pt x="18009" y="40647"/>
                      <a:pt x="18009" y="40647"/>
                    </a:cubicBezTo>
                    <a:cubicBezTo>
                      <a:pt x="18216" y="40889"/>
                      <a:pt x="16730" y="44207"/>
                      <a:pt x="16592" y="44553"/>
                    </a:cubicBezTo>
                    <a:cubicBezTo>
                      <a:pt x="14760" y="49737"/>
                      <a:pt x="13032" y="55026"/>
                      <a:pt x="11614" y="60383"/>
                    </a:cubicBezTo>
                    <a:cubicBezTo>
                      <a:pt x="9990" y="66432"/>
                      <a:pt x="8262" y="72585"/>
                      <a:pt x="8676" y="78876"/>
                    </a:cubicBezTo>
                    <a:cubicBezTo>
                      <a:pt x="8815" y="81053"/>
                      <a:pt x="9333" y="84164"/>
                      <a:pt x="11753" y="84925"/>
                    </a:cubicBezTo>
                    <a:cubicBezTo>
                      <a:pt x="12498" y="85153"/>
                      <a:pt x="13217" y="85260"/>
                      <a:pt x="13911" y="85260"/>
                    </a:cubicBezTo>
                    <a:cubicBezTo>
                      <a:pt x="22966" y="85260"/>
                      <a:pt x="27618" y="67158"/>
                      <a:pt x="27618" y="67158"/>
                    </a:cubicBezTo>
                    <a:lnTo>
                      <a:pt x="38506" y="68264"/>
                    </a:lnTo>
                    <a:cubicBezTo>
                      <a:pt x="40308" y="73285"/>
                      <a:pt x="41332" y="86639"/>
                      <a:pt x="49083" y="86639"/>
                    </a:cubicBezTo>
                    <a:cubicBezTo>
                      <a:pt x="49656" y="86639"/>
                      <a:pt x="50266" y="86566"/>
                      <a:pt x="50915" y="86411"/>
                    </a:cubicBezTo>
                    <a:cubicBezTo>
                      <a:pt x="57309" y="84890"/>
                      <a:pt x="54752" y="71030"/>
                      <a:pt x="53680" y="59346"/>
                    </a:cubicBezTo>
                    <a:cubicBezTo>
                      <a:pt x="52885" y="50394"/>
                      <a:pt x="52539" y="43066"/>
                      <a:pt x="52539" y="43066"/>
                    </a:cubicBezTo>
                    <a:cubicBezTo>
                      <a:pt x="52539" y="43066"/>
                      <a:pt x="65743" y="34252"/>
                      <a:pt x="70582" y="27028"/>
                    </a:cubicBezTo>
                    <a:cubicBezTo>
                      <a:pt x="74442" y="21307"/>
                      <a:pt x="71321" y="16215"/>
                      <a:pt x="66027" y="16215"/>
                    </a:cubicBezTo>
                    <a:cubicBezTo>
                      <a:pt x="64636" y="16215"/>
                      <a:pt x="63096" y="16566"/>
                      <a:pt x="61492" y="17350"/>
                    </a:cubicBezTo>
                    <a:cubicBezTo>
                      <a:pt x="58139" y="19009"/>
                      <a:pt x="54855" y="20875"/>
                      <a:pt x="51710" y="22915"/>
                    </a:cubicBezTo>
                    <a:cubicBezTo>
                      <a:pt x="55754" y="12234"/>
                      <a:pt x="48253" y="724"/>
                      <a:pt x="36881" y="33"/>
                    </a:cubicBezTo>
                    <a:cubicBezTo>
                      <a:pt x="36526" y="11"/>
                      <a:pt x="36174" y="1"/>
                      <a:pt x="3582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" name="Google Shape;1992;p37">
                <a:extLst>
                  <a:ext uri="{FF2B5EF4-FFF2-40B4-BE49-F238E27FC236}">
                    <a16:creationId xmlns:a16="http://schemas.microsoft.com/office/drawing/2014/main" id="{A94119C5-3111-47D4-9292-0A1B53CFF49A}"/>
                  </a:ext>
                </a:extLst>
              </p:cNvPr>
              <p:cNvSpPr/>
              <p:nvPr/>
            </p:nvSpPr>
            <p:spPr>
              <a:xfrm>
                <a:off x="3827261" y="1670555"/>
                <a:ext cx="426317" cy="426317"/>
              </a:xfrm>
              <a:custGeom>
                <a:avLst/>
                <a:gdLst/>
                <a:ahLst/>
                <a:cxnLst/>
                <a:rect l="l" t="t" r="r" b="b"/>
                <a:pathLst>
                  <a:path w="33875" h="33875" extrusionOk="0">
                    <a:moveTo>
                      <a:pt x="16937" y="1"/>
                    </a:moveTo>
                    <a:cubicBezTo>
                      <a:pt x="7570" y="1"/>
                      <a:pt x="0" y="7570"/>
                      <a:pt x="0" y="16938"/>
                    </a:cubicBezTo>
                    <a:cubicBezTo>
                      <a:pt x="0" y="26305"/>
                      <a:pt x="7570" y="33874"/>
                      <a:pt x="16937" y="33874"/>
                    </a:cubicBezTo>
                    <a:cubicBezTo>
                      <a:pt x="26270" y="33874"/>
                      <a:pt x="33874" y="26305"/>
                      <a:pt x="33874" y="16938"/>
                    </a:cubicBezTo>
                    <a:cubicBezTo>
                      <a:pt x="33874" y="7570"/>
                      <a:pt x="26270" y="1"/>
                      <a:pt x="1693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" name="Google Shape;1993;p37">
                <a:extLst>
                  <a:ext uri="{FF2B5EF4-FFF2-40B4-BE49-F238E27FC236}">
                    <a16:creationId xmlns:a16="http://schemas.microsoft.com/office/drawing/2014/main" id="{B594262C-DF42-472F-840A-911073AF8293}"/>
                  </a:ext>
                </a:extLst>
              </p:cNvPr>
              <p:cNvSpPr/>
              <p:nvPr/>
            </p:nvSpPr>
            <p:spPr>
              <a:xfrm>
                <a:off x="3588876" y="1820342"/>
                <a:ext cx="936853" cy="940087"/>
              </a:xfrm>
              <a:custGeom>
                <a:avLst/>
                <a:gdLst/>
                <a:ahLst/>
                <a:cxnLst/>
                <a:rect l="l" t="t" r="r" b="b"/>
                <a:pathLst>
                  <a:path w="74442" h="74699" extrusionOk="0">
                    <a:moveTo>
                      <a:pt x="4997" y="0"/>
                    </a:moveTo>
                    <a:cubicBezTo>
                      <a:pt x="4373" y="0"/>
                      <a:pt x="3743" y="83"/>
                      <a:pt x="3111" y="266"/>
                    </a:cubicBezTo>
                    <a:cubicBezTo>
                      <a:pt x="2005" y="542"/>
                      <a:pt x="1038" y="1302"/>
                      <a:pt x="485" y="2339"/>
                    </a:cubicBezTo>
                    <a:cubicBezTo>
                      <a:pt x="70" y="3307"/>
                      <a:pt x="1" y="4413"/>
                      <a:pt x="312" y="5416"/>
                    </a:cubicBezTo>
                    <a:cubicBezTo>
                      <a:pt x="761" y="6971"/>
                      <a:pt x="1487" y="8457"/>
                      <a:pt x="2386" y="9805"/>
                    </a:cubicBezTo>
                    <a:cubicBezTo>
                      <a:pt x="6430" y="16165"/>
                      <a:pt x="18044" y="28747"/>
                      <a:pt x="18044" y="28747"/>
                    </a:cubicBezTo>
                    <a:cubicBezTo>
                      <a:pt x="18251" y="28955"/>
                      <a:pt x="16730" y="32307"/>
                      <a:pt x="16592" y="32618"/>
                    </a:cubicBezTo>
                    <a:cubicBezTo>
                      <a:pt x="14760" y="37838"/>
                      <a:pt x="13066" y="43092"/>
                      <a:pt x="11614" y="48449"/>
                    </a:cubicBezTo>
                    <a:cubicBezTo>
                      <a:pt x="9990" y="54464"/>
                      <a:pt x="8262" y="60651"/>
                      <a:pt x="8676" y="66976"/>
                    </a:cubicBezTo>
                    <a:cubicBezTo>
                      <a:pt x="8849" y="69154"/>
                      <a:pt x="9333" y="72265"/>
                      <a:pt x="11753" y="73025"/>
                    </a:cubicBezTo>
                    <a:cubicBezTo>
                      <a:pt x="12498" y="73254"/>
                      <a:pt x="13217" y="73360"/>
                      <a:pt x="13911" y="73360"/>
                    </a:cubicBezTo>
                    <a:cubicBezTo>
                      <a:pt x="22966" y="73360"/>
                      <a:pt x="27618" y="55259"/>
                      <a:pt x="27618" y="55259"/>
                    </a:cubicBezTo>
                    <a:lnTo>
                      <a:pt x="38541" y="56330"/>
                    </a:lnTo>
                    <a:cubicBezTo>
                      <a:pt x="40313" y="61356"/>
                      <a:pt x="41334" y="74698"/>
                      <a:pt x="49104" y="74698"/>
                    </a:cubicBezTo>
                    <a:cubicBezTo>
                      <a:pt x="49671" y="74698"/>
                      <a:pt x="50274" y="74627"/>
                      <a:pt x="50915" y="74477"/>
                    </a:cubicBezTo>
                    <a:cubicBezTo>
                      <a:pt x="57310" y="72956"/>
                      <a:pt x="54786" y="59061"/>
                      <a:pt x="53715" y="47378"/>
                    </a:cubicBezTo>
                    <a:cubicBezTo>
                      <a:pt x="52885" y="38425"/>
                      <a:pt x="52540" y="31098"/>
                      <a:pt x="52540" y="31098"/>
                    </a:cubicBezTo>
                    <a:cubicBezTo>
                      <a:pt x="52540" y="31098"/>
                      <a:pt x="65743" y="22284"/>
                      <a:pt x="70583" y="15059"/>
                    </a:cubicBezTo>
                    <a:cubicBezTo>
                      <a:pt x="74442" y="9339"/>
                      <a:pt x="71322" y="4290"/>
                      <a:pt x="66029" y="4290"/>
                    </a:cubicBezTo>
                    <a:cubicBezTo>
                      <a:pt x="64637" y="4290"/>
                      <a:pt x="63096" y="4639"/>
                      <a:pt x="61492" y="5416"/>
                    </a:cubicBezTo>
                    <a:cubicBezTo>
                      <a:pt x="55996" y="8146"/>
                      <a:pt x="50777" y="11361"/>
                      <a:pt x="45869" y="15059"/>
                    </a:cubicBezTo>
                    <a:lnTo>
                      <a:pt x="31489" y="18654"/>
                    </a:lnTo>
                    <a:cubicBezTo>
                      <a:pt x="30418" y="18550"/>
                      <a:pt x="29381" y="18412"/>
                      <a:pt x="28344" y="18205"/>
                    </a:cubicBezTo>
                    <a:cubicBezTo>
                      <a:pt x="25164" y="16753"/>
                      <a:pt x="22019" y="10600"/>
                      <a:pt x="15036" y="5139"/>
                    </a:cubicBezTo>
                    <a:cubicBezTo>
                      <a:pt x="12310" y="2976"/>
                      <a:pt x="8746" y="0"/>
                      <a:pt x="499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" name="Google Shape;1994;p37">
                <a:extLst>
                  <a:ext uri="{FF2B5EF4-FFF2-40B4-BE49-F238E27FC236}">
                    <a16:creationId xmlns:a16="http://schemas.microsoft.com/office/drawing/2014/main" id="{8A1E573E-1077-4C72-9861-718947526716}"/>
                  </a:ext>
                </a:extLst>
              </p:cNvPr>
              <p:cNvSpPr/>
              <p:nvPr/>
            </p:nvSpPr>
            <p:spPr>
              <a:xfrm>
                <a:off x="3711328" y="1940252"/>
                <a:ext cx="2844" cy="9703"/>
              </a:xfrm>
              <a:custGeom>
                <a:avLst/>
                <a:gdLst/>
                <a:ahLst/>
                <a:cxnLst/>
                <a:rect l="l" t="t" r="r" b="b"/>
                <a:pathLst>
                  <a:path w="226" h="771" extrusionOk="0">
                    <a:moveTo>
                      <a:pt x="91" y="1"/>
                    </a:moveTo>
                    <a:cubicBezTo>
                      <a:pt x="44" y="1"/>
                      <a:pt x="1" y="36"/>
                      <a:pt x="18" y="105"/>
                    </a:cubicBezTo>
                    <a:lnTo>
                      <a:pt x="53" y="692"/>
                    </a:lnTo>
                    <a:cubicBezTo>
                      <a:pt x="53" y="744"/>
                      <a:pt x="96" y="770"/>
                      <a:pt x="139" y="770"/>
                    </a:cubicBezTo>
                    <a:cubicBezTo>
                      <a:pt x="182" y="770"/>
                      <a:pt x="225" y="744"/>
                      <a:pt x="225" y="692"/>
                    </a:cubicBezTo>
                    <a:lnTo>
                      <a:pt x="191" y="105"/>
                    </a:lnTo>
                    <a:cubicBezTo>
                      <a:pt x="191" y="36"/>
                      <a:pt x="139" y="1"/>
                      <a:pt x="91" y="1"/>
                    </a:cubicBezTo>
                    <a:close/>
                  </a:path>
                </a:pathLst>
              </a:custGeom>
              <a:solidFill>
                <a:srgbClr val="F254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" name="Google Shape;1995;p37">
                <a:extLst>
                  <a:ext uri="{FF2B5EF4-FFF2-40B4-BE49-F238E27FC236}">
                    <a16:creationId xmlns:a16="http://schemas.microsoft.com/office/drawing/2014/main" id="{3A2DDEA8-A66F-40CF-86F7-D63310D7B6BD}"/>
                  </a:ext>
                </a:extLst>
              </p:cNvPr>
              <p:cNvSpPr/>
              <p:nvPr/>
            </p:nvSpPr>
            <p:spPr>
              <a:xfrm>
                <a:off x="3715896" y="1937105"/>
                <a:ext cx="2618" cy="9804"/>
              </a:xfrm>
              <a:custGeom>
                <a:avLst/>
                <a:gdLst/>
                <a:ahLst/>
                <a:cxnLst/>
                <a:rect l="l" t="t" r="r" b="b"/>
                <a:pathLst>
                  <a:path w="208" h="779" extrusionOk="0">
                    <a:moveTo>
                      <a:pt x="122" y="0"/>
                    </a:moveTo>
                    <a:cubicBezTo>
                      <a:pt x="78" y="0"/>
                      <a:pt x="35" y="26"/>
                      <a:pt x="35" y="78"/>
                    </a:cubicBezTo>
                    <a:cubicBezTo>
                      <a:pt x="1" y="286"/>
                      <a:pt x="1" y="493"/>
                      <a:pt x="35" y="700"/>
                    </a:cubicBezTo>
                    <a:cubicBezTo>
                      <a:pt x="35" y="752"/>
                      <a:pt x="78" y="778"/>
                      <a:pt x="122" y="778"/>
                    </a:cubicBezTo>
                    <a:cubicBezTo>
                      <a:pt x="165" y="778"/>
                      <a:pt x="208" y="752"/>
                      <a:pt x="208" y="700"/>
                    </a:cubicBezTo>
                    <a:cubicBezTo>
                      <a:pt x="173" y="493"/>
                      <a:pt x="173" y="286"/>
                      <a:pt x="208" y="78"/>
                    </a:cubicBezTo>
                    <a:cubicBezTo>
                      <a:pt x="208" y="26"/>
                      <a:pt x="165" y="0"/>
                      <a:pt x="122" y="0"/>
                    </a:cubicBezTo>
                    <a:close/>
                  </a:path>
                </a:pathLst>
              </a:custGeom>
              <a:solidFill>
                <a:srgbClr val="F254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1996;p37">
                <a:extLst>
                  <a:ext uri="{FF2B5EF4-FFF2-40B4-BE49-F238E27FC236}">
                    <a16:creationId xmlns:a16="http://schemas.microsoft.com/office/drawing/2014/main" id="{88C755D7-94C2-4605-B3A2-C12D2B8C09C2}"/>
                  </a:ext>
                </a:extLst>
              </p:cNvPr>
              <p:cNvSpPr/>
              <p:nvPr/>
            </p:nvSpPr>
            <p:spPr>
              <a:xfrm>
                <a:off x="3719382" y="1947375"/>
                <a:ext cx="2177" cy="4229"/>
              </a:xfrm>
              <a:custGeom>
                <a:avLst/>
                <a:gdLst/>
                <a:ahLst/>
                <a:cxnLst/>
                <a:rect l="l" t="t" r="r" b="b"/>
                <a:pathLst>
                  <a:path w="173" h="336" extrusionOk="0">
                    <a:moveTo>
                      <a:pt x="77" y="1"/>
                    </a:moveTo>
                    <a:cubicBezTo>
                      <a:pt x="37" y="1"/>
                      <a:pt x="0" y="27"/>
                      <a:pt x="0" y="92"/>
                    </a:cubicBezTo>
                    <a:cubicBezTo>
                      <a:pt x="0" y="161"/>
                      <a:pt x="0" y="230"/>
                      <a:pt x="0" y="299"/>
                    </a:cubicBezTo>
                    <a:cubicBezTo>
                      <a:pt x="12" y="324"/>
                      <a:pt x="38" y="335"/>
                      <a:pt x="65" y="335"/>
                    </a:cubicBezTo>
                    <a:cubicBezTo>
                      <a:pt x="115" y="335"/>
                      <a:pt x="173" y="297"/>
                      <a:pt x="173" y="230"/>
                    </a:cubicBezTo>
                    <a:cubicBezTo>
                      <a:pt x="138" y="195"/>
                      <a:pt x="138" y="126"/>
                      <a:pt x="173" y="92"/>
                    </a:cubicBezTo>
                    <a:cubicBezTo>
                      <a:pt x="173" y="36"/>
                      <a:pt x="123" y="1"/>
                      <a:pt x="77" y="1"/>
                    </a:cubicBezTo>
                    <a:close/>
                  </a:path>
                </a:pathLst>
              </a:custGeom>
              <a:solidFill>
                <a:srgbClr val="F254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1997;p37">
                <a:extLst>
                  <a:ext uri="{FF2B5EF4-FFF2-40B4-BE49-F238E27FC236}">
                    <a16:creationId xmlns:a16="http://schemas.microsoft.com/office/drawing/2014/main" id="{2CDD7EE0-BD0F-4E05-A551-A0953427DA30}"/>
                  </a:ext>
                </a:extLst>
              </p:cNvPr>
              <p:cNvSpPr/>
              <p:nvPr/>
            </p:nvSpPr>
            <p:spPr>
              <a:xfrm>
                <a:off x="3797674" y="2044267"/>
                <a:ext cx="2630" cy="10081"/>
              </a:xfrm>
              <a:custGeom>
                <a:avLst/>
                <a:gdLst/>
                <a:ahLst/>
                <a:cxnLst/>
                <a:rect l="l" t="t" r="r" b="b"/>
                <a:pathLst>
                  <a:path w="209" h="801" extrusionOk="0">
                    <a:moveTo>
                      <a:pt x="120" y="1"/>
                    </a:moveTo>
                    <a:cubicBezTo>
                      <a:pt x="77" y="1"/>
                      <a:pt x="35" y="28"/>
                      <a:pt x="35" y="66"/>
                    </a:cubicBezTo>
                    <a:lnTo>
                      <a:pt x="1" y="723"/>
                    </a:lnTo>
                    <a:cubicBezTo>
                      <a:pt x="18" y="775"/>
                      <a:pt x="53" y="801"/>
                      <a:pt x="87" y="801"/>
                    </a:cubicBezTo>
                    <a:cubicBezTo>
                      <a:pt x="122" y="801"/>
                      <a:pt x="156" y="775"/>
                      <a:pt x="174" y="723"/>
                    </a:cubicBezTo>
                    <a:lnTo>
                      <a:pt x="208" y="66"/>
                    </a:lnTo>
                    <a:cubicBezTo>
                      <a:pt x="193" y="19"/>
                      <a:pt x="156" y="1"/>
                      <a:pt x="120" y="1"/>
                    </a:cubicBezTo>
                    <a:close/>
                  </a:path>
                </a:pathLst>
              </a:custGeom>
              <a:solidFill>
                <a:srgbClr val="F254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" name="Google Shape;1998;p37">
                <a:extLst>
                  <a:ext uri="{FF2B5EF4-FFF2-40B4-BE49-F238E27FC236}">
                    <a16:creationId xmlns:a16="http://schemas.microsoft.com/office/drawing/2014/main" id="{DC5DFBE9-6733-4F1C-BE55-6650A10E5D27}"/>
                  </a:ext>
                </a:extLst>
              </p:cNvPr>
              <p:cNvSpPr/>
              <p:nvPr/>
            </p:nvSpPr>
            <p:spPr>
              <a:xfrm>
                <a:off x="3802469" y="2040906"/>
                <a:ext cx="2618" cy="8218"/>
              </a:xfrm>
              <a:custGeom>
                <a:avLst/>
                <a:gdLst/>
                <a:ahLst/>
                <a:cxnLst/>
                <a:rect l="l" t="t" r="r" b="b"/>
                <a:pathLst>
                  <a:path w="208" h="653" extrusionOk="0">
                    <a:moveTo>
                      <a:pt x="77" y="0"/>
                    </a:moveTo>
                    <a:cubicBezTo>
                      <a:pt x="37" y="0"/>
                      <a:pt x="0" y="27"/>
                      <a:pt x="0" y="91"/>
                    </a:cubicBezTo>
                    <a:lnTo>
                      <a:pt x="35" y="575"/>
                    </a:lnTo>
                    <a:cubicBezTo>
                      <a:pt x="35" y="627"/>
                      <a:pt x="78" y="653"/>
                      <a:pt x="121" y="653"/>
                    </a:cubicBezTo>
                    <a:cubicBezTo>
                      <a:pt x="164" y="653"/>
                      <a:pt x="207" y="627"/>
                      <a:pt x="207" y="575"/>
                    </a:cubicBezTo>
                    <a:lnTo>
                      <a:pt x="173" y="91"/>
                    </a:lnTo>
                    <a:cubicBezTo>
                      <a:pt x="173" y="36"/>
                      <a:pt x="123" y="0"/>
                      <a:pt x="77" y="0"/>
                    </a:cubicBezTo>
                    <a:close/>
                  </a:path>
                </a:pathLst>
              </a:custGeom>
              <a:solidFill>
                <a:srgbClr val="F254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" name="Google Shape;1999;p37">
                <a:extLst>
                  <a:ext uri="{FF2B5EF4-FFF2-40B4-BE49-F238E27FC236}">
                    <a16:creationId xmlns:a16="http://schemas.microsoft.com/office/drawing/2014/main" id="{5E335653-CCC8-4543-8889-BFD91B021CAA}"/>
                  </a:ext>
                </a:extLst>
              </p:cNvPr>
              <p:cNvSpPr/>
              <p:nvPr/>
            </p:nvSpPr>
            <p:spPr>
              <a:xfrm>
                <a:off x="3808119" y="2045613"/>
                <a:ext cx="3058" cy="8306"/>
              </a:xfrm>
              <a:custGeom>
                <a:avLst/>
                <a:gdLst/>
                <a:ahLst/>
                <a:cxnLst/>
                <a:rect l="l" t="t" r="r" b="b"/>
                <a:pathLst>
                  <a:path w="243" h="660" extrusionOk="0">
                    <a:moveTo>
                      <a:pt x="108" y="0"/>
                    </a:moveTo>
                    <a:cubicBezTo>
                      <a:pt x="59" y="0"/>
                      <a:pt x="0" y="37"/>
                      <a:pt x="0" y="97"/>
                    </a:cubicBezTo>
                    <a:cubicBezTo>
                      <a:pt x="35" y="236"/>
                      <a:pt x="70" y="409"/>
                      <a:pt x="70" y="581"/>
                    </a:cubicBezTo>
                    <a:cubicBezTo>
                      <a:pt x="70" y="633"/>
                      <a:pt x="113" y="659"/>
                      <a:pt x="156" y="659"/>
                    </a:cubicBezTo>
                    <a:cubicBezTo>
                      <a:pt x="199" y="659"/>
                      <a:pt x="242" y="633"/>
                      <a:pt x="242" y="581"/>
                    </a:cubicBezTo>
                    <a:cubicBezTo>
                      <a:pt x="242" y="409"/>
                      <a:pt x="208" y="236"/>
                      <a:pt x="173" y="63"/>
                    </a:cubicBezTo>
                    <a:cubicBezTo>
                      <a:pt x="173" y="19"/>
                      <a:pt x="143" y="0"/>
                      <a:pt x="108" y="0"/>
                    </a:cubicBezTo>
                    <a:close/>
                  </a:path>
                </a:pathLst>
              </a:custGeom>
              <a:solidFill>
                <a:srgbClr val="F254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2000;p37">
                <a:extLst>
                  <a:ext uri="{FF2B5EF4-FFF2-40B4-BE49-F238E27FC236}">
                    <a16:creationId xmlns:a16="http://schemas.microsoft.com/office/drawing/2014/main" id="{4356D41A-3A31-4B3E-AD7E-6B521014FDF6}"/>
                  </a:ext>
                </a:extLst>
              </p:cNvPr>
              <p:cNvSpPr/>
              <p:nvPr/>
            </p:nvSpPr>
            <p:spPr>
              <a:xfrm>
                <a:off x="3676744" y="1829994"/>
                <a:ext cx="3058" cy="8759"/>
              </a:xfrm>
              <a:custGeom>
                <a:avLst/>
                <a:gdLst/>
                <a:ahLst/>
                <a:cxnLst/>
                <a:rect l="l" t="t" r="r" b="b"/>
                <a:pathLst>
                  <a:path w="243" h="696" extrusionOk="0">
                    <a:moveTo>
                      <a:pt x="134" y="0"/>
                    </a:moveTo>
                    <a:cubicBezTo>
                      <a:pt x="107" y="0"/>
                      <a:pt x="82" y="15"/>
                      <a:pt x="70" y="52"/>
                    </a:cubicBezTo>
                    <a:cubicBezTo>
                      <a:pt x="35" y="224"/>
                      <a:pt x="1" y="432"/>
                      <a:pt x="1" y="605"/>
                    </a:cubicBezTo>
                    <a:cubicBezTo>
                      <a:pt x="1" y="660"/>
                      <a:pt x="50" y="696"/>
                      <a:pt x="96" y="696"/>
                    </a:cubicBezTo>
                    <a:cubicBezTo>
                      <a:pt x="136" y="696"/>
                      <a:pt x="174" y="669"/>
                      <a:pt x="174" y="605"/>
                    </a:cubicBezTo>
                    <a:cubicBezTo>
                      <a:pt x="174" y="432"/>
                      <a:pt x="174" y="259"/>
                      <a:pt x="243" y="121"/>
                    </a:cubicBezTo>
                    <a:cubicBezTo>
                      <a:pt x="243" y="53"/>
                      <a:pt x="184" y="0"/>
                      <a:pt x="134" y="0"/>
                    </a:cubicBezTo>
                    <a:close/>
                  </a:path>
                </a:pathLst>
              </a:custGeom>
              <a:solidFill>
                <a:srgbClr val="F254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2001;p37">
                <a:extLst>
                  <a:ext uri="{FF2B5EF4-FFF2-40B4-BE49-F238E27FC236}">
                    <a16:creationId xmlns:a16="http://schemas.microsoft.com/office/drawing/2014/main" id="{D7CCEAA4-FF61-45B9-8845-468C0EF57D9C}"/>
                  </a:ext>
                </a:extLst>
              </p:cNvPr>
              <p:cNvSpPr/>
              <p:nvPr/>
            </p:nvSpPr>
            <p:spPr>
              <a:xfrm>
                <a:off x="3679790" y="1835318"/>
                <a:ext cx="3335" cy="7111"/>
              </a:xfrm>
              <a:custGeom>
                <a:avLst/>
                <a:gdLst/>
                <a:ahLst/>
                <a:cxnLst/>
                <a:rect l="l" t="t" r="r" b="b"/>
                <a:pathLst>
                  <a:path w="265" h="565" extrusionOk="0">
                    <a:moveTo>
                      <a:pt x="87" y="0"/>
                    </a:moveTo>
                    <a:cubicBezTo>
                      <a:pt x="44" y="0"/>
                      <a:pt x="1" y="26"/>
                      <a:pt x="1" y="78"/>
                    </a:cubicBezTo>
                    <a:cubicBezTo>
                      <a:pt x="1" y="216"/>
                      <a:pt x="35" y="389"/>
                      <a:pt x="70" y="527"/>
                    </a:cubicBezTo>
                    <a:cubicBezTo>
                      <a:pt x="83" y="554"/>
                      <a:pt x="116" y="565"/>
                      <a:pt x="151" y="565"/>
                    </a:cubicBezTo>
                    <a:cubicBezTo>
                      <a:pt x="206" y="565"/>
                      <a:pt x="264" y="535"/>
                      <a:pt x="243" y="493"/>
                    </a:cubicBezTo>
                    <a:cubicBezTo>
                      <a:pt x="208" y="354"/>
                      <a:pt x="174" y="216"/>
                      <a:pt x="174" y="78"/>
                    </a:cubicBezTo>
                    <a:cubicBezTo>
                      <a:pt x="174" y="26"/>
                      <a:pt x="130" y="0"/>
                      <a:pt x="87" y="0"/>
                    </a:cubicBezTo>
                    <a:close/>
                  </a:path>
                </a:pathLst>
              </a:custGeom>
              <a:solidFill>
                <a:srgbClr val="F254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2002;p37">
                <a:extLst>
                  <a:ext uri="{FF2B5EF4-FFF2-40B4-BE49-F238E27FC236}">
                    <a16:creationId xmlns:a16="http://schemas.microsoft.com/office/drawing/2014/main" id="{A43B3292-D9D0-4DAB-86A7-221D96A0B883}"/>
                  </a:ext>
                </a:extLst>
              </p:cNvPr>
              <p:cNvSpPr/>
              <p:nvPr/>
            </p:nvSpPr>
            <p:spPr>
              <a:xfrm>
                <a:off x="3685881" y="1833141"/>
                <a:ext cx="2844" cy="6758"/>
              </a:xfrm>
              <a:custGeom>
                <a:avLst/>
                <a:gdLst/>
                <a:ahLst/>
                <a:cxnLst/>
                <a:rect l="l" t="t" r="r" b="b"/>
                <a:pathLst>
                  <a:path w="226" h="537" extrusionOk="0">
                    <a:moveTo>
                      <a:pt x="148" y="0"/>
                    </a:moveTo>
                    <a:cubicBezTo>
                      <a:pt x="104" y="0"/>
                      <a:pt x="52" y="26"/>
                      <a:pt x="35" y="78"/>
                    </a:cubicBezTo>
                    <a:lnTo>
                      <a:pt x="1" y="458"/>
                    </a:lnTo>
                    <a:cubicBezTo>
                      <a:pt x="1" y="510"/>
                      <a:pt x="44" y="536"/>
                      <a:pt x="87" y="536"/>
                    </a:cubicBezTo>
                    <a:cubicBezTo>
                      <a:pt x="130" y="536"/>
                      <a:pt x="173" y="510"/>
                      <a:pt x="173" y="458"/>
                    </a:cubicBezTo>
                    <a:lnTo>
                      <a:pt x="208" y="78"/>
                    </a:lnTo>
                    <a:cubicBezTo>
                      <a:pt x="225" y="26"/>
                      <a:pt x="191" y="0"/>
                      <a:pt x="148" y="0"/>
                    </a:cubicBezTo>
                    <a:close/>
                  </a:path>
                </a:pathLst>
              </a:custGeom>
              <a:solidFill>
                <a:srgbClr val="F254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" name="Google Shape;2003;p37">
                <a:extLst>
                  <a:ext uri="{FF2B5EF4-FFF2-40B4-BE49-F238E27FC236}">
                    <a16:creationId xmlns:a16="http://schemas.microsoft.com/office/drawing/2014/main" id="{CFBFBDA3-E12F-4061-832D-963660C048E0}"/>
                  </a:ext>
                </a:extLst>
              </p:cNvPr>
              <p:cNvSpPr/>
              <p:nvPr/>
            </p:nvSpPr>
            <p:spPr>
              <a:xfrm>
                <a:off x="3887719" y="1811822"/>
                <a:ext cx="2190" cy="13013"/>
              </a:xfrm>
              <a:custGeom>
                <a:avLst/>
                <a:gdLst/>
                <a:ahLst/>
                <a:cxnLst/>
                <a:rect l="l" t="t" r="r" b="b"/>
                <a:pathLst>
                  <a:path w="174" h="1034" extrusionOk="0">
                    <a:moveTo>
                      <a:pt x="87" y="1"/>
                    </a:moveTo>
                    <a:cubicBezTo>
                      <a:pt x="44" y="1"/>
                      <a:pt x="1" y="27"/>
                      <a:pt x="1" y="78"/>
                    </a:cubicBezTo>
                    <a:cubicBezTo>
                      <a:pt x="1" y="389"/>
                      <a:pt x="1" y="666"/>
                      <a:pt x="1" y="943"/>
                    </a:cubicBezTo>
                    <a:cubicBezTo>
                      <a:pt x="1" y="998"/>
                      <a:pt x="50" y="1034"/>
                      <a:pt x="96" y="1034"/>
                    </a:cubicBezTo>
                    <a:cubicBezTo>
                      <a:pt x="136" y="1034"/>
                      <a:pt x="174" y="1007"/>
                      <a:pt x="174" y="943"/>
                    </a:cubicBezTo>
                    <a:cubicBezTo>
                      <a:pt x="139" y="666"/>
                      <a:pt x="174" y="355"/>
                      <a:pt x="174" y="78"/>
                    </a:cubicBezTo>
                    <a:cubicBezTo>
                      <a:pt x="174" y="27"/>
                      <a:pt x="130" y="1"/>
                      <a:pt x="87" y="1"/>
                    </a:cubicBezTo>
                    <a:close/>
                  </a:path>
                </a:pathLst>
              </a:custGeom>
              <a:solidFill>
                <a:srgbClr val="F254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" name="Google Shape;2004;p37">
                <a:extLst>
                  <a:ext uri="{FF2B5EF4-FFF2-40B4-BE49-F238E27FC236}">
                    <a16:creationId xmlns:a16="http://schemas.microsoft.com/office/drawing/2014/main" id="{4BE2DABF-3E96-4542-BE2A-43347DFFF65B}"/>
                  </a:ext>
                </a:extLst>
              </p:cNvPr>
              <p:cNvSpPr/>
              <p:nvPr/>
            </p:nvSpPr>
            <p:spPr>
              <a:xfrm>
                <a:off x="3893810" y="1816604"/>
                <a:ext cx="2630" cy="8608"/>
              </a:xfrm>
              <a:custGeom>
                <a:avLst/>
                <a:gdLst/>
                <a:ahLst/>
                <a:cxnLst/>
                <a:rect l="l" t="t" r="r" b="b"/>
                <a:pathLst>
                  <a:path w="209" h="684" extrusionOk="0">
                    <a:moveTo>
                      <a:pt x="104" y="1"/>
                    </a:moveTo>
                    <a:cubicBezTo>
                      <a:pt x="53" y="1"/>
                      <a:pt x="1" y="27"/>
                      <a:pt x="1" y="79"/>
                    </a:cubicBezTo>
                    <a:lnTo>
                      <a:pt x="1" y="632"/>
                    </a:lnTo>
                    <a:cubicBezTo>
                      <a:pt x="18" y="666"/>
                      <a:pt x="53" y="683"/>
                      <a:pt x="87" y="683"/>
                    </a:cubicBezTo>
                    <a:cubicBezTo>
                      <a:pt x="122" y="683"/>
                      <a:pt x="156" y="666"/>
                      <a:pt x="174" y="632"/>
                    </a:cubicBezTo>
                    <a:lnTo>
                      <a:pt x="208" y="79"/>
                    </a:lnTo>
                    <a:cubicBezTo>
                      <a:pt x="208" y="27"/>
                      <a:pt x="156" y="1"/>
                      <a:pt x="104" y="1"/>
                    </a:cubicBezTo>
                    <a:close/>
                  </a:path>
                </a:pathLst>
              </a:custGeom>
              <a:solidFill>
                <a:srgbClr val="F254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" name="Google Shape;2005;p37">
                <a:extLst>
                  <a:ext uri="{FF2B5EF4-FFF2-40B4-BE49-F238E27FC236}">
                    <a16:creationId xmlns:a16="http://schemas.microsoft.com/office/drawing/2014/main" id="{469C2C0A-F1E6-4872-842A-23C3072698DD}"/>
                  </a:ext>
                </a:extLst>
              </p:cNvPr>
              <p:cNvSpPr/>
              <p:nvPr/>
            </p:nvSpPr>
            <p:spPr>
              <a:xfrm>
                <a:off x="3895988" y="1806498"/>
                <a:ext cx="2618" cy="8407"/>
              </a:xfrm>
              <a:custGeom>
                <a:avLst/>
                <a:gdLst/>
                <a:ahLst/>
                <a:cxnLst/>
                <a:rect l="l" t="t" r="r" b="b"/>
                <a:pathLst>
                  <a:path w="208" h="668" extrusionOk="0">
                    <a:moveTo>
                      <a:pt x="109" y="0"/>
                    </a:moveTo>
                    <a:cubicBezTo>
                      <a:pt x="70" y="0"/>
                      <a:pt x="35" y="17"/>
                      <a:pt x="35" y="52"/>
                    </a:cubicBezTo>
                    <a:cubicBezTo>
                      <a:pt x="1" y="225"/>
                      <a:pt x="1" y="432"/>
                      <a:pt x="35" y="605"/>
                    </a:cubicBezTo>
                    <a:cubicBezTo>
                      <a:pt x="35" y="649"/>
                      <a:pt x="65" y="668"/>
                      <a:pt x="101" y="668"/>
                    </a:cubicBezTo>
                    <a:cubicBezTo>
                      <a:pt x="150" y="668"/>
                      <a:pt x="208" y="631"/>
                      <a:pt x="208" y="571"/>
                    </a:cubicBezTo>
                    <a:cubicBezTo>
                      <a:pt x="173" y="398"/>
                      <a:pt x="173" y="225"/>
                      <a:pt x="208" y="52"/>
                    </a:cubicBezTo>
                    <a:cubicBezTo>
                      <a:pt x="191" y="17"/>
                      <a:pt x="147" y="0"/>
                      <a:pt x="109" y="0"/>
                    </a:cubicBezTo>
                    <a:close/>
                  </a:path>
                </a:pathLst>
              </a:custGeom>
              <a:solidFill>
                <a:srgbClr val="F254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" name="Google Shape;2006;p37">
                <a:extLst>
                  <a:ext uri="{FF2B5EF4-FFF2-40B4-BE49-F238E27FC236}">
                    <a16:creationId xmlns:a16="http://schemas.microsoft.com/office/drawing/2014/main" id="{665EEBB0-9B7E-4B4D-90DE-71B460851FDA}"/>
                  </a:ext>
                </a:extLst>
              </p:cNvPr>
              <p:cNvSpPr/>
              <p:nvPr/>
            </p:nvSpPr>
            <p:spPr>
              <a:xfrm>
                <a:off x="4163520" y="1808097"/>
                <a:ext cx="3058" cy="9174"/>
              </a:xfrm>
              <a:custGeom>
                <a:avLst/>
                <a:gdLst/>
                <a:ahLst/>
                <a:cxnLst/>
                <a:rect l="l" t="t" r="r" b="b"/>
                <a:pathLst>
                  <a:path w="243" h="729" extrusionOk="0">
                    <a:moveTo>
                      <a:pt x="93" y="1"/>
                    </a:moveTo>
                    <a:cubicBezTo>
                      <a:pt x="47" y="1"/>
                      <a:pt x="0" y="38"/>
                      <a:pt x="0" y="98"/>
                    </a:cubicBezTo>
                    <a:cubicBezTo>
                      <a:pt x="69" y="271"/>
                      <a:pt x="69" y="444"/>
                      <a:pt x="35" y="651"/>
                    </a:cubicBezTo>
                    <a:cubicBezTo>
                      <a:pt x="35" y="703"/>
                      <a:pt x="78" y="729"/>
                      <a:pt x="121" y="729"/>
                    </a:cubicBezTo>
                    <a:cubicBezTo>
                      <a:pt x="164" y="729"/>
                      <a:pt x="208" y="703"/>
                      <a:pt x="208" y="651"/>
                    </a:cubicBezTo>
                    <a:cubicBezTo>
                      <a:pt x="242" y="444"/>
                      <a:pt x="208" y="236"/>
                      <a:pt x="173" y="63"/>
                    </a:cubicBezTo>
                    <a:cubicBezTo>
                      <a:pt x="158" y="20"/>
                      <a:pt x="126" y="1"/>
                      <a:pt x="93" y="1"/>
                    </a:cubicBezTo>
                    <a:close/>
                  </a:path>
                </a:pathLst>
              </a:custGeom>
              <a:solidFill>
                <a:srgbClr val="F254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" name="Google Shape;2007;p37">
                <a:extLst>
                  <a:ext uri="{FF2B5EF4-FFF2-40B4-BE49-F238E27FC236}">
                    <a16:creationId xmlns:a16="http://schemas.microsoft.com/office/drawing/2014/main" id="{62B4E4BE-A57D-4FD6-AA2C-734E36BFFA96}"/>
                  </a:ext>
                </a:extLst>
              </p:cNvPr>
              <p:cNvSpPr/>
              <p:nvPr/>
            </p:nvSpPr>
            <p:spPr>
              <a:xfrm>
                <a:off x="4169170" y="1809833"/>
                <a:ext cx="3058" cy="8482"/>
              </a:xfrm>
              <a:custGeom>
                <a:avLst/>
                <a:gdLst/>
                <a:ahLst/>
                <a:cxnLst/>
                <a:rect l="l" t="t" r="r" b="b"/>
                <a:pathLst>
                  <a:path w="243" h="674" extrusionOk="0">
                    <a:moveTo>
                      <a:pt x="93" y="1"/>
                    </a:moveTo>
                    <a:cubicBezTo>
                      <a:pt x="47" y="1"/>
                      <a:pt x="0" y="38"/>
                      <a:pt x="0" y="98"/>
                    </a:cubicBezTo>
                    <a:cubicBezTo>
                      <a:pt x="35" y="271"/>
                      <a:pt x="70" y="409"/>
                      <a:pt x="70" y="582"/>
                    </a:cubicBezTo>
                    <a:cubicBezTo>
                      <a:pt x="70" y="638"/>
                      <a:pt x="109" y="673"/>
                      <a:pt x="146" y="673"/>
                    </a:cubicBezTo>
                    <a:cubicBezTo>
                      <a:pt x="178" y="673"/>
                      <a:pt x="208" y="646"/>
                      <a:pt x="208" y="582"/>
                    </a:cubicBezTo>
                    <a:cubicBezTo>
                      <a:pt x="242" y="409"/>
                      <a:pt x="208" y="236"/>
                      <a:pt x="173" y="64"/>
                    </a:cubicBezTo>
                    <a:cubicBezTo>
                      <a:pt x="159" y="20"/>
                      <a:pt x="126" y="1"/>
                      <a:pt x="93" y="1"/>
                    </a:cubicBezTo>
                    <a:close/>
                  </a:path>
                </a:pathLst>
              </a:custGeom>
              <a:solidFill>
                <a:srgbClr val="F254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" name="Google Shape;2008;p37">
                <a:extLst>
                  <a:ext uri="{FF2B5EF4-FFF2-40B4-BE49-F238E27FC236}">
                    <a16:creationId xmlns:a16="http://schemas.microsoft.com/office/drawing/2014/main" id="{4B623DA0-6DF3-4C54-A972-7DABE2694FA4}"/>
                  </a:ext>
                </a:extLst>
              </p:cNvPr>
              <p:cNvSpPr/>
              <p:nvPr/>
            </p:nvSpPr>
            <p:spPr>
              <a:xfrm>
                <a:off x="4173084" y="1800948"/>
                <a:ext cx="2467" cy="8596"/>
              </a:xfrm>
              <a:custGeom>
                <a:avLst/>
                <a:gdLst/>
                <a:ahLst/>
                <a:cxnLst/>
                <a:rect l="l" t="t" r="r" b="b"/>
                <a:pathLst>
                  <a:path w="196" h="683" extrusionOk="0">
                    <a:moveTo>
                      <a:pt x="104" y="0"/>
                    </a:moveTo>
                    <a:cubicBezTo>
                      <a:pt x="70" y="0"/>
                      <a:pt x="35" y="26"/>
                      <a:pt x="35" y="78"/>
                    </a:cubicBezTo>
                    <a:cubicBezTo>
                      <a:pt x="1" y="251"/>
                      <a:pt x="1" y="424"/>
                      <a:pt x="35" y="631"/>
                    </a:cubicBezTo>
                    <a:cubicBezTo>
                      <a:pt x="47" y="667"/>
                      <a:pt x="72" y="683"/>
                      <a:pt x="97" y="683"/>
                    </a:cubicBezTo>
                    <a:cubicBezTo>
                      <a:pt x="145" y="683"/>
                      <a:pt x="196" y="630"/>
                      <a:pt x="173" y="562"/>
                    </a:cubicBezTo>
                    <a:cubicBezTo>
                      <a:pt x="173" y="424"/>
                      <a:pt x="173" y="251"/>
                      <a:pt x="173" y="78"/>
                    </a:cubicBezTo>
                    <a:cubicBezTo>
                      <a:pt x="173" y="26"/>
                      <a:pt x="139" y="0"/>
                      <a:pt x="104" y="0"/>
                    </a:cubicBezTo>
                    <a:close/>
                  </a:path>
                </a:pathLst>
              </a:custGeom>
              <a:solidFill>
                <a:srgbClr val="F254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" name="Google Shape;2009;p37">
                <a:extLst>
                  <a:ext uri="{FF2B5EF4-FFF2-40B4-BE49-F238E27FC236}">
                    <a16:creationId xmlns:a16="http://schemas.microsoft.com/office/drawing/2014/main" id="{650E60C7-9122-4E64-98DF-8908F5D067FB}"/>
                  </a:ext>
                </a:extLst>
              </p:cNvPr>
              <p:cNvSpPr/>
              <p:nvPr/>
            </p:nvSpPr>
            <p:spPr>
              <a:xfrm>
                <a:off x="4199185" y="1916051"/>
                <a:ext cx="2618" cy="9779"/>
              </a:xfrm>
              <a:custGeom>
                <a:avLst/>
                <a:gdLst/>
                <a:ahLst/>
                <a:cxnLst/>
                <a:rect l="l" t="t" r="r" b="b"/>
                <a:pathLst>
                  <a:path w="208" h="777" extrusionOk="0">
                    <a:moveTo>
                      <a:pt x="112" y="1"/>
                    </a:moveTo>
                    <a:cubicBezTo>
                      <a:pt x="72" y="1"/>
                      <a:pt x="35" y="28"/>
                      <a:pt x="35" y="92"/>
                    </a:cubicBezTo>
                    <a:cubicBezTo>
                      <a:pt x="0" y="299"/>
                      <a:pt x="0" y="507"/>
                      <a:pt x="35" y="714"/>
                    </a:cubicBezTo>
                    <a:cubicBezTo>
                      <a:pt x="35" y="758"/>
                      <a:pt x="65" y="777"/>
                      <a:pt x="98" y="777"/>
                    </a:cubicBezTo>
                    <a:cubicBezTo>
                      <a:pt x="143" y="777"/>
                      <a:pt x="193" y="740"/>
                      <a:pt x="173" y="680"/>
                    </a:cubicBezTo>
                    <a:cubicBezTo>
                      <a:pt x="173" y="472"/>
                      <a:pt x="173" y="265"/>
                      <a:pt x="208" y="92"/>
                    </a:cubicBezTo>
                    <a:cubicBezTo>
                      <a:pt x="208" y="37"/>
                      <a:pt x="158" y="1"/>
                      <a:pt x="112" y="1"/>
                    </a:cubicBezTo>
                    <a:close/>
                  </a:path>
                </a:pathLst>
              </a:custGeom>
              <a:solidFill>
                <a:srgbClr val="F254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" name="Google Shape;2010;p37">
                <a:extLst>
                  <a:ext uri="{FF2B5EF4-FFF2-40B4-BE49-F238E27FC236}">
                    <a16:creationId xmlns:a16="http://schemas.microsoft.com/office/drawing/2014/main" id="{4B6A375D-1A12-40D6-BF4B-C9810A7810D4}"/>
                  </a:ext>
                </a:extLst>
              </p:cNvPr>
              <p:cNvSpPr/>
              <p:nvPr/>
            </p:nvSpPr>
            <p:spPr>
              <a:xfrm>
                <a:off x="4205705" y="1919272"/>
                <a:ext cx="2190" cy="6557"/>
              </a:xfrm>
              <a:custGeom>
                <a:avLst/>
                <a:gdLst/>
                <a:ahLst/>
                <a:cxnLst/>
                <a:rect l="l" t="t" r="r" b="b"/>
                <a:pathLst>
                  <a:path w="174" h="521" extrusionOk="0">
                    <a:moveTo>
                      <a:pt x="87" y="0"/>
                    </a:moveTo>
                    <a:cubicBezTo>
                      <a:pt x="44" y="0"/>
                      <a:pt x="1" y="26"/>
                      <a:pt x="1" y="78"/>
                    </a:cubicBezTo>
                    <a:cubicBezTo>
                      <a:pt x="1" y="216"/>
                      <a:pt x="1" y="354"/>
                      <a:pt x="1" y="458"/>
                    </a:cubicBezTo>
                    <a:cubicBezTo>
                      <a:pt x="1" y="502"/>
                      <a:pt x="31" y="521"/>
                      <a:pt x="67" y="521"/>
                    </a:cubicBezTo>
                    <a:cubicBezTo>
                      <a:pt x="115" y="521"/>
                      <a:pt x="174" y="484"/>
                      <a:pt x="174" y="424"/>
                    </a:cubicBezTo>
                    <a:cubicBezTo>
                      <a:pt x="174" y="320"/>
                      <a:pt x="174" y="216"/>
                      <a:pt x="174" y="78"/>
                    </a:cubicBezTo>
                    <a:cubicBezTo>
                      <a:pt x="174" y="26"/>
                      <a:pt x="131" y="0"/>
                      <a:pt x="87" y="0"/>
                    </a:cubicBezTo>
                    <a:close/>
                  </a:path>
                </a:pathLst>
              </a:custGeom>
              <a:solidFill>
                <a:srgbClr val="F254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" name="Google Shape;2011;p37">
                <a:extLst>
                  <a:ext uri="{FF2B5EF4-FFF2-40B4-BE49-F238E27FC236}">
                    <a16:creationId xmlns:a16="http://schemas.microsoft.com/office/drawing/2014/main" id="{912D26F6-AE43-4CCC-AB9E-BAF37F25DDBE}"/>
                  </a:ext>
                </a:extLst>
              </p:cNvPr>
              <p:cNvSpPr/>
              <p:nvPr/>
            </p:nvSpPr>
            <p:spPr>
              <a:xfrm>
                <a:off x="4208322" y="1909595"/>
                <a:ext cx="2190" cy="6532"/>
              </a:xfrm>
              <a:custGeom>
                <a:avLst/>
                <a:gdLst/>
                <a:ahLst/>
                <a:cxnLst/>
                <a:rect l="l" t="t" r="r" b="b"/>
                <a:pathLst>
                  <a:path w="174" h="519" extrusionOk="0">
                    <a:moveTo>
                      <a:pt x="74" y="0"/>
                    </a:moveTo>
                    <a:cubicBezTo>
                      <a:pt x="35" y="0"/>
                      <a:pt x="0" y="17"/>
                      <a:pt x="0" y="52"/>
                    </a:cubicBezTo>
                    <a:lnTo>
                      <a:pt x="0" y="467"/>
                    </a:lnTo>
                    <a:cubicBezTo>
                      <a:pt x="0" y="501"/>
                      <a:pt x="35" y="519"/>
                      <a:pt x="74" y="519"/>
                    </a:cubicBezTo>
                    <a:cubicBezTo>
                      <a:pt x="113" y="519"/>
                      <a:pt x="156" y="501"/>
                      <a:pt x="173" y="467"/>
                    </a:cubicBezTo>
                    <a:lnTo>
                      <a:pt x="173" y="52"/>
                    </a:lnTo>
                    <a:cubicBezTo>
                      <a:pt x="156" y="17"/>
                      <a:pt x="113" y="0"/>
                      <a:pt x="74" y="0"/>
                    </a:cubicBezTo>
                    <a:close/>
                  </a:path>
                </a:pathLst>
              </a:custGeom>
              <a:solidFill>
                <a:srgbClr val="F254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" name="Google Shape;2012;p37">
                <a:extLst>
                  <a:ext uri="{FF2B5EF4-FFF2-40B4-BE49-F238E27FC236}">
                    <a16:creationId xmlns:a16="http://schemas.microsoft.com/office/drawing/2014/main" id="{8F76C0D9-3FBF-4327-BEF3-63891846E69D}"/>
                  </a:ext>
                </a:extLst>
              </p:cNvPr>
              <p:cNvSpPr/>
              <p:nvPr/>
            </p:nvSpPr>
            <p:spPr>
              <a:xfrm>
                <a:off x="4291836" y="1992781"/>
                <a:ext cx="3058" cy="9716"/>
              </a:xfrm>
              <a:custGeom>
                <a:avLst/>
                <a:gdLst/>
                <a:ahLst/>
                <a:cxnLst/>
                <a:rect l="l" t="t" r="r" b="b"/>
                <a:pathLst>
                  <a:path w="243" h="772" extrusionOk="0">
                    <a:moveTo>
                      <a:pt x="135" y="1"/>
                    </a:moveTo>
                    <a:cubicBezTo>
                      <a:pt x="96" y="1"/>
                      <a:pt x="53" y="27"/>
                      <a:pt x="35" y="78"/>
                    </a:cubicBezTo>
                    <a:cubicBezTo>
                      <a:pt x="1" y="286"/>
                      <a:pt x="35" y="528"/>
                      <a:pt x="70" y="735"/>
                    </a:cubicBezTo>
                    <a:cubicBezTo>
                      <a:pt x="82" y="760"/>
                      <a:pt x="107" y="771"/>
                      <a:pt x="135" y="771"/>
                    </a:cubicBezTo>
                    <a:cubicBezTo>
                      <a:pt x="185" y="771"/>
                      <a:pt x="243" y="733"/>
                      <a:pt x="243" y="666"/>
                    </a:cubicBezTo>
                    <a:cubicBezTo>
                      <a:pt x="208" y="493"/>
                      <a:pt x="174" y="286"/>
                      <a:pt x="208" y="78"/>
                    </a:cubicBezTo>
                    <a:cubicBezTo>
                      <a:pt x="208" y="27"/>
                      <a:pt x="174" y="1"/>
                      <a:pt x="135" y="1"/>
                    </a:cubicBezTo>
                    <a:close/>
                  </a:path>
                </a:pathLst>
              </a:custGeom>
              <a:solidFill>
                <a:srgbClr val="F254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" name="Google Shape;2013;p37">
                <a:extLst>
                  <a:ext uri="{FF2B5EF4-FFF2-40B4-BE49-F238E27FC236}">
                    <a16:creationId xmlns:a16="http://schemas.microsoft.com/office/drawing/2014/main" id="{17248883-0C2C-4A3E-B2B9-EB73A86959D2}"/>
                  </a:ext>
                </a:extLst>
              </p:cNvPr>
              <p:cNvSpPr/>
              <p:nvPr/>
            </p:nvSpPr>
            <p:spPr>
              <a:xfrm>
                <a:off x="4297248" y="1995147"/>
                <a:ext cx="3738" cy="8545"/>
              </a:xfrm>
              <a:custGeom>
                <a:avLst/>
                <a:gdLst/>
                <a:ahLst/>
                <a:cxnLst/>
                <a:rect l="l" t="t" r="r" b="b"/>
                <a:pathLst>
                  <a:path w="297" h="679" extrusionOk="0">
                    <a:moveTo>
                      <a:pt x="117" y="1"/>
                    </a:moveTo>
                    <a:cubicBezTo>
                      <a:pt x="62" y="1"/>
                      <a:pt x="0" y="38"/>
                      <a:pt x="20" y="98"/>
                    </a:cubicBezTo>
                    <a:cubicBezTo>
                      <a:pt x="55" y="271"/>
                      <a:pt x="89" y="444"/>
                      <a:pt x="124" y="616"/>
                    </a:cubicBezTo>
                    <a:cubicBezTo>
                      <a:pt x="138" y="660"/>
                      <a:pt x="171" y="679"/>
                      <a:pt x="204" y="679"/>
                    </a:cubicBezTo>
                    <a:cubicBezTo>
                      <a:pt x="250" y="679"/>
                      <a:pt x="297" y="642"/>
                      <a:pt x="297" y="582"/>
                    </a:cubicBezTo>
                    <a:cubicBezTo>
                      <a:pt x="228" y="409"/>
                      <a:pt x="193" y="236"/>
                      <a:pt x="193" y="63"/>
                    </a:cubicBezTo>
                    <a:cubicBezTo>
                      <a:pt x="193" y="20"/>
                      <a:pt x="157" y="1"/>
                      <a:pt x="117" y="1"/>
                    </a:cubicBezTo>
                    <a:close/>
                  </a:path>
                </a:pathLst>
              </a:custGeom>
              <a:solidFill>
                <a:srgbClr val="F254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" name="Google Shape;2014;p37">
                <a:extLst>
                  <a:ext uri="{FF2B5EF4-FFF2-40B4-BE49-F238E27FC236}">
                    <a16:creationId xmlns:a16="http://schemas.microsoft.com/office/drawing/2014/main" id="{0CAC4BCE-F115-4B8F-B4C6-5C326C5E5FF4}"/>
                  </a:ext>
                </a:extLst>
              </p:cNvPr>
              <p:cNvSpPr/>
              <p:nvPr/>
            </p:nvSpPr>
            <p:spPr>
              <a:xfrm>
                <a:off x="4300545" y="1986262"/>
                <a:ext cx="3285" cy="7136"/>
              </a:xfrm>
              <a:custGeom>
                <a:avLst/>
                <a:gdLst/>
                <a:ahLst/>
                <a:cxnLst/>
                <a:rect l="l" t="t" r="r" b="b"/>
                <a:pathLst>
                  <a:path w="261" h="567" extrusionOk="0">
                    <a:moveTo>
                      <a:pt x="121" y="0"/>
                    </a:moveTo>
                    <a:cubicBezTo>
                      <a:pt x="78" y="0"/>
                      <a:pt x="35" y="26"/>
                      <a:pt x="35" y="78"/>
                    </a:cubicBezTo>
                    <a:cubicBezTo>
                      <a:pt x="0" y="216"/>
                      <a:pt x="35" y="355"/>
                      <a:pt x="69" y="493"/>
                    </a:cubicBezTo>
                    <a:cubicBezTo>
                      <a:pt x="85" y="541"/>
                      <a:pt x="131" y="567"/>
                      <a:pt x="172" y="567"/>
                    </a:cubicBezTo>
                    <a:cubicBezTo>
                      <a:pt x="220" y="567"/>
                      <a:pt x="261" y="532"/>
                      <a:pt x="242" y="458"/>
                    </a:cubicBezTo>
                    <a:cubicBezTo>
                      <a:pt x="173" y="355"/>
                      <a:pt x="173" y="216"/>
                      <a:pt x="208" y="78"/>
                    </a:cubicBezTo>
                    <a:cubicBezTo>
                      <a:pt x="208" y="26"/>
                      <a:pt x="164" y="0"/>
                      <a:pt x="121" y="0"/>
                    </a:cubicBezTo>
                    <a:close/>
                  </a:path>
                </a:pathLst>
              </a:custGeom>
              <a:solidFill>
                <a:srgbClr val="F254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" name="Google Shape;2015;p37">
                <a:extLst>
                  <a:ext uri="{FF2B5EF4-FFF2-40B4-BE49-F238E27FC236}">
                    <a16:creationId xmlns:a16="http://schemas.microsoft.com/office/drawing/2014/main" id="{28773807-03F4-41D1-8DDD-74259987731A}"/>
                  </a:ext>
                </a:extLst>
              </p:cNvPr>
              <p:cNvSpPr/>
              <p:nvPr/>
            </p:nvSpPr>
            <p:spPr>
              <a:xfrm>
                <a:off x="4398419" y="2023992"/>
                <a:ext cx="4203" cy="8709"/>
              </a:xfrm>
              <a:custGeom>
                <a:avLst/>
                <a:gdLst/>
                <a:ahLst/>
                <a:cxnLst/>
                <a:rect l="l" t="t" r="r" b="b"/>
                <a:pathLst>
                  <a:path w="334" h="692" extrusionOk="0">
                    <a:moveTo>
                      <a:pt x="87" y="1"/>
                    </a:moveTo>
                    <a:cubicBezTo>
                      <a:pt x="52" y="1"/>
                      <a:pt x="18" y="18"/>
                      <a:pt x="0" y="53"/>
                    </a:cubicBezTo>
                    <a:cubicBezTo>
                      <a:pt x="0" y="260"/>
                      <a:pt x="35" y="467"/>
                      <a:pt x="139" y="640"/>
                    </a:cubicBezTo>
                    <a:cubicBezTo>
                      <a:pt x="151" y="676"/>
                      <a:pt x="179" y="692"/>
                      <a:pt x="210" y="692"/>
                    </a:cubicBezTo>
                    <a:cubicBezTo>
                      <a:pt x="268" y="692"/>
                      <a:pt x="334" y="639"/>
                      <a:pt x="311" y="571"/>
                    </a:cubicBezTo>
                    <a:cubicBezTo>
                      <a:pt x="208" y="433"/>
                      <a:pt x="139" y="225"/>
                      <a:pt x="173" y="53"/>
                    </a:cubicBezTo>
                    <a:cubicBezTo>
                      <a:pt x="156" y="18"/>
                      <a:pt x="121" y="1"/>
                      <a:pt x="87" y="1"/>
                    </a:cubicBezTo>
                    <a:close/>
                  </a:path>
                </a:pathLst>
              </a:custGeom>
              <a:solidFill>
                <a:srgbClr val="F254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2016;p37">
                <a:extLst>
                  <a:ext uri="{FF2B5EF4-FFF2-40B4-BE49-F238E27FC236}">
                    <a16:creationId xmlns:a16="http://schemas.microsoft.com/office/drawing/2014/main" id="{54AB9876-6D25-4779-A0C0-B4A3FD41FEAC}"/>
                  </a:ext>
                </a:extLst>
              </p:cNvPr>
              <p:cNvSpPr/>
              <p:nvPr/>
            </p:nvSpPr>
            <p:spPr>
              <a:xfrm>
                <a:off x="4406246" y="2022369"/>
                <a:ext cx="3360" cy="7199"/>
              </a:xfrm>
              <a:custGeom>
                <a:avLst/>
                <a:gdLst/>
                <a:ahLst/>
                <a:cxnLst/>
                <a:rect l="l" t="t" r="r" b="b"/>
                <a:pathLst>
                  <a:path w="267" h="572" extrusionOk="0">
                    <a:moveTo>
                      <a:pt x="74" y="0"/>
                    </a:moveTo>
                    <a:cubicBezTo>
                      <a:pt x="35" y="0"/>
                      <a:pt x="0" y="26"/>
                      <a:pt x="0" y="78"/>
                    </a:cubicBezTo>
                    <a:cubicBezTo>
                      <a:pt x="0" y="216"/>
                      <a:pt x="35" y="389"/>
                      <a:pt x="70" y="527"/>
                    </a:cubicBezTo>
                    <a:cubicBezTo>
                      <a:pt x="80" y="559"/>
                      <a:pt x="103" y="571"/>
                      <a:pt x="130" y="571"/>
                    </a:cubicBezTo>
                    <a:cubicBezTo>
                      <a:pt x="190" y="571"/>
                      <a:pt x="267" y="506"/>
                      <a:pt x="242" y="458"/>
                    </a:cubicBezTo>
                    <a:cubicBezTo>
                      <a:pt x="173" y="320"/>
                      <a:pt x="139" y="182"/>
                      <a:pt x="173" y="78"/>
                    </a:cubicBezTo>
                    <a:cubicBezTo>
                      <a:pt x="156" y="26"/>
                      <a:pt x="113" y="0"/>
                      <a:pt x="74" y="0"/>
                    </a:cubicBezTo>
                    <a:close/>
                  </a:path>
                </a:pathLst>
              </a:custGeom>
              <a:solidFill>
                <a:srgbClr val="F254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2017;p37">
                <a:extLst>
                  <a:ext uri="{FF2B5EF4-FFF2-40B4-BE49-F238E27FC236}">
                    <a16:creationId xmlns:a16="http://schemas.microsoft.com/office/drawing/2014/main" id="{DC245A5D-C6CB-4526-88F4-FF86EE337E1E}"/>
                  </a:ext>
                </a:extLst>
              </p:cNvPr>
              <p:cNvSpPr/>
              <p:nvPr/>
            </p:nvSpPr>
            <p:spPr>
              <a:xfrm>
                <a:off x="4449753" y="1902736"/>
                <a:ext cx="2618" cy="4946"/>
              </a:xfrm>
              <a:custGeom>
                <a:avLst/>
                <a:gdLst/>
                <a:ahLst/>
                <a:cxnLst/>
                <a:rect l="l" t="t" r="r" b="b"/>
                <a:pathLst>
                  <a:path w="208" h="393" extrusionOk="0">
                    <a:moveTo>
                      <a:pt x="108" y="1"/>
                    </a:moveTo>
                    <a:cubicBezTo>
                      <a:pt x="69" y="1"/>
                      <a:pt x="35" y="27"/>
                      <a:pt x="35" y="79"/>
                    </a:cubicBezTo>
                    <a:cubicBezTo>
                      <a:pt x="0" y="182"/>
                      <a:pt x="0" y="251"/>
                      <a:pt x="35" y="355"/>
                    </a:cubicBezTo>
                    <a:cubicBezTo>
                      <a:pt x="35" y="381"/>
                      <a:pt x="60" y="393"/>
                      <a:pt x="91" y="393"/>
                    </a:cubicBezTo>
                    <a:cubicBezTo>
                      <a:pt x="141" y="393"/>
                      <a:pt x="207" y="363"/>
                      <a:pt x="207" y="320"/>
                    </a:cubicBezTo>
                    <a:cubicBezTo>
                      <a:pt x="173" y="217"/>
                      <a:pt x="173" y="148"/>
                      <a:pt x="207" y="79"/>
                    </a:cubicBezTo>
                    <a:cubicBezTo>
                      <a:pt x="190" y="27"/>
                      <a:pt x="147" y="1"/>
                      <a:pt x="108" y="1"/>
                    </a:cubicBezTo>
                    <a:close/>
                  </a:path>
                </a:pathLst>
              </a:custGeom>
              <a:solidFill>
                <a:srgbClr val="F254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" name="Google Shape;2018;p37">
                <a:extLst>
                  <a:ext uri="{FF2B5EF4-FFF2-40B4-BE49-F238E27FC236}">
                    <a16:creationId xmlns:a16="http://schemas.microsoft.com/office/drawing/2014/main" id="{1C0A2502-6C3B-4E80-8B84-E2A3EEC6517E}"/>
                  </a:ext>
                </a:extLst>
              </p:cNvPr>
              <p:cNvSpPr/>
              <p:nvPr/>
            </p:nvSpPr>
            <p:spPr>
              <a:xfrm>
                <a:off x="4455404" y="1903176"/>
                <a:ext cx="3310" cy="5688"/>
              </a:xfrm>
              <a:custGeom>
                <a:avLst/>
                <a:gdLst/>
                <a:ahLst/>
                <a:cxnLst/>
                <a:rect l="l" t="t" r="r" b="b"/>
                <a:pathLst>
                  <a:path w="263" h="452" extrusionOk="0">
                    <a:moveTo>
                      <a:pt x="104" y="0"/>
                    </a:moveTo>
                    <a:cubicBezTo>
                      <a:pt x="69" y="0"/>
                      <a:pt x="35" y="26"/>
                      <a:pt x="35" y="78"/>
                    </a:cubicBezTo>
                    <a:cubicBezTo>
                      <a:pt x="0" y="182"/>
                      <a:pt x="35" y="285"/>
                      <a:pt x="69" y="389"/>
                    </a:cubicBezTo>
                    <a:cubicBezTo>
                      <a:pt x="84" y="433"/>
                      <a:pt x="123" y="452"/>
                      <a:pt x="160" y="452"/>
                    </a:cubicBezTo>
                    <a:cubicBezTo>
                      <a:pt x="212" y="452"/>
                      <a:pt x="262" y="415"/>
                      <a:pt x="242" y="355"/>
                    </a:cubicBezTo>
                    <a:cubicBezTo>
                      <a:pt x="208" y="251"/>
                      <a:pt x="173" y="147"/>
                      <a:pt x="173" y="78"/>
                    </a:cubicBezTo>
                    <a:cubicBezTo>
                      <a:pt x="173" y="26"/>
                      <a:pt x="139" y="0"/>
                      <a:pt x="104" y="0"/>
                    </a:cubicBezTo>
                    <a:close/>
                  </a:path>
                </a:pathLst>
              </a:custGeom>
              <a:solidFill>
                <a:srgbClr val="F254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" name="Google Shape;2019;p37">
                <a:extLst>
                  <a:ext uri="{FF2B5EF4-FFF2-40B4-BE49-F238E27FC236}">
                    <a16:creationId xmlns:a16="http://schemas.microsoft.com/office/drawing/2014/main" id="{16E08EB0-16CA-4AF5-8B72-3C159793D9CF}"/>
                  </a:ext>
                </a:extLst>
              </p:cNvPr>
              <p:cNvSpPr/>
              <p:nvPr/>
            </p:nvSpPr>
            <p:spPr>
              <a:xfrm>
                <a:off x="4453667" y="1920141"/>
                <a:ext cx="3058" cy="5663"/>
              </a:xfrm>
              <a:custGeom>
                <a:avLst/>
                <a:gdLst/>
                <a:ahLst/>
                <a:cxnLst/>
                <a:rect l="l" t="t" r="r" b="b"/>
                <a:pathLst>
                  <a:path w="243" h="450" extrusionOk="0">
                    <a:moveTo>
                      <a:pt x="97" y="1"/>
                    </a:moveTo>
                    <a:cubicBezTo>
                      <a:pt x="50" y="1"/>
                      <a:pt x="0" y="50"/>
                      <a:pt x="0" y="113"/>
                    </a:cubicBezTo>
                    <a:lnTo>
                      <a:pt x="69" y="389"/>
                    </a:lnTo>
                    <a:cubicBezTo>
                      <a:pt x="69" y="430"/>
                      <a:pt x="96" y="449"/>
                      <a:pt x="129" y="449"/>
                    </a:cubicBezTo>
                    <a:cubicBezTo>
                      <a:pt x="179" y="449"/>
                      <a:pt x="242" y="404"/>
                      <a:pt x="242" y="320"/>
                    </a:cubicBezTo>
                    <a:lnTo>
                      <a:pt x="173" y="78"/>
                    </a:lnTo>
                    <a:cubicBezTo>
                      <a:pt x="159" y="23"/>
                      <a:pt x="129" y="1"/>
                      <a:pt x="97" y="1"/>
                    </a:cubicBezTo>
                    <a:close/>
                  </a:path>
                </a:pathLst>
              </a:custGeom>
              <a:solidFill>
                <a:srgbClr val="F254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2020;p37">
                <a:extLst>
                  <a:ext uri="{FF2B5EF4-FFF2-40B4-BE49-F238E27FC236}">
                    <a16:creationId xmlns:a16="http://schemas.microsoft.com/office/drawing/2014/main" id="{328D5411-BB44-42F0-901C-6FCC5C7DB74F}"/>
                  </a:ext>
                </a:extLst>
              </p:cNvPr>
              <p:cNvSpPr/>
              <p:nvPr/>
            </p:nvSpPr>
            <p:spPr>
              <a:xfrm>
                <a:off x="4244592" y="2102812"/>
                <a:ext cx="3587" cy="7438"/>
              </a:xfrm>
              <a:custGeom>
                <a:avLst/>
                <a:gdLst/>
                <a:ahLst/>
                <a:cxnLst/>
                <a:rect l="l" t="t" r="r" b="b"/>
                <a:pathLst>
                  <a:path w="285" h="591" extrusionOk="0">
                    <a:moveTo>
                      <a:pt x="187" y="0"/>
                    </a:moveTo>
                    <a:cubicBezTo>
                      <a:pt x="155" y="0"/>
                      <a:pt x="126" y="17"/>
                      <a:pt x="126" y="46"/>
                    </a:cubicBezTo>
                    <a:cubicBezTo>
                      <a:pt x="91" y="184"/>
                      <a:pt x="56" y="322"/>
                      <a:pt x="22" y="461"/>
                    </a:cubicBezTo>
                    <a:cubicBezTo>
                      <a:pt x="1" y="544"/>
                      <a:pt x="56" y="590"/>
                      <a:pt x="110" y="590"/>
                    </a:cubicBezTo>
                    <a:cubicBezTo>
                      <a:pt x="146" y="590"/>
                      <a:pt x="181" y="571"/>
                      <a:pt x="195" y="530"/>
                    </a:cubicBezTo>
                    <a:cubicBezTo>
                      <a:pt x="195" y="426"/>
                      <a:pt x="229" y="253"/>
                      <a:pt x="264" y="115"/>
                    </a:cubicBezTo>
                    <a:cubicBezTo>
                      <a:pt x="284" y="34"/>
                      <a:pt x="233" y="0"/>
                      <a:pt x="187" y="0"/>
                    </a:cubicBezTo>
                    <a:close/>
                  </a:path>
                </a:pathLst>
              </a:custGeom>
              <a:solidFill>
                <a:srgbClr val="F254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2021;p37">
                <a:extLst>
                  <a:ext uri="{FF2B5EF4-FFF2-40B4-BE49-F238E27FC236}">
                    <a16:creationId xmlns:a16="http://schemas.microsoft.com/office/drawing/2014/main" id="{BB347FBB-2411-419E-B609-935F058E29CD}"/>
                  </a:ext>
                </a:extLst>
              </p:cNvPr>
              <p:cNvSpPr/>
              <p:nvPr/>
            </p:nvSpPr>
            <p:spPr>
              <a:xfrm>
                <a:off x="4249802" y="2098923"/>
                <a:ext cx="3335" cy="7299"/>
              </a:xfrm>
              <a:custGeom>
                <a:avLst/>
                <a:gdLst/>
                <a:ahLst/>
                <a:cxnLst/>
                <a:rect l="l" t="t" r="r" b="b"/>
                <a:pathLst>
                  <a:path w="265" h="580" extrusionOk="0">
                    <a:moveTo>
                      <a:pt x="144" y="1"/>
                    </a:moveTo>
                    <a:cubicBezTo>
                      <a:pt x="90" y="1"/>
                      <a:pt x="36" y="51"/>
                      <a:pt x="57" y="113"/>
                    </a:cubicBezTo>
                    <a:cubicBezTo>
                      <a:pt x="92" y="217"/>
                      <a:pt x="57" y="355"/>
                      <a:pt x="23" y="459"/>
                    </a:cubicBezTo>
                    <a:cubicBezTo>
                      <a:pt x="0" y="526"/>
                      <a:pt x="66" y="579"/>
                      <a:pt x="124" y="579"/>
                    </a:cubicBezTo>
                    <a:cubicBezTo>
                      <a:pt x="155" y="579"/>
                      <a:pt x="183" y="564"/>
                      <a:pt x="195" y="528"/>
                    </a:cubicBezTo>
                    <a:cubicBezTo>
                      <a:pt x="230" y="355"/>
                      <a:pt x="265" y="217"/>
                      <a:pt x="230" y="78"/>
                    </a:cubicBezTo>
                    <a:cubicBezTo>
                      <a:pt x="216" y="23"/>
                      <a:pt x="180" y="1"/>
                      <a:pt x="144" y="1"/>
                    </a:cubicBezTo>
                    <a:close/>
                  </a:path>
                </a:pathLst>
              </a:custGeom>
              <a:solidFill>
                <a:srgbClr val="F254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" name="Google Shape;2022;p37">
                <a:extLst>
                  <a:ext uri="{FF2B5EF4-FFF2-40B4-BE49-F238E27FC236}">
                    <a16:creationId xmlns:a16="http://schemas.microsoft.com/office/drawing/2014/main" id="{2F072EF8-6EA5-4277-A491-8EF4CE5641DD}"/>
                  </a:ext>
                </a:extLst>
              </p:cNvPr>
              <p:cNvSpPr/>
              <p:nvPr/>
            </p:nvSpPr>
            <p:spPr>
              <a:xfrm>
                <a:off x="4259656" y="2088490"/>
                <a:ext cx="2618" cy="9602"/>
              </a:xfrm>
              <a:custGeom>
                <a:avLst/>
                <a:gdLst/>
                <a:ahLst/>
                <a:cxnLst/>
                <a:rect l="l" t="t" r="r" b="b"/>
                <a:pathLst>
                  <a:path w="208" h="763" extrusionOk="0">
                    <a:moveTo>
                      <a:pt x="86" y="0"/>
                    </a:moveTo>
                    <a:cubicBezTo>
                      <a:pt x="43" y="0"/>
                      <a:pt x="0" y="26"/>
                      <a:pt x="0" y="78"/>
                    </a:cubicBezTo>
                    <a:cubicBezTo>
                      <a:pt x="0" y="285"/>
                      <a:pt x="0" y="493"/>
                      <a:pt x="35" y="700"/>
                    </a:cubicBezTo>
                    <a:cubicBezTo>
                      <a:pt x="49" y="743"/>
                      <a:pt x="82" y="763"/>
                      <a:pt x="115" y="763"/>
                    </a:cubicBezTo>
                    <a:cubicBezTo>
                      <a:pt x="161" y="763"/>
                      <a:pt x="207" y="726"/>
                      <a:pt x="207" y="665"/>
                    </a:cubicBezTo>
                    <a:cubicBezTo>
                      <a:pt x="173" y="458"/>
                      <a:pt x="173" y="285"/>
                      <a:pt x="173" y="78"/>
                    </a:cubicBezTo>
                    <a:cubicBezTo>
                      <a:pt x="173" y="26"/>
                      <a:pt x="130" y="0"/>
                      <a:pt x="86" y="0"/>
                    </a:cubicBezTo>
                    <a:close/>
                  </a:path>
                </a:pathLst>
              </a:custGeom>
              <a:solidFill>
                <a:srgbClr val="F254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2023;p37">
                <a:extLst>
                  <a:ext uri="{FF2B5EF4-FFF2-40B4-BE49-F238E27FC236}">
                    <a16:creationId xmlns:a16="http://schemas.microsoft.com/office/drawing/2014/main" id="{DF9C7749-386E-42AB-9FAE-795AA5384700}"/>
                  </a:ext>
                </a:extLst>
              </p:cNvPr>
              <p:cNvSpPr/>
              <p:nvPr/>
            </p:nvSpPr>
            <p:spPr>
              <a:xfrm>
                <a:off x="4160474" y="2361660"/>
                <a:ext cx="2618" cy="9804"/>
              </a:xfrm>
              <a:custGeom>
                <a:avLst/>
                <a:gdLst/>
                <a:ahLst/>
                <a:cxnLst/>
                <a:rect l="l" t="t" r="r" b="b"/>
                <a:pathLst>
                  <a:path w="208" h="779" extrusionOk="0">
                    <a:moveTo>
                      <a:pt x="108" y="1"/>
                    </a:moveTo>
                    <a:cubicBezTo>
                      <a:pt x="69" y="1"/>
                      <a:pt x="35" y="27"/>
                      <a:pt x="35" y="79"/>
                    </a:cubicBezTo>
                    <a:lnTo>
                      <a:pt x="0" y="701"/>
                    </a:lnTo>
                    <a:cubicBezTo>
                      <a:pt x="17" y="753"/>
                      <a:pt x="52" y="779"/>
                      <a:pt x="87" y="779"/>
                    </a:cubicBezTo>
                    <a:cubicBezTo>
                      <a:pt x="121" y="779"/>
                      <a:pt x="156" y="753"/>
                      <a:pt x="173" y="701"/>
                    </a:cubicBezTo>
                    <a:lnTo>
                      <a:pt x="208" y="79"/>
                    </a:lnTo>
                    <a:cubicBezTo>
                      <a:pt x="190" y="27"/>
                      <a:pt x="147" y="1"/>
                      <a:pt x="108" y="1"/>
                    </a:cubicBezTo>
                    <a:close/>
                  </a:path>
                </a:pathLst>
              </a:custGeom>
              <a:solidFill>
                <a:srgbClr val="F254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" name="Google Shape;2024;p37">
                <a:extLst>
                  <a:ext uri="{FF2B5EF4-FFF2-40B4-BE49-F238E27FC236}">
                    <a16:creationId xmlns:a16="http://schemas.microsoft.com/office/drawing/2014/main" id="{1D58E512-1DD8-41D0-A97D-146015564F4B}"/>
                  </a:ext>
                </a:extLst>
              </p:cNvPr>
              <p:cNvSpPr/>
              <p:nvPr/>
            </p:nvSpPr>
            <p:spPr>
              <a:xfrm>
                <a:off x="4166565" y="2362969"/>
                <a:ext cx="2429" cy="6997"/>
              </a:xfrm>
              <a:custGeom>
                <a:avLst/>
                <a:gdLst/>
                <a:ahLst/>
                <a:cxnLst/>
                <a:rect l="l" t="t" r="r" b="b"/>
                <a:pathLst>
                  <a:path w="193" h="556" extrusionOk="0">
                    <a:moveTo>
                      <a:pt x="104" y="1"/>
                    </a:moveTo>
                    <a:cubicBezTo>
                      <a:pt x="69" y="1"/>
                      <a:pt x="35" y="27"/>
                      <a:pt x="35" y="78"/>
                    </a:cubicBezTo>
                    <a:cubicBezTo>
                      <a:pt x="0" y="217"/>
                      <a:pt x="0" y="355"/>
                      <a:pt x="35" y="493"/>
                    </a:cubicBezTo>
                    <a:cubicBezTo>
                      <a:pt x="35" y="537"/>
                      <a:pt x="65" y="556"/>
                      <a:pt x="98" y="556"/>
                    </a:cubicBezTo>
                    <a:cubicBezTo>
                      <a:pt x="143" y="556"/>
                      <a:pt x="193" y="519"/>
                      <a:pt x="173" y="459"/>
                    </a:cubicBezTo>
                    <a:cubicBezTo>
                      <a:pt x="173" y="320"/>
                      <a:pt x="173" y="217"/>
                      <a:pt x="173" y="78"/>
                    </a:cubicBezTo>
                    <a:cubicBezTo>
                      <a:pt x="173" y="27"/>
                      <a:pt x="138" y="1"/>
                      <a:pt x="104" y="1"/>
                    </a:cubicBezTo>
                    <a:close/>
                  </a:path>
                </a:pathLst>
              </a:custGeom>
              <a:solidFill>
                <a:srgbClr val="F254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" name="Google Shape;2025;p37">
                <a:extLst>
                  <a:ext uri="{FF2B5EF4-FFF2-40B4-BE49-F238E27FC236}">
                    <a16:creationId xmlns:a16="http://schemas.microsoft.com/office/drawing/2014/main" id="{BBD12F66-BF85-4D44-86BD-082CE28006A3}"/>
                  </a:ext>
                </a:extLst>
              </p:cNvPr>
              <p:cNvSpPr/>
              <p:nvPr/>
            </p:nvSpPr>
            <p:spPr>
              <a:xfrm>
                <a:off x="4168302" y="2351492"/>
                <a:ext cx="2190" cy="5349"/>
              </a:xfrm>
              <a:custGeom>
                <a:avLst/>
                <a:gdLst/>
                <a:ahLst/>
                <a:cxnLst/>
                <a:rect l="l" t="t" r="r" b="b"/>
                <a:pathLst>
                  <a:path w="174" h="425" extrusionOk="0">
                    <a:moveTo>
                      <a:pt x="78" y="1"/>
                    </a:moveTo>
                    <a:cubicBezTo>
                      <a:pt x="38" y="1"/>
                      <a:pt x="0" y="27"/>
                      <a:pt x="0" y="92"/>
                    </a:cubicBezTo>
                    <a:cubicBezTo>
                      <a:pt x="0" y="195"/>
                      <a:pt x="0" y="265"/>
                      <a:pt x="0" y="334"/>
                    </a:cubicBezTo>
                    <a:cubicBezTo>
                      <a:pt x="0" y="389"/>
                      <a:pt x="50" y="425"/>
                      <a:pt x="96" y="425"/>
                    </a:cubicBezTo>
                    <a:cubicBezTo>
                      <a:pt x="136" y="425"/>
                      <a:pt x="173" y="398"/>
                      <a:pt x="173" y="334"/>
                    </a:cubicBezTo>
                    <a:lnTo>
                      <a:pt x="173" y="92"/>
                    </a:lnTo>
                    <a:cubicBezTo>
                      <a:pt x="173" y="36"/>
                      <a:pt x="124" y="1"/>
                      <a:pt x="78" y="1"/>
                    </a:cubicBezTo>
                    <a:close/>
                  </a:path>
                </a:pathLst>
              </a:custGeom>
              <a:solidFill>
                <a:srgbClr val="F254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" name="Google Shape;2026;p37">
                <a:extLst>
                  <a:ext uri="{FF2B5EF4-FFF2-40B4-BE49-F238E27FC236}">
                    <a16:creationId xmlns:a16="http://schemas.microsoft.com/office/drawing/2014/main" id="{3393F96A-41D6-4744-866E-19EAA1166337}"/>
                  </a:ext>
                </a:extLst>
              </p:cNvPr>
              <p:cNvSpPr/>
              <p:nvPr/>
            </p:nvSpPr>
            <p:spPr>
              <a:xfrm>
                <a:off x="4220504" y="2530450"/>
                <a:ext cx="2618" cy="12837"/>
              </a:xfrm>
              <a:custGeom>
                <a:avLst/>
                <a:gdLst/>
                <a:ahLst/>
                <a:cxnLst/>
                <a:rect l="l" t="t" r="r" b="b"/>
                <a:pathLst>
                  <a:path w="208" h="1020" extrusionOk="0">
                    <a:moveTo>
                      <a:pt x="121" y="0"/>
                    </a:moveTo>
                    <a:cubicBezTo>
                      <a:pt x="87" y="0"/>
                      <a:pt x="52" y="26"/>
                      <a:pt x="35" y="78"/>
                    </a:cubicBezTo>
                    <a:lnTo>
                      <a:pt x="0" y="942"/>
                    </a:lnTo>
                    <a:cubicBezTo>
                      <a:pt x="0" y="994"/>
                      <a:pt x="43" y="1020"/>
                      <a:pt x="87" y="1020"/>
                    </a:cubicBezTo>
                    <a:cubicBezTo>
                      <a:pt x="130" y="1020"/>
                      <a:pt x="173" y="994"/>
                      <a:pt x="173" y="942"/>
                    </a:cubicBezTo>
                    <a:cubicBezTo>
                      <a:pt x="173" y="631"/>
                      <a:pt x="208" y="355"/>
                      <a:pt x="208" y="78"/>
                    </a:cubicBezTo>
                    <a:cubicBezTo>
                      <a:pt x="190" y="26"/>
                      <a:pt x="156" y="0"/>
                      <a:pt x="121" y="0"/>
                    </a:cubicBezTo>
                    <a:close/>
                  </a:path>
                </a:pathLst>
              </a:custGeom>
              <a:solidFill>
                <a:srgbClr val="F254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" name="Google Shape;2027;p37">
                <a:extLst>
                  <a:ext uri="{FF2B5EF4-FFF2-40B4-BE49-F238E27FC236}">
                    <a16:creationId xmlns:a16="http://schemas.microsoft.com/office/drawing/2014/main" id="{C225DA14-7FD4-4A09-80B4-97B9EA9BD526}"/>
                  </a:ext>
                </a:extLst>
              </p:cNvPr>
              <p:cNvSpPr/>
              <p:nvPr/>
            </p:nvSpPr>
            <p:spPr>
              <a:xfrm>
                <a:off x="4227024" y="2525668"/>
                <a:ext cx="2190" cy="8168"/>
              </a:xfrm>
              <a:custGeom>
                <a:avLst/>
                <a:gdLst/>
                <a:ahLst/>
                <a:cxnLst/>
                <a:rect l="l" t="t" r="r" b="b"/>
                <a:pathLst>
                  <a:path w="174" h="649" extrusionOk="0">
                    <a:moveTo>
                      <a:pt x="87" y="0"/>
                    </a:moveTo>
                    <a:cubicBezTo>
                      <a:pt x="44" y="0"/>
                      <a:pt x="1" y="26"/>
                      <a:pt x="1" y="78"/>
                    </a:cubicBezTo>
                    <a:lnTo>
                      <a:pt x="1" y="596"/>
                    </a:lnTo>
                    <a:cubicBezTo>
                      <a:pt x="1" y="631"/>
                      <a:pt x="35" y="648"/>
                      <a:pt x="74" y="648"/>
                    </a:cubicBezTo>
                    <a:cubicBezTo>
                      <a:pt x="113" y="648"/>
                      <a:pt x="156" y="631"/>
                      <a:pt x="173" y="596"/>
                    </a:cubicBezTo>
                    <a:lnTo>
                      <a:pt x="173" y="78"/>
                    </a:lnTo>
                    <a:cubicBezTo>
                      <a:pt x="173" y="26"/>
                      <a:pt x="130" y="0"/>
                      <a:pt x="87" y="0"/>
                    </a:cubicBezTo>
                    <a:close/>
                  </a:path>
                </a:pathLst>
              </a:custGeom>
              <a:solidFill>
                <a:srgbClr val="F254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" name="Google Shape;2028;p37">
                <a:extLst>
                  <a:ext uri="{FF2B5EF4-FFF2-40B4-BE49-F238E27FC236}">
                    <a16:creationId xmlns:a16="http://schemas.microsoft.com/office/drawing/2014/main" id="{4B190638-4105-4D29-B6B9-55B00B445B40}"/>
                  </a:ext>
                </a:extLst>
              </p:cNvPr>
              <p:cNvSpPr/>
              <p:nvPr/>
            </p:nvSpPr>
            <p:spPr>
              <a:xfrm>
                <a:off x="4235292" y="2532187"/>
                <a:ext cx="2190" cy="5563"/>
              </a:xfrm>
              <a:custGeom>
                <a:avLst/>
                <a:gdLst/>
                <a:ahLst/>
                <a:cxnLst/>
                <a:rect l="l" t="t" r="r" b="b"/>
                <a:pathLst>
                  <a:path w="174" h="442" extrusionOk="0">
                    <a:moveTo>
                      <a:pt x="74" y="0"/>
                    </a:moveTo>
                    <a:cubicBezTo>
                      <a:pt x="35" y="0"/>
                      <a:pt x="0" y="26"/>
                      <a:pt x="0" y="78"/>
                    </a:cubicBezTo>
                    <a:lnTo>
                      <a:pt x="0" y="389"/>
                    </a:lnTo>
                    <a:cubicBezTo>
                      <a:pt x="0" y="424"/>
                      <a:pt x="35" y="441"/>
                      <a:pt x="74" y="441"/>
                    </a:cubicBezTo>
                    <a:cubicBezTo>
                      <a:pt x="113" y="441"/>
                      <a:pt x="156" y="424"/>
                      <a:pt x="173" y="389"/>
                    </a:cubicBezTo>
                    <a:lnTo>
                      <a:pt x="173" y="78"/>
                    </a:lnTo>
                    <a:cubicBezTo>
                      <a:pt x="156" y="26"/>
                      <a:pt x="113" y="0"/>
                      <a:pt x="74" y="0"/>
                    </a:cubicBezTo>
                    <a:close/>
                  </a:path>
                </a:pathLst>
              </a:custGeom>
              <a:solidFill>
                <a:srgbClr val="F254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" name="Google Shape;2029;p37">
                <a:extLst>
                  <a:ext uri="{FF2B5EF4-FFF2-40B4-BE49-F238E27FC236}">
                    <a16:creationId xmlns:a16="http://schemas.microsoft.com/office/drawing/2014/main" id="{0F4A88E3-946B-433D-913C-A1A7F25132E1}"/>
                  </a:ext>
                </a:extLst>
              </p:cNvPr>
              <p:cNvSpPr/>
              <p:nvPr/>
            </p:nvSpPr>
            <p:spPr>
              <a:xfrm>
                <a:off x="4095221" y="2508691"/>
                <a:ext cx="2618" cy="8935"/>
              </a:xfrm>
              <a:custGeom>
                <a:avLst/>
                <a:gdLst/>
                <a:ahLst/>
                <a:cxnLst/>
                <a:rect l="l" t="t" r="r" b="b"/>
                <a:pathLst>
                  <a:path w="208" h="710" extrusionOk="0">
                    <a:moveTo>
                      <a:pt x="121" y="1"/>
                    </a:moveTo>
                    <a:cubicBezTo>
                      <a:pt x="78" y="1"/>
                      <a:pt x="35" y="27"/>
                      <a:pt x="35" y="79"/>
                    </a:cubicBezTo>
                    <a:cubicBezTo>
                      <a:pt x="35" y="252"/>
                      <a:pt x="0" y="424"/>
                      <a:pt x="0" y="632"/>
                    </a:cubicBezTo>
                    <a:cubicBezTo>
                      <a:pt x="0" y="684"/>
                      <a:pt x="35" y="710"/>
                      <a:pt x="70" y="710"/>
                    </a:cubicBezTo>
                    <a:cubicBezTo>
                      <a:pt x="104" y="710"/>
                      <a:pt x="139" y="684"/>
                      <a:pt x="139" y="632"/>
                    </a:cubicBezTo>
                    <a:cubicBezTo>
                      <a:pt x="173" y="424"/>
                      <a:pt x="173" y="252"/>
                      <a:pt x="208" y="79"/>
                    </a:cubicBezTo>
                    <a:cubicBezTo>
                      <a:pt x="208" y="27"/>
                      <a:pt x="165" y="1"/>
                      <a:pt x="121" y="1"/>
                    </a:cubicBezTo>
                    <a:close/>
                  </a:path>
                </a:pathLst>
              </a:custGeom>
              <a:solidFill>
                <a:srgbClr val="F254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" name="Google Shape;2030;p37">
                <a:extLst>
                  <a:ext uri="{FF2B5EF4-FFF2-40B4-BE49-F238E27FC236}">
                    <a16:creationId xmlns:a16="http://schemas.microsoft.com/office/drawing/2014/main" id="{A0A2992C-2E5D-4573-A068-27504A2C2122}"/>
                  </a:ext>
                </a:extLst>
              </p:cNvPr>
              <p:cNvSpPr/>
              <p:nvPr/>
            </p:nvSpPr>
            <p:spPr>
              <a:xfrm>
                <a:off x="4099575" y="2512328"/>
                <a:ext cx="2177" cy="4971"/>
              </a:xfrm>
              <a:custGeom>
                <a:avLst/>
                <a:gdLst/>
                <a:ahLst/>
                <a:cxnLst/>
                <a:rect l="l" t="t" r="r" b="b"/>
                <a:pathLst>
                  <a:path w="173" h="395" extrusionOk="0">
                    <a:moveTo>
                      <a:pt x="85" y="1"/>
                    </a:moveTo>
                    <a:cubicBezTo>
                      <a:pt x="42" y="1"/>
                      <a:pt x="0" y="28"/>
                      <a:pt x="0" y="66"/>
                    </a:cubicBezTo>
                    <a:lnTo>
                      <a:pt x="0" y="343"/>
                    </a:lnTo>
                    <a:cubicBezTo>
                      <a:pt x="0" y="377"/>
                      <a:pt x="35" y="395"/>
                      <a:pt x="74" y="395"/>
                    </a:cubicBezTo>
                    <a:cubicBezTo>
                      <a:pt x="112" y="395"/>
                      <a:pt x="156" y="377"/>
                      <a:pt x="173" y="343"/>
                    </a:cubicBezTo>
                    <a:lnTo>
                      <a:pt x="173" y="66"/>
                    </a:lnTo>
                    <a:cubicBezTo>
                      <a:pt x="157" y="19"/>
                      <a:pt x="121" y="1"/>
                      <a:pt x="85" y="1"/>
                    </a:cubicBezTo>
                    <a:close/>
                  </a:path>
                </a:pathLst>
              </a:custGeom>
              <a:solidFill>
                <a:srgbClr val="F254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" name="Google Shape;2031;p37">
                <a:extLst>
                  <a:ext uri="{FF2B5EF4-FFF2-40B4-BE49-F238E27FC236}">
                    <a16:creationId xmlns:a16="http://schemas.microsoft.com/office/drawing/2014/main" id="{12BD4A3E-FBD4-4240-AC59-44EA9FCAF9C0}"/>
                  </a:ext>
                </a:extLst>
              </p:cNvPr>
              <p:cNvSpPr/>
              <p:nvPr/>
            </p:nvSpPr>
            <p:spPr>
              <a:xfrm>
                <a:off x="4097914" y="2499554"/>
                <a:ext cx="2542" cy="8935"/>
              </a:xfrm>
              <a:custGeom>
                <a:avLst/>
                <a:gdLst/>
                <a:ahLst/>
                <a:cxnLst/>
                <a:rect l="l" t="t" r="r" b="b"/>
                <a:pathLst>
                  <a:path w="202" h="710" extrusionOk="0">
                    <a:moveTo>
                      <a:pt x="63" y="1"/>
                    </a:moveTo>
                    <a:cubicBezTo>
                      <a:pt x="18" y="1"/>
                      <a:pt x="0" y="57"/>
                      <a:pt x="28" y="113"/>
                    </a:cubicBezTo>
                    <a:cubicBezTo>
                      <a:pt x="28" y="286"/>
                      <a:pt x="28" y="459"/>
                      <a:pt x="28" y="632"/>
                    </a:cubicBezTo>
                    <a:cubicBezTo>
                      <a:pt x="28" y="684"/>
                      <a:pt x="63" y="710"/>
                      <a:pt x="98" y="710"/>
                    </a:cubicBezTo>
                    <a:cubicBezTo>
                      <a:pt x="132" y="710"/>
                      <a:pt x="167" y="684"/>
                      <a:pt x="167" y="632"/>
                    </a:cubicBezTo>
                    <a:cubicBezTo>
                      <a:pt x="167" y="459"/>
                      <a:pt x="201" y="252"/>
                      <a:pt x="167" y="79"/>
                    </a:cubicBezTo>
                    <a:cubicBezTo>
                      <a:pt x="167" y="44"/>
                      <a:pt x="167" y="10"/>
                      <a:pt x="132" y="10"/>
                    </a:cubicBezTo>
                    <a:lnTo>
                      <a:pt x="98" y="10"/>
                    </a:lnTo>
                    <a:cubicBezTo>
                      <a:pt x="85" y="3"/>
                      <a:pt x="73" y="1"/>
                      <a:pt x="63" y="1"/>
                    </a:cubicBezTo>
                    <a:close/>
                  </a:path>
                </a:pathLst>
              </a:custGeom>
              <a:solidFill>
                <a:srgbClr val="F254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" name="Google Shape;2032;p37">
                <a:extLst>
                  <a:ext uri="{FF2B5EF4-FFF2-40B4-BE49-F238E27FC236}">
                    <a16:creationId xmlns:a16="http://schemas.microsoft.com/office/drawing/2014/main" id="{81B11C15-AC27-4382-AB62-DA053BEF4D02}"/>
                  </a:ext>
                </a:extLst>
              </p:cNvPr>
              <p:cNvSpPr/>
              <p:nvPr/>
            </p:nvSpPr>
            <p:spPr>
              <a:xfrm>
                <a:off x="3811165" y="2444746"/>
                <a:ext cx="2190" cy="6003"/>
              </a:xfrm>
              <a:custGeom>
                <a:avLst/>
                <a:gdLst/>
                <a:ahLst/>
                <a:cxnLst/>
                <a:rect l="l" t="t" r="r" b="b"/>
                <a:pathLst>
                  <a:path w="174" h="477" extrusionOk="0">
                    <a:moveTo>
                      <a:pt x="74" y="1"/>
                    </a:moveTo>
                    <a:cubicBezTo>
                      <a:pt x="35" y="1"/>
                      <a:pt x="0" y="27"/>
                      <a:pt x="0" y="79"/>
                    </a:cubicBezTo>
                    <a:lnTo>
                      <a:pt x="0" y="424"/>
                    </a:lnTo>
                    <a:cubicBezTo>
                      <a:pt x="0" y="459"/>
                      <a:pt x="35" y="476"/>
                      <a:pt x="74" y="476"/>
                    </a:cubicBezTo>
                    <a:cubicBezTo>
                      <a:pt x="113" y="476"/>
                      <a:pt x="156" y="459"/>
                      <a:pt x="173" y="424"/>
                    </a:cubicBezTo>
                    <a:lnTo>
                      <a:pt x="173" y="79"/>
                    </a:lnTo>
                    <a:cubicBezTo>
                      <a:pt x="156" y="27"/>
                      <a:pt x="113" y="1"/>
                      <a:pt x="74" y="1"/>
                    </a:cubicBezTo>
                    <a:close/>
                  </a:path>
                </a:pathLst>
              </a:custGeom>
              <a:solidFill>
                <a:srgbClr val="F254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" name="Google Shape;2033;p37">
                <a:extLst>
                  <a:ext uri="{FF2B5EF4-FFF2-40B4-BE49-F238E27FC236}">
                    <a16:creationId xmlns:a16="http://schemas.microsoft.com/office/drawing/2014/main" id="{54C08F43-03EA-4A26-9A85-271A9723AF82}"/>
                  </a:ext>
                </a:extLst>
              </p:cNvPr>
              <p:cNvSpPr/>
              <p:nvPr/>
            </p:nvSpPr>
            <p:spPr>
              <a:xfrm>
                <a:off x="3817432" y="2447553"/>
                <a:ext cx="2882" cy="7249"/>
              </a:xfrm>
              <a:custGeom>
                <a:avLst/>
                <a:gdLst/>
                <a:ahLst/>
                <a:cxnLst/>
                <a:rect l="l" t="t" r="r" b="b"/>
                <a:pathLst>
                  <a:path w="229" h="576" extrusionOk="0">
                    <a:moveTo>
                      <a:pt x="96" y="0"/>
                    </a:moveTo>
                    <a:cubicBezTo>
                      <a:pt x="51" y="0"/>
                      <a:pt x="1" y="37"/>
                      <a:pt x="21" y="98"/>
                    </a:cubicBezTo>
                    <a:lnTo>
                      <a:pt x="55" y="512"/>
                    </a:lnTo>
                    <a:cubicBezTo>
                      <a:pt x="55" y="556"/>
                      <a:pt x="86" y="575"/>
                      <a:pt x="121" y="575"/>
                    </a:cubicBezTo>
                    <a:cubicBezTo>
                      <a:pt x="170" y="575"/>
                      <a:pt x="228" y="538"/>
                      <a:pt x="228" y="478"/>
                    </a:cubicBezTo>
                    <a:lnTo>
                      <a:pt x="159" y="63"/>
                    </a:lnTo>
                    <a:cubicBezTo>
                      <a:pt x="159" y="20"/>
                      <a:pt x="129" y="0"/>
                      <a:pt x="96" y="0"/>
                    </a:cubicBezTo>
                    <a:close/>
                  </a:path>
                </a:pathLst>
              </a:custGeom>
              <a:solidFill>
                <a:srgbClr val="F254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" name="Google Shape;2034;p37">
                <a:extLst>
                  <a:ext uri="{FF2B5EF4-FFF2-40B4-BE49-F238E27FC236}">
                    <a16:creationId xmlns:a16="http://schemas.microsoft.com/office/drawing/2014/main" id="{775E6D6F-2437-44BD-91FE-6AF8976A95DE}"/>
                  </a:ext>
                </a:extLst>
              </p:cNvPr>
              <p:cNvSpPr/>
              <p:nvPr/>
            </p:nvSpPr>
            <p:spPr>
              <a:xfrm>
                <a:off x="3821170" y="2431268"/>
                <a:ext cx="2190" cy="7790"/>
              </a:xfrm>
              <a:custGeom>
                <a:avLst/>
                <a:gdLst/>
                <a:ahLst/>
                <a:cxnLst/>
                <a:rect l="l" t="t" r="r" b="b"/>
                <a:pathLst>
                  <a:path w="174" h="619" extrusionOk="0">
                    <a:moveTo>
                      <a:pt x="87" y="0"/>
                    </a:moveTo>
                    <a:cubicBezTo>
                      <a:pt x="44" y="0"/>
                      <a:pt x="0" y="26"/>
                      <a:pt x="0" y="78"/>
                    </a:cubicBezTo>
                    <a:cubicBezTo>
                      <a:pt x="0" y="216"/>
                      <a:pt x="0" y="389"/>
                      <a:pt x="0" y="527"/>
                    </a:cubicBezTo>
                    <a:cubicBezTo>
                      <a:pt x="16" y="592"/>
                      <a:pt x="55" y="619"/>
                      <a:pt x="91" y="619"/>
                    </a:cubicBezTo>
                    <a:cubicBezTo>
                      <a:pt x="134" y="619"/>
                      <a:pt x="173" y="583"/>
                      <a:pt x="173" y="527"/>
                    </a:cubicBezTo>
                    <a:cubicBezTo>
                      <a:pt x="173" y="389"/>
                      <a:pt x="173" y="251"/>
                      <a:pt x="173" y="78"/>
                    </a:cubicBezTo>
                    <a:cubicBezTo>
                      <a:pt x="173" y="26"/>
                      <a:pt x="130" y="0"/>
                      <a:pt x="87" y="0"/>
                    </a:cubicBezTo>
                    <a:close/>
                  </a:path>
                </a:pathLst>
              </a:custGeom>
              <a:solidFill>
                <a:srgbClr val="F254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" name="Google Shape;2035;p37">
                <a:extLst>
                  <a:ext uri="{FF2B5EF4-FFF2-40B4-BE49-F238E27FC236}">
                    <a16:creationId xmlns:a16="http://schemas.microsoft.com/office/drawing/2014/main" id="{3C7BBF27-0C2A-4A80-98FF-D86B5E585479}"/>
                  </a:ext>
                </a:extLst>
              </p:cNvPr>
              <p:cNvSpPr/>
              <p:nvPr/>
            </p:nvSpPr>
            <p:spPr>
              <a:xfrm>
                <a:off x="3926443" y="2337308"/>
                <a:ext cx="2618" cy="10018"/>
              </a:xfrm>
              <a:custGeom>
                <a:avLst/>
                <a:gdLst/>
                <a:ahLst/>
                <a:cxnLst/>
                <a:rect l="l" t="t" r="r" b="b"/>
                <a:pathLst>
                  <a:path w="208" h="796" extrusionOk="0">
                    <a:moveTo>
                      <a:pt x="121" y="0"/>
                    </a:moveTo>
                    <a:cubicBezTo>
                      <a:pt x="78" y="0"/>
                      <a:pt x="35" y="26"/>
                      <a:pt x="35" y="78"/>
                    </a:cubicBezTo>
                    <a:cubicBezTo>
                      <a:pt x="35" y="285"/>
                      <a:pt x="35" y="493"/>
                      <a:pt x="0" y="666"/>
                    </a:cubicBezTo>
                    <a:cubicBezTo>
                      <a:pt x="0" y="749"/>
                      <a:pt x="51" y="795"/>
                      <a:pt x="91" y="795"/>
                    </a:cubicBezTo>
                    <a:cubicBezTo>
                      <a:pt x="117" y="795"/>
                      <a:pt x="138" y="776"/>
                      <a:pt x="138" y="735"/>
                    </a:cubicBezTo>
                    <a:cubicBezTo>
                      <a:pt x="173" y="527"/>
                      <a:pt x="208" y="285"/>
                      <a:pt x="208" y="78"/>
                    </a:cubicBezTo>
                    <a:cubicBezTo>
                      <a:pt x="208" y="26"/>
                      <a:pt x="164" y="0"/>
                      <a:pt x="121" y="0"/>
                    </a:cubicBezTo>
                    <a:close/>
                  </a:path>
                </a:pathLst>
              </a:custGeom>
              <a:solidFill>
                <a:srgbClr val="F254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" name="Google Shape;2036;p37">
                <a:extLst>
                  <a:ext uri="{FF2B5EF4-FFF2-40B4-BE49-F238E27FC236}">
                    <a16:creationId xmlns:a16="http://schemas.microsoft.com/office/drawing/2014/main" id="{B0412CAC-493F-456B-B1B0-5AB6CA48235B}"/>
                  </a:ext>
                </a:extLst>
              </p:cNvPr>
              <p:cNvSpPr/>
              <p:nvPr/>
            </p:nvSpPr>
            <p:spPr>
              <a:xfrm>
                <a:off x="3932535" y="2340618"/>
                <a:ext cx="2618" cy="9212"/>
              </a:xfrm>
              <a:custGeom>
                <a:avLst/>
                <a:gdLst/>
                <a:ahLst/>
                <a:cxnLst/>
                <a:rect l="l" t="t" r="r" b="b"/>
                <a:pathLst>
                  <a:path w="208" h="732" extrusionOk="0">
                    <a:moveTo>
                      <a:pt x="112" y="0"/>
                    </a:moveTo>
                    <a:cubicBezTo>
                      <a:pt x="72" y="0"/>
                      <a:pt x="35" y="27"/>
                      <a:pt x="35" y="92"/>
                    </a:cubicBezTo>
                    <a:lnTo>
                      <a:pt x="0" y="679"/>
                    </a:lnTo>
                    <a:cubicBezTo>
                      <a:pt x="17" y="714"/>
                      <a:pt x="52" y="731"/>
                      <a:pt x="86" y="731"/>
                    </a:cubicBezTo>
                    <a:cubicBezTo>
                      <a:pt x="121" y="731"/>
                      <a:pt x="156" y="714"/>
                      <a:pt x="173" y="679"/>
                    </a:cubicBezTo>
                    <a:lnTo>
                      <a:pt x="207" y="92"/>
                    </a:lnTo>
                    <a:cubicBezTo>
                      <a:pt x="207" y="36"/>
                      <a:pt x="158" y="0"/>
                      <a:pt x="112" y="0"/>
                    </a:cubicBezTo>
                    <a:close/>
                  </a:path>
                </a:pathLst>
              </a:custGeom>
              <a:solidFill>
                <a:srgbClr val="F254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" name="Google Shape;2037;p37">
                <a:extLst>
                  <a:ext uri="{FF2B5EF4-FFF2-40B4-BE49-F238E27FC236}">
                    <a16:creationId xmlns:a16="http://schemas.microsoft.com/office/drawing/2014/main" id="{A64A46E0-824A-4CC5-B855-9FA4B95BC899}"/>
                  </a:ext>
                </a:extLst>
              </p:cNvPr>
              <p:cNvSpPr/>
              <p:nvPr/>
            </p:nvSpPr>
            <p:spPr>
              <a:xfrm>
                <a:off x="3938185" y="2334892"/>
                <a:ext cx="2895" cy="8268"/>
              </a:xfrm>
              <a:custGeom>
                <a:avLst/>
                <a:gdLst/>
                <a:ahLst/>
                <a:cxnLst/>
                <a:rect l="l" t="t" r="r" b="b"/>
                <a:pathLst>
                  <a:path w="230" h="657" extrusionOk="0">
                    <a:moveTo>
                      <a:pt x="108" y="0"/>
                    </a:moveTo>
                    <a:cubicBezTo>
                      <a:pt x="59" y="0"/>
                      <a:pt x="0" y="37"/>
                      <a:pt x="0" y="97"/>
                    </a:cubicBezTo>
                    <a:cubicBezTo>
                      <a:pt x="0" y="201"/>
                      <a:pt x="35" y="408"/>
                      <a:pt x="70" y="581"/>
                    </a:cubicBezTo>
                    <a:cubicBezTo>
                      <a:pt x="70" y="634"/>
                      <a:pt x="95" y="657"/>
                      <a:pt x="124" y="657"/>
                    </a:cubicBezTo>
                    <a:cubicBezTo>
                      <a:pt x="171" y="657"/>
                      <a:pt x="229" y="597"/>
                      <a:pt x="208" y="512"/>
                    </a:cubicBezTo>
                    <a:lnTo>
                      <a:pt x="173" y="63"/>
                    </a:lnTo>
                    <a:cubicBezTo>
                      <a:pt x="173" y="19"/>
                      <a:pt x="143" y="0"/>
                      <a:pt x="108" y="0"/>
                    </a:cubicBezTo>
                    <a:close/>
                  </a:path>
                </a:pathLst>
              </a:custGeom>
              <a:solidFill>
                <a:srgbClr val="F254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" name="Google Shape;2038;p37">
                <a:extLst>
                  <a:ext uri="{FF2B5EF4-FFF2-40B4-BE49-F238E27FC236}">
                    <a16:creationId xmlns:a16="http://schemas.microsoft.com/office/drawing/2014/main" id="{D37020EB-F885-40E1-86CD-0E990BD5C5C2}"/>
                  </a:ext>
                </a:extLst>
              </p:cNvPr>
              <p:cNvSpPr/>
              <p:nvPr/>
            </p:nvSpPr>
            <p:spPr>
              <a:xfrm>
                <a:off x="3878155" y="2172445"/>
                <a:ext cx="3272" cy="12409"/>
              </a:xfrm>
              <a:custGeom>
                <a:avLst/>
                <a:gdLst/>
                <a:ahLst/>
                <a:cxnLst/>
                <a:rect l="l" t="t" r="r" b="b"/>
                <a:pathLst>
                  <a:path w="260" h="986" extrusionOk="0">
                    <a:moveTo>
                      <a:pt x="182" y="0"/>
                    </a:moveTo>
                    <a:cubicBezTo>
                      <a:pt x="139" y="0"/>
                      <a:pt x="87" y="26"/>
                      <a:pt x="70" y="78"/>
                    </a:cubicBezTo>
                    <a:cubicBezTo>
                      <a:pt x="35" y="354"/>
                      <a:pt x="0" y="631"/>
                      <a:pt x="0" y="907"/>
                    </a:cubicBezTo>
                    <a:cubicBezTo>
                      <a:pt x="18" y="959"/>
                      <a:pt x="52" y="985"/>
                      <a:pt x="87" y="985"/>
                    </a:cubicBezTo>
                    <a:cubicBezTo>
                      <a:pt x="121" y="985"/>
                      <a:pt x="156" y="959"/>
                      <a:pt x="173" y="907"/>
                    </a:cubicBezTo>
                    <a:cubicBezTo>
                      <a:pt x="173" y="631"/>
                      <a:pt x="208" y="354"/>
                      <a:pt x="242" y="78"/>
                    </a:cubicBezTo>
                    <a:cubicBezTo>
                      <a:pt x="260" y="26"/>
                      <a:pt x="225" y="0"/>
                      <a:pt x="182" y="0"/>
                    </a:cubicBezTo>
                    <a:close/>
                  </a:path>
                </a:pathLst>
              </a:custGeom>
              <a:solidFill>
                <a:srgbClr val="F254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" name="Google Shape;2039;p37">
                <a:extLst>
                  <a:ext uri="{FF2B5EF4-FFF2-40B4-BE49-F238E27FC236}">
                    <a16:creationId xmlns:a16="http://schemas.microsoft.com/office/drawing/2014/main" id="{0C54A1A3-573B-4A1B-88E5-FB1068285797}"/>
                  </a:ext>
                </a:extLst>
              </p:cNvPr>
              <p:cNvSpPr/>
              <p:nvPr/>
            </p:nvSpPr>
            <p:spPr>
              <a:xfrm>
                <a:off x="3882937" y="2173741"/>
                <a:ext cx="3499" cy="11641"/>
              </a:xfrm>
              <a:custGeom>
                <a:avLst/>
                <a:gdLst/>
                <a:ahLst/>
                <a:cxnLst/>
                <a:rect l="l" t="t" r="r" b="b"/>
                <a:pathLst>
                  <a:path w="278" h="925" extrusionOk="0">
                    <a:moveTo>
                      <a:pt x="191" y="1"/>
                    </a:moveTo>
                    <a:cubicBezTo>
                      <a:pt x="148" y="1"/>
                      <a:pt x="104" y="27"/>
                      <a:pt x="104" y="79"/>
                    </a:cubicBezTo>
                    <a:cubicBezTo>
                      <a:pt x="104" y="321"/>
                      <a:pt x="70" y="562"/>
                      <a:pt x="1" y="804"/>
                    </a:cubicBezTo>
                    <a:cubicBezTo>
                      <a:pt x="1" y="872"/>
                      <a:pt x="59" y="925"/>
                      <a:pt x="110" y="925"/>
                    </a:cubicBezTo>
                    <a:cubicBezTo>
                      <a:pt x="137" y="925"/>
                      <a:pt x="161" y="910"/>
                      <a:pt x="173" y="874"/>
                    </a:cubicBezTo>
                    <a:cubicBezTo>
                      <a:pt x="243" y="597"/>
                      <a:pt x="277" y="355"/>
                      <a:pt x="277" y="79"/>
                    </a:cubicBezTo>
                    <a:cubicBezTo>
                      <a:pt x="277" y="27"/>
                      <a:pt x="234" y="1"/>
                      <a:pt x="191" y="1"/>
                    </a:cubicBezTo>
                    <a:close/>
                  </a:path>
                </a:pathLst>
              </a:custGeom>
              <a:solidFill>
                <a:srgbClr val="F254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" name="Google Shape;2040;p37">
                <a:extLst>
                  <a:ext uri="{FF2B5EF4-FFF2-40B4-BE49-F238E27FC236}">
                    <a16:creationId xmlns:a16="http://schemas.microsoft.com/office/drawing/2014/main" id="{A3F97EBB-4B08-4355-B59D-E21838A28BAF}"/>
                  </a:ext>
                </a:extLst>
              </p:cNvPr>
              <p:cNvSpPr/>
              <p:nvPr/>
            </p:nvSpPr>
            <p:spPr>
              <a:xfrm>
                <a:off x="3892942" y="2182878"/>
                <a:ext cx="2630" cy="7740"/>
              </a:xfrm>
              <a:custGeom>
                <a:avLst/>
                <a:gdLst/>
                <a:ahLst/>
                <a:cxnLst/>
                <a:rect l="l" t="t" r="r" b="b"/>
                <a:pathLst>
                  <a:path w="209" h="615" extrusionOk="0">
                    <a:moveTo>
                      <a:pt x="109" y="1"/>
                    </a:moveTo>
                    <a:cubicBezTo>
                      <a:pt x="70" y="1"/>
                      <a:pt x="35" y="27"/>
                      <a:pt x="35" y="78"/>
                    </a:cubicBezTo>
                    <a:lnTo>
                      <a:pt x="1" y="562"/>
                    </a:lnTo>
                    <a:cubicBezTo>
                      <a:pt x="1" y="597"/>
                      <a:pt x="35" y="614"/>
                      <a:pt x="70" y="614"/>
                    </a:cubicBezTo>
                    <a:cubicBezTo>
                      <a:pt x="104" y="614"/>
                      <a:pt x="139" y="597"/>
                      <a:pt x="139" y="562"/>
                    </a:cubicBezTo>
                    <a:cubicBezTo>
                      <a:pt x="139" y="390"/>
                      <a:pt x="173" y="251"/>
                      <a:pt x="208" y="78"/>
                    </a:cubicBezTo>
                    <a:cubicBezTo>
                      <a:pt x="191" y="27"/>
                      <a:pt x="148" y="1"/>
                      <a:pt x="109" y="1"/>
                    </a:cubicBezTo>
                    <a:close/>
                  </a:path>
                </a:pathLst>
              </a:custGeom>
              <a:solidFill>
                <a:srgbClr val="F254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" name="Google Shape;2041;p37">
                <a:extLst>
                  <a:ext uri="{FF2B5EF4-FFF2-40B4-BE49-F238E27FC236}">
                    <a16:creationId xmlns:a16="http://schemas.microsoft.com/office/drawing/2014/main" id="{022C3B0F-E360-401A-80E0-2CD1D7790430}"/>
                  </a:ext>
                </a:extLst>
              </p:cNvPr>
              <p:cNvSpPr/>
              <p:nvPr/>
            </p:nvSpPr>
            <p:spPr>
              <a:xfrm>
                <a:off x="3989079" y="2242908"/>
                <a:ext cx="1749" cy="7186"/>
              </a:xfrm>
              <a:custGeom>
                <a:avLst/>
                <a:gdLst/>
                <a:ahLst/>
                <a:cxnLst/>
                <a:rect l="l" t="t" r="r" b="b"/>
                <a:pathLst>
                  <a:path w="139" h="571" extrusionOk="0">
                    <a:moveTo>
                      <a:pt x="70" y="1"/>
                    </a:moveTo>
                    <a:cubicBezTo>
                      <a:pt x="35" y="1"/>
                      <a:pt x="1" y="27"/>
                      <a:pt x="1" y="78"/>
                    </a:cubicBezTo>
                    <a:lnTo>
                      <a:pt x="1" y="493"/>
                    </a:lnTo>
                    <a:cubicBezTo>
                      <a:pt x="1" y="545"/>
                      <a:pt x="35" y="571"/>
                      <a:pt x="70" y="571"/>
                    </a:cubicBezTo>
                    <a:cubicBezTo>
                      <a:pt x="104" y="571"/>
                      <a:pt x="139" y="545"/>
                      <a:pt x="139" y="493"/>
                    </a:cubicBezTo>
                    <a:lnTo>
                      <a:pt x="139" y="78"/>
                    </a:lnTo>
                    <a:cubicBezTo>
                      <a:pt x="139" y="27"/>
                      <a:pt x="104" y="1"/>
                      <a:pt x="70" y="1"/>
                    </a:cubicBezTo>
                    <a:close/>
                  </a:path>
                </a:pathLst>
              </a:custGeom>
              <a:solidFill>
                <a:srgbClr val="F254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" name="Google Shape;2042;p37">
                <a:extLst>
                  <a:ext uri="{FF2B5EF4-FFF2-40B4-BE49-F238E27FC236}">
                    <a16:creationId xmlns:a16="http://schemas.microsoft.com/office/drawing/2014/main" id="{F0A42FB7-D768-4E89-97A7-33BC35B27F1F}"/>
                  </a:ext>
                </a:extLst>
              </p:cNvPr>
              <p:cNvSpPr/>
              <p:nvPr/>
            </p:nvSpPr>
            <p:spPr>
              <a:xfrm>
                <a:off x="3982119" y="2237081"/>
                <a:ext cx="2618" cy="8671"/>
              </a:xfrm>
              <a:custGeom>
                <a:avLst/>
                <a:gdLst/>
                <a:ahLst/>
                <a:cxnLst/>
                <a:rect l="l" t="t" r="r" b="b"/>
                <a:pathLst>
                  <a:path w="208" h="689" extrusionOk="0">
                    <a:moveTo>
                      <a:pt x="93" y="1"/>
                    </a:moveTo>
                    <a:cubicBezTo>
                      <a:pt x="45" y="1"/>
                      <a:pt x="0" y="28"/>
                      <a:pt x="0" y="92"/>
                    </a:cubicBezTo>
                    <a:lnTo>
                      <a:pt x="0" y="611"/>
                    </a:lnTo>
                    <a:cubicBezTo>
                      <a:pt x="0" y="662"/>
                      <a:pt x="44" y="688"/>
                      <a:pt x="87" y="688"/>
                    </a:cubicBezTo>
                    <a:cubicBezTo>
                      <a:pt x="130" y="688"/>
                      <a:pt x="173" y="662"/>
                      <a:pt x="173" y="611"/>
                    </a:cubicBezTo>
                    <a:lnTo>
                      <a:pt x="208" y="92"/>
                    </a:lnTo>
                    <a:cubicBezTo>
                      <a:pt x="208" y="37"/>
                      <a:pt x="148" y="1"/>
                      <a:pt x="93" y="1"/>
                    </a:cubicBezTo>
                    <a:close/>
                  </a:path>
                </a:pathLst>
              </a:custGeom>
              <a:solidFill>
                <a:srgbClr val="F254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" name="Google Shape;2043;p37">
                <a:extLst>
                  <a:ext uri="{FF2B5EF4-FFF2-40B4-BE49-F238E27FC236}">
                    <a16:creationId xmlns:a16="http://schemas.microsoft.com/office/drawing/2014/main" id="{786B3BFA-D232-4484-8A9A-ED790D808596}"/>
                  </a:ext>
                </a:extLst>
              </p:cNvPr>
              <p:cNvSpPr/>
              <p:nvPr/>
            </p:nvSpPr>
            <p:spPr>
              <a:xfrm>
                <a:off x="4002998" y="2118065"/>
                <a:ext cx="2618" cy="9363"/>
              </a:xfrm>
              <a:custGeom>
                <a:avLst/>
                <a:gdLst/>
                <a:ahLst/>
                <a:cxnLst/>
                <a:rect l="l" t="t" r="r" b="b"/>
                <a:pathLst>
                  <a:path w="208" h="744" extrusionOk="0">
                    <a:moveTo>
                      <a:pt x="122" y="0"/>
                    </a:moveTo>
                    <a:cubicBezTo>
                      <a:pt x="78" y="0"/>
                      <a:pt x="35" y="26"/>
                      <a:pt x="35" y="78"/>
                    </a:cubicBezTo>
                    <a:lnTo>
                      <a:pt x="1" y="666"/>
                    </a:lnTo>
                    <a:cubicBezTo>
                      <a:pt x="1" y="718"/>
                      <a:pt x="44" y="744"/>
                      <a:pt x="87" y="744"/>
                    </a:cubicBezTo>
                    <a:cubicBezTo>
                      <a:pt x="130" y="744"/>
                      <a:pt x="173" y="718"/>
                      <a:pt x="173" y="666"/>
                    </a:cubicBezTo>
                    <a:lnTo>
                      <a:pt x="208" y="78"/>
                    </a:lnTo>
                    <a:cubicBezTo>
                      <a:pt x="208" y="26"/>
                      <a:pt x="165" y="0"/>
                      <a:pt x="122" y="0"/>
                    </a:cubicBezTo>
                    <a:close/>
                  </a:path>
                </a:pathLst>
              </a:custGeom>
              <a:solidFill>
                <a:srgbClr val="F254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" name="Google Shape;2044;p37">
                <a:extLst>
                  <a:ext uri="{FF2B5EF4-FFF2-40B4-BE49-F238E27FC236}">
                    <a16:creationId xmlns:a16="http://schemas.microsoft.com/office/drawing/2014/main" id="{91C8D73C-169E-4348-BD71-92DA029AC0C7}"/>
                  </a:ext>
                </a:extLst>
              </p:cNvPr>
              <p:cNvSpPr/>
              <p:nvPr/>
            </p:nvSpPr>
            <p:spPr>
              <a:xfrm>
                <a:off x="4006635" y="2119588"/>
                <a:ext cx="2907" cy="10987"/>
              </a:xfrm>
              <a:custGeom>
                <a:avLst/>
                <a:gdLst/>
                <a:ahLst/>
                <a:cxnLst/>
                <a:rect l="l" t="t" r="r" b="b"/>
                <a:pathLst>
                  <a:path w="231" h="873" extrusionOk="0">
                    <a:moveTo>
                      <a:pt x="104" y="1"/>
                    </a:moveTo>
                    <a:cubicBezTo>
                      <a:pt x="57" y="1"/>
                      <a:pt x="2" y="46"/>
                      <a:pt x="23" y="130"/>
                    </a:cubicBezTo>
                    <a:cubicBezTo>
                      <a:pt x="57" y="337"/>
                      <a:pt x="57" y="545"/>
                      <a:pt x="23" y="752"/>
                    </a:cubicBezTo>
                    <a:cubicBezTo>
                      <a:pt x="0" y="820"/>
                      <a:pt x="66" y="873"/>
                      <a:pt x="114" y="873"/>
                    </a:cubicBezTo>
                    <a:cubicBezTo>
                      <a:pt x="140" y="873"/>
                      <a:pt x="161" y="858"/>
                      <a:pt x="161" y="821"/>
                    </a:cubicBezTo>
                    <a:cubicBezTo>
                      <a:pt x="230" y="579"/>
                      <a:pt x="230" y="303"/>
                      <a:pt x="161" y="61"/>
                    </a:cubicBezTo>
                    <a:cubicBezTo>
                      <a:pt x="161" y="20"/>
                      <a:pt x="134" y="1"/>
                      <a:pt x="104" y="1"/>
                    </a:cubicBezTo>
                    <a:close/>
                  </a:path>
                </a:pathLst>
              </a:custGeom>
              <a:solidFill>
                <a:srgbClr val="F254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" name="Google Shape;2045;p37">
                <a:extLst>
                  <a:ext uri="{FF2B5EF4-FFF2-40B4-BE49-F238E27FC236}">
                    <a16:creationId xmlns:a16="http://schemas.microsoft.com/office/drawing/2014/main" id="{DD4B7A62-6707-4709-8CA0-478A32BC0624}"/>
                  </a:ext>
                </a:extLst>
              </p:cNvPr>
              <p:cNvSpPr/>
              <p:nvPr/>
            </p:nvSpPr>
            <p:spPr>
              <a:xfrm>
                <a:off x="3645861" y="1952874"/>
                <a:ext cx="16109" cy="13806"/>
              </a:xfrm>
              <a:custGeom>
                <a:avLst/>
                <a:gdLst/>
                <a:ahLst/>
                <a:cxnLst/>
                <a:rect l="l" t="t" r="r" b="b"/>
                <a:pathLst>
                  <a:path w="1280" h="1097" extrusionOk="0">
                    <a:moveTo>
                      <a:pt x="761" y="0"/>
                    </a:moveTo>
                    <a:cubicBezTo>
                      <a:pt x="243" y="35"/>
                      <a:pt x="1" y="588"/>
                      <a:pt x="346" y="934"/>
                    </a:cubicBezTo>
                    <a:cubicBezTo>
                      <a:pt x="459" y="1046"/>
                      <a:pt x="597" y="1096"/>
                      <a:pt x="732" y="1096"/>
                    </a:cubicBezTo>
                    <a:cubicBezTo>
                      <a:pt x="1012" y="1096"/>
                      <a:pt x="1280" y="880"/>
                      <a:pt x="1280" y="553"/>
                    </a:cubicBezTo>
                    <a:cubicBezTo>
                      <a:pt x="1280" y="277"/>
                      <a:pt x="1038" y="0"/>
                      <a:pt x="761" y="0"/>
                    </a:cubicBezTo>
                    <a:close/>
                  </a:path>
                </a:pathLst>
              </a:custGeom>
              <a:solidFill>
                <a:srgbClr val="F47A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" name="Google Shape;2046;p37">
                <a:extLst>
                  <a:ext uri="{FF2B5EF4-FFF2-40B4-BE49-F238E27FC236}">
                    <a16:creationId xmlns:a16="http://schemas.microsoft.com/office/drawing/2014/main" id="{A5EA15C9-803C-4A40-892B-08D62CE2D3F1}"/>
                  </a:ext>
                </a:extLst>
              </p:cNvPr>
              <p:cNvSpPr/>
              <p:nvPr/>
            </p:nvSpPr>
            <p:spPr>
              <a:xfrm>
                <a:off x="3826946" y="2182098"/>
                <a:ext cx="15983" cy="13504"/>
              </a:xfrm>
              <a:custGeom>
                <a:avLst/>
                <a:gdLst/>
                <a:ahLst/>
                <a:cxnLst/>
                <a:rect l="l" t="t" r="r" b="b"/>
                <a:pathLst>
                  <a:path w="1270" h="1073" extrusionOk="0">
                    <a:moveTo>
                      <a:pt x="711" y="1"/>
                    </a:moveTo>
                    <a:cubicBezTo>
                      <a:pt x="252" y="1"/>
                      <a:pt x="1" y="565"/>
                      <a:pt x="336" y="901"/>
                    </a:cubicBezTo>
                    <a:cubicBezTo>
                      <a:pt x="443" y="1019"/>
                      <a:pt x="581" y="1073"/>
                      <a:pt x="719" y="1073"/>
                    </a:cubicBezTo>
                    <a:cubicBezTo>
                      <a:pt x="984" y="1073"/>
                      <a:pt x="1247" y="874"/>
                      <a:pt x="1270" y="555"/>
                    </a:cubicBezTo>
                    <a:cubicBezTo>
                      <a:pt x="1270" y="244"/>
                      <a:pt x="1028" y="2"/>
                      <a:pt x="751" y="2"/>
                    </a:cubicBezTo>
                    <a:cubicBezTo>
                      <a:pt x="737" y="1"/>
                      <a:pt x="724" y="1"/>
                      <a:pt x="711" y="1"/>
                    </a:cubicBezTo>
                    <a:close/>
                  </a:path>
                </a:pathLst>
              </a:custGeom>
              <a:solidFill>
                <a:srgbClr val="F47A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" name="Google Shape;2047;p37">
                <a:extLst>
                  <a:ext uri="{FF2B5EF4-FFF2-40B4-BE49-F238E27FC236}">
                    <a16:creationId xmlns:a16="http://schemas.microsoft.com/office/drawing/2014/main" id="{EF07F6C0-3908-4D40-A036-5CE128148502}"/>
                  </a:ext>
                </a:extLst>
              </p:cNvPr>
              <p:cNvSpPr/>
              <p:nvPr/>
            </p:nvSpPr>
            <p:spPr>
              <a:xfrm>
                <a:off x="4312413" y="2132513"/>
                <a:ext cx="15983" cy="13504"/>
              </a:xfrm>
              <a:custGeom>
                <a:avLst/>
                <a:gdLst/>
                <a:ahLst/>
                <a:cxnLst/>
                <a:rect l="l" t="t" r="r" b="b"/>
                <a:pathLst>
                  <a:path w="1270" h="1073" extrusionOk="0">
                    <a:moveTo>
                      <a:pt x="710" y="0"/>
                    </a:moveTo>
                    <a:cubicBezTo>
                      <a:pt x="252" y="0"/>
                      <a:pt x="0" y="565"/>
                      <a:pt x="336" y="900"/>
                    </a:cubicBezTo>
                    <a:cubicBezTo>
                      <a:pt x="442" y="1019"/>
                      <a:pt x="581" y="1072"/>
                      <a:pt x="719" y="1072"/>
                    </a:cubicBezTo>
                    <a:cubicBezTo>
                      <a:pt x="984" y="1072"/>
                      <a:pt x="1247" y="873"/>
                      <a:pt x="1269" y="555"/>
                    </a:cubicBezTo>
                    <a:cubicBezTo>
                      <a:pt x="1269" y="244"/>
                      <a:pt x="1027" y="2"/>
                      <a:pt x="751" y="2"/>
                    </a:cubicBezTo>
                    <a:cubicBezTo>
                      <a:pt x="737" y="1"/>
                      <a:pt x="724" y="0"/>
                      <a:pt x="710" y="0"/>
                    </a:cubicBezTo>
                    <a:close/>
                  </a:path>
                </a:pathLst>
              </a:custGeom>
              <a:solidFill>
                <a:srgbClr val="F47A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" name="Google Shape;2048;p37">
                <a:extLst>
                  <a:ext uri="{FF2B5EF4-FFF2-40B4-BE49-F238E27FC236}">
                    <a16:creationId xmlns:a16="http://schemas.microsoft.com/office/drawing/2014/main" id="{F9C83AA0-6620-47AD-8564-6D4199703F78}"/>
                  </a:ext>
                </a:extLst>
              </p:cNvPr>
              <p:cNvSpPr/>
              <p:nvPr/>
            </p:nvSpPr>
            <p:spPr>
              <a:xfrm>
                <a:off x="4023008" y="2468784"/>
                <a:ext cx="16549" cy="14548"/>
              </a:xfrm>
              <a:custGeom>
                <a:avLst/>
                <a:gdLst/>
                <a:ahLst/>
                <a:cxnLst/>
                <a:rect l="l" t="t" r="r" b="b"/>
                <a:pathLst>
                  <a:path w="1315" h="1156" extrusionOk="0">
                    <a:moveTo>
                      <a:pt x="761" y="1"/>
                    </a:moveTo>
                    <a:cubicBezTo>
                      <a:pt x="277" y="1"/>
                      <a:pt x="1" y="588"/>
                      <a:pt x="346" y="968"/>
                    </a:cubicBezTo>
                    <a:cubicBezTo>
                      <a:pt x="464" y="1098"/>
                      <a:pt x="614" y="1155"/>
                      <a:pt x="761" y="1155"/>
                    </a:cubicBezTo>
                    <a:cubicBezTo>
                      <a:pt x="1044" y="1155"/>
                      <a:pt x="1314" y="942"/>
                      <a:pt x="1314" y="623"/>
                    </a:cubicBezTo>
                    <a:cubicBezTo>
                      <a:pt x="1314" y="277"/>
                      <a:pt x="1072" y="35"/>
                      <a:pt x="761" y="1"/>
                    </a:cubicBezTo>
                    <a:close/>
                  </a:path>
                </a:pathLst>
              </a:custGeom>
              <a:solidFill>
                <a:srgbClr val="F47A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" name="Google Shape;2049;p37">
                <a:extLst>
                  <a:ext uri="{FF2B5EF4-FFF2-40B4-BE49-F238E27FC236}">
                    <a16:creationId xmlns:a16="http://schemas.microsoft.com/office/drawing/2014/main" id="{7F7AF664-3907-4DAE-A538-73072489C698}"/>
                  </a:ext>
                </a:extLst>
              </p:cNvPr>
              <p:cNvSpPr/>
              <p:nvPr/>
            </p:nvSpPr>
            <p:spPr>
              <a:xfrm>
                <a:off x="3654897" y="1976358"/>
                <a:ext cx="7073" cy="5160"/>
              </a:xfrm>
              <a:custGeom>
                <a:avLst/>
                <a:gdLst/>
                <a:ahLst/>
                <a:cxnLst/>
                <a:rect l="l" t="t" r="r" b="b"/>
                <a:pathLst>
                  <a:path w="562" h="410" extrusionOk="0">
                    <a:moveTo>
                      <a:pt x="320" y="1"/>
                    </a:moveTo>
                    <a:cubicBezTo>
                      <a:pt x="1" y="1"/>
                      <a:pt x="315" y="410"/>
                      <a:pt x="478" y="410"/>
                    </a:cubicBezTo>
                    <a:cubicBezTo>
                      <a:pt x="527" y="410"/>
                      <a:pt x="562" y="373"/>
                      <a:pt x="562" y="277"/>
                    </a:cubicBezTo>
                    <a:cubicBezTo>
                      <a:pt x="562" y="139"/>
                      <a:pt x="458" y="1"/>
                      <a:pt x="320" y="1"/>
                    </a:cubicBezTo>
                    <a:close/>
                  </a:path>
                </a:pathLst>
              </a:custGeom>
              <a:solidFill>
                <a:srgbClr val="F47A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" name="Google Shape;2050;p37">
                <a:extLst>
                  <a:ext uri="{FF2B5EF4-FFF2-40B4-BE49-F238E27FC236}">
                    <a16:creationId xmlns:a16="http://schemas.microsoft.com/office/drawing/2014/main" id="{0366BA8F-DF26-4DC1-84AD-90A1D1595895}"/>
                  </a:ext>
                </a:extLst>
              </p:cNvPr>
              <p:cNvSpPr/>
              <p:nvPr/>
            </p:nvSpPr>
            <p:spPr>
              <a:xfrm>
                <a:off x="3850317" y="2196910"/>
                <a:ext cx="6532" cy="6104"/>
              </a:xfrm>
              <a:custGeom>
                <a:avLst/>
                <a:gdLst/>
                <a:ahLst/>
                <a:cxnLst/>
                <a:rect l="l" t="t" r="r" b="b"/>
                <a:pathLst>
                  <a:path w="519" h="485" extrusionOk="0">
                    <a:moveTo>
                      <a:pt x="277" y="0"/>
                    </a:moveTo>
                    <a:cubicBezTo>
                      <a:pt x="104" y="0"/>
                      <a:pt x="0" y="104"/>
                      <a:pt x="0" y="277"/>
                    </a:cubicBezTo>
                    <a:cubicBezTo>
                      <a:pt x="18" y="415"/>
                      <a:pt x="139" y="484"/>
                      <a:pt x="259" y="484"/>
                    </a:cubicBezTo>
                    <a:cubicBezTo>
                      <a:pt x="380" y="484"/>
                      <a:pt x="501" y="415"/>
                      <a:pt x="519" y="277"/>
                    </a:cubicBezTo>
                    <a:cubicBezTo>
                      <a:pt x="519" y="139"/>
                      <a:pt x="415" y="0"/>
                      <a:pt x="277" y="0"/>
                    </a:cubicBezTo>
                    <a:close/>
                  </a:path>
                </a:pathLst>
              </a:custGeom>
              <a:solidFill>
                <a:srgbClr val="F47A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" name="Google Shape;2051;p37">
                <a:extLst>
                  <a:ext uri="{FF2B5EF4-FFF2-40B4-BE49-F238E27FC236}">
                    <a16:creationId xmlns:a16="http://schemas.microsoft.com/office/drawing/2014/main" id="{D7ED378A-F47A-4221-955F-FCA4CB7FBADC}"/>
                  </a:ext>
                </a:extLst>
              </p:cNvPr>
              <p:cNvSpPr/>
              <p:nvPr/>
            </p:nvSpPr>
            <p:spPr>
              <a:xfrm>
                <a:off x="4302068" y="2145513"/>
                <a:ext cx="7186" cy="662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26" extrusionOk="0">
                    <a:moveTo>
                      <a:pt x="252" y="0"/>
                    </a:moveTo>
                    <a:cubicBezTo>
                      <a:pt x="22" y="0"/>
                      <a:pt x="0" y="526"/>
                      <a:pt x="269" y="526"/>
                    </a:cubicBezTo>
                    <a:cubicBezTo>
                      <a:pt x="277" y="526"/>
                      <a:pt x="286" y="525"/>
                      <a:pt x="294" y="524"/>
                    </a:cubicBezTo>
                    <a:cubicBezTo>
                      <a:pt x="432" y="524"/>
                      <a:pt x="536" y="420"/>
                      <a:pt x="570" y="282"/>
                    </a:cubicBezTo>
                    <a:cubicBezTo>
                      <a:pt x="570" y="144"/>
                      <a:pt x="467" y="6"/>
                      <a:pt x="294" y="6"/>
                    </a:cubicBezTo>
                    <a:cubicBezTo>
                      <a:pt x="279" y="2"/>
                      <a:pt x="265" y="0"/>
                      <a:pt x="252" y="0"/>
                    </a:cubicBezTo>
                    <a:close/>
                  </a:path>
                </a:pathLst>
              </a:custGeom>
              <a:solidFill>
                <a:srgbClr val="F47A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" name="Google Shape;2052;p37">
                <a:extLst>
                  <a:ext uri="{FF2B5EF4-FFF2-40B4-BE49-F238E27FC236}">
                    <a16:creationId xmlns:a16="http://schemas.microsoft.com/office/drawing/2014/main" id="{E32931F0-BDE7-4B0E-BAA9-E8783BAB78E9}"/>
                  </a:ext>
                </a:extLst>
              </p:cNvPr>
              <p:cNvSpPr/>
              <p:nvPr/>
            </p:nvSpPr>
            <p:spPr>
              <a:xfrm>
                <a:off x="4267044" y="2167323"/>
                <a:ext cx="7413" cy="5172"/>
              </a:xfrm>
              <a:custGeom>
                <a:avLst/>
                <a:gdLst/>
                <a:ahLst/>
                <a:cxnLst/>
                <a:rect l="l" t="t" r="r" b="b"/>
                <a:pathLst>
                  <a:path w="589" h="411" extrusionOk="0">
                    <a:moveTo>
                      <a:pt x="346" y="1"/>
                    </a:moveTo>
                    <a:cubicBezTo>
                      <a:pt x="1" y="1"/>
                      <a:pt x="330" y="410"/>
                      <a:pt x="500" y="410"/>
                    </a:cubicBezTo>
                    <a:cubicBezTo>
                      <a:pt x="551" y="410"/>
                      <a:pt x="588" y="373"/>
                      <a:pt x="588" y="277"/>
                    </a:cubicBezTo>
                    <a:cubicBezTo>
                      <a:pt x="588" y="139"/>
                      <a:pt x="485" y="1"/>
                      <a:pt x="346" y="1"/>
                    </a:cubicBezTo>
                    <a:close/>
                  </a:path>
                </a:pathLst>
              </a:custGeom>
              <a:solidFill>
                <a:srgbClr val="F47A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" name="Google Shape;2053;p37">
                <a:extLst>
                  <a:ext uri="{FF2B5EF4-FFF2-40B4-BE49-F238E27FC236}">
                    <a16:creationId xmlns:a16="http://schemas.microsoft.com/office/drawing/2014/main" id="{87C1EB5E-8B7A-42E3-9D97-BC55CA4E2FD0}"/>
                  </a:ext>
                </a:extLst>
              </p:cNvPr>
              <p:cNvSpPr/>
              <p:nvPr/>
            </p:nvSpPr>
            <p:spPr>
              <a:xfrm>
                <a:off x="4014312" y="2465738"/>
                <a:ext cx="7400" cy="6544"/>
              </a:xfrm>
              <a:custGeom>
                <a:avLst/>
                <a:gdLst/>
                <a:ahLst/>
                <a:cxnLst/>
                <a:rect l="l" t="t" r="r" b="b"/>
                <a:pathLst>
                  <a:path w="588" h="520" extrusionOk="0">
                    <a:moveTo>
                      <a:pt x="311" y="1"/>
                    </a:moveTo>
                    <a:cubicBezTo>
                      <a:pt x="0" y="35"/>
                      <a:pt x="0" y="485"/>
                      <a:pt x="311" y="519"/>
                    </a:cubicBezTo>
                    <a:cubicBezTo>
                      <a:pt x="450" y="519"/>
                      <a:pt x="553" y="415"/>
                      <a:pt x="588" y="277"/>
                    </a:cubicBezTo>
                    <a:cubicBezTo>
                      <a:pt x="588" y="139"/>
                      <a:pt x="450" y="1"/>
                      <a:pt x="311" y="1"/>
                    </a:cubicBezTo>
                    <a:close/>
                  </a:path>
                </a:pathLst>
              </a:custGeom>
              <a:solidFill>
                <a:srgbClr val="F47A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" name="Google Shape;2054;p37">
                <a:extLst>
                  <a:ext uri="{FF2B5EF4-FFF2-40B4-BE49-F238E27FC236}">
                    <a16:creationId xmlns:a16="http://schemas.microsoft.com/office/drawing/2014/main" id="{A3CE254E-FA5A-4A0B-8B7F-267CA650A57C}"/>
                  </a:ext>
                </a:extLst>
              </p:cNvPr>
              <p:cNvSpPr/>
              <p:nvPr/>
            </p:nvSpPr>
            <p:spPr>
              <a:xfrm>
                <a:off x="3992124" y="2345262"/>
                <a:ext cx="41342" cy="37818"/>
              </a:xfrm>
              <a:custGeom>
                <a:avLst/>
                <a:gdLst/>
                <a:ahLst/>
                <a:cxnLst/>
                <a:rect l="l" t="t" r="r" b="b"/>
                <a:pathLst>
                  <a:path w="3285" h="3005" extrusionOk="0">
                    <a:moveTo>
                      <a:pt x="1651" y="0"/>
                    </a:moveTo>
                    <a:cubicBezTo>
                      <a:pt x="945" y="0"/>
                      <a:pt x="324" y="487"/>
                      <a:pt x="173" y="1209"/>
                    </a:cubicBezTo>
                    <a:cubicBezTo>
                      <a:pt x="0" y="2004"/>
                      <a:pt x="519" y="2799"/>
                      <a:pt x="1314" y="2972"/>
                    </a:cubicBezTo>
                    <a:cubicBezTo>
                      <a:pt x="1422" y="2994"/>
                      <a:pt x="1529" y="3005"/>
                      <a:pt x="1635" y="3005"/>
                    </a:cubicBezTo>
                    <a:cubicBezTo>
                      <a:pt x="2340" y="3005"/>
                      <a:pt x="2961" y="2523"/>
                      <a:pt x="3111" y="1831"/>
                    </a:cubicBezTo>
                    <a:cubicBezTo>
                      <a:pt x="3284" y="1036"/>
                      <a:pt x="2766" y="241"/>
                      <a:pt x="1971" y="34"/>
                    </a:cubicBezTo>
                    <a:cubicBezTo>
                      <a:pt x="1863" y="11"/>
                      <a:pt x="1756" y="0"/>
                      <a:pt x="1651" y="0"/>
                    </a:cubicBezTo>
                    <a:close/>
                  </a:path>
                </a:pathLst>
              </a:custGeom>
              <a:solidFill>
                <a:srgbClr val="D1CBC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" name="Google Shape;2055;p37">
                <a:extLst>
                  <a:ext uri="{FF2B5EF4-FFF2-40B4-BE49-F238E27FC236}">
                    <a16:creationId xmlns:a16="http://schemas.microsoft.com/office/drawing/2014/main" id="{768108AF-0B1F-4E9C-B0DD-CED628EFEB6C}"/>
                  </a:ext>
                </a:extLst>
              </p:cNvPr>
              <p:cNvSpPr/>
              <p:nvPr/>
            </p:nvSpPr>
            <p:spPr>
              <a:xfrm>
                <a:off x="3983667" y="2345212"/>
                <a:ext cx="44576" cy="37831"/>
              </a:xfrm>
              <a:custGeom>
                <a:avLst/>
                <a:gdLst/>
                <a:ahLst/>
                <a:cxnLst/>
                <a:rect l="l" t="t" r="r" b="b"/>
                <a:pathLst>
                  <a:path w="3542" h="3006" extrusionOk="0">
                    <a:moveTo>
                      <a:pt x="1970" y="1"/>
                    </a:moveTo>
                    <a:cubicBezTo>
                      <a:pt x="677" y="1"/>
                      <a:pt x="1" y="1545"/>
                      <a:pt x="914" y="2526"/>
                    </a:cubicBezTo>
                    <a:cubicBezTo>
                      <a:pt x="1221" y="2856"/>
                      <a:pt x="1611" y="3005"/>
                      <a:pt x="1996" y="3005"/>
                    </a:cubicBezTo>
                    <a:cubicBezTo>
                      <a:pt x="2740" y="3005"/>
                      <a:pt x="3461" y="2447"/>
                      <a:pt x="3507" y="1559"/>
                    </a:cubicBezTo>
                    <a:cubicBezTo>
                      <a:pt x="3541" y="729"/>
                      <a:pt x="2885" y="38"/>
                      <a:pt x="2055" y="3"/>
                    </a:cubicBezTo>
                    <a:cubicBezTo>
                      <a:pt x="2027" y="2"/>
                      <a:pt x="1998" y="1"/>
                      <a:pt x="197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" name="Google Shape;2056;p37">
                <a:extLst>
                  <a:ext uri="{FF2B5EF4-FFF2-40B4-BE49-F238E27FC236}">
                    <a16:creationId xmlns:a16="http://schemas.microsoft.com/office/drawing/2014/main" id="{9DC5563A-CC44-477E-AA60-B01FFCBEF0D6}"/>
                  </a:ext>
                </a:extLst>
              </p:cNvPr>
              <p:cNvSpPr/>
              <p:nvPr/>
            </p:nvSpPr>
            <p:spPr>
              <a:xfrm>
                <a:off x="3993119" y="2206034"/>
                <a:ext cx="44261" cy="37805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004" extrusionOk="0">
                    <a:moveTo>
                      <a:pt x="1988" y="1"/>
                    </a:moveTo>
                    <a:cubicBezTo>
                      <a:pt x="701" y="1"/>
                      <a:pt x="0" y="1567"/>
                      <a:pt x="889" y="2525"/>
                    </a:cubicBezTo>
                    <a:cubicBezTo>
                      <a:pt x="1196" y="2854"/>
                      <a:pt x="1586" y="3004"/>
                      <a:pt x="1971" y="3004"/>
                    </a:cubicBezTo>
                    <a:cubicBezTo>
                      <a:pt x="2715" y="3004"/>
                      <a:pt x="3436" y="2445"/>
                      <a:pt x="3482" y="1557"/>
                    </a:cubicBezTo>
                    <a:cubicBezTo>
                      <a:pt x="3516" y="727"/>
                      <a:pt x="2860" y="36"/>
                      <a:pt x="2030" y="1"/>
                    </a:cubicBezTo>
                    <a:cubicBezTo>
                      <a:pt x="2016" y="1"/>
                      <a:pt x="2002" y="1"/>
                      <a:pt x="1988" y="1"/>
                    </a:cubicBezTo>
                    <a:close/>
                  </a:path>
                </a:pathLst>
              </a:custGeom>
              <a:solidFill>
                <a:srgbClr val="D1CBC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" name="Google Shape;2057;p37">
                <a:extLst>
                  <a:ext uri="{FF2B5EF4-FFF2-40B4-BE49-F238E27FC236}">
                    <a16:creationId xmlns:a16="http://schemas.microsoft.com/office/drawing/2014/main" id="{2C535A45-6DC1-46ED-9844-EF042F8C7436}"/>
                  </a:ext>
                </a:extLst>
              </p:cNvPr>
              <p:cNvSpPr/>
              <p:nvPr/>
            </p:nvSpPr>
            <p:spPr>
              <a:xfrm>
                <a:off x="3989205" y="2206034"/>
                <a:ext cx="44261" cy="37705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2996" extrusionOk="0">
                    <a:moveTo>
                      <a:pt x="1987" y="1"/>
                    </a:moveTo>
                    <a:cubicBezTo>
                      <a:pt x="701" y="1"/>
                      <a:pt x="0" y="1533"/>
                      <a:pt x="889" y="2525"/>
                    </a:cubicBezTo>
                    <a:cubicBezTo>
                      <a:pt x="1191" y="2850"/>
                      <a:pt x="1576" y="2996"/>
                      <a:pt x="1955" y="2996"/>
                    </a:cubicBezTo>
                    <a:cubicBezTo>
                      <a:pt x="2705" y="2996"/>
                      <a:pt x="3436" y="2428"/>
                      <a:pt x="3482" y="1557"/>
                    </a:cubicBezTo>
                    <a:cubicBezTo>
                      <a:pt x="3516" y="727"/>
                      <a:pt x="2859" y="36"/>
                      <a:pt x="2030" y="1"/>
                    </a:cubicBezTo>
                    <a:cubicBezTo>
                      <a:pt x="2015" y="1"/>
                      <a:pt x="2001" y="1"/>
                      <a:pt x="198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" name="Google Shape;2058;p37">
                <a:extLst>
                  <a:ext uri="{FF2B5EF4-FFF2-40B4-BE49-F238E27FC236}">
                    <a16:creationId xmlns:a16="http://schemas.microsoft.com/office/drawing/2014/main" id="{3EA28F6B-6A2D-4142-A4DC-FDB74BBC87DA}"/>
                  </a:ext>
                </a:extLst>
              </p:cNvPr>
              <p:cNvSpPr/>
              <p:nvPr/>
            </p:nvSpPr>
            <p:spPr>
              <a:xfrm>
                <a:off x="4009530" y="1683971"/>
                <a:ext cx="97446" cy="94476"/>
              </a:xfrm>
              <a:custGeom>
                <a:avLst/>
                <a:gdLst/>
                <a:ahLst/>
                <a:cxnLst/>
                <a:rect l="l" t="t" r="r" b="b"/>
                <a:pathLst>
                  <a:path w="7743" h="7507" extrusionOk="0">
                    <a:moveTo>
                      <a:pt x="3702" y="1"/>
                    </a:moveTo>
                    <a:cubicBezTo>
                      <a:pt x="3678" y="1"/>
                      <a:pt x="3654" y="3"/>
                      <a:pt x="3629" y="6"/>
                    </a:cubicBezTo>
                    <a:cubicBezTo>
                      <a:pt x="2109" y="213"/>
                      <a:pt x="830" y="1320"/>
                      <a:pt x="415" y="2806"/>
                    </a:cubicBezTo>
                    <a:cubicBezTo>
                      <a:pt x="0" y="4119"/>
                      <a:pt x="449" y="5571"/>
                      <a:pt x="1486" y="6470"/>
                    </a:cubicBezTo>
                    <a:cubicBezTo>
                      <a:pt x="2351" y="7127"/>
                      <a:pt x="3387" y="7507"/>
                      <a:pt x="4494" y="7507"/>
                    </a:cubicBezTo>
                    <a:cubicBezTo>
                      <a:pt x="4701" y="7507"/>
                      <a:pt x="4908" y="7472"/>
                      <a:pt x="5116" y="7438"/>
                    </a:cubicBezTo>
                    <a:cubicBezTo>
                      <a:pt x="6084" y="7299"/>
                      <a:pt x="6913" y="6746"/>
                      <a:pt x="7432" y="5951"/>
                    </a:cubicBezTo>
                    <a:cubicBezTo>
                      <a:pt x="7708" y="5433"/>
                      <a:pt x="7743" y="4845"/>
                      <a:pt x="7535" y="4327"/>
                    </a:cubicBezTo>
                    <a:cubicBezTo>
                      <a:pt x="7185" y="3535"/>
                      <a:pt x="6512" y="3322"/>
                      <a:pt x="5870" y="3322"/>
                    </a:cubicBezTo>
                    <a:cubicBezTo>
                      <a:pt x="5307" y="3322"/>
                      <a:pt x="4768" y="3486"/>
                      <a:pt x="4494" y="3566"/>
                    </a:cubicBezTo>
                    <a:cubicBezTo>
                      <a:pt x="3992" y="3723"/>
                      <a:pt x="4173" y="4419"/>
                      <a:pt x="4623" y="4419"/>
                    </a:cubicBezTo>
                    <a:cubicBezTo>
                      <a:pt x="4669" y="4419"/>
                      <a:pt x="4718" y="4412"/>
                      <a:pt x="4770" y="4396"/>
                    </a:cubicBezTo>
                    <a:cubicBezTo>
                      <a:pt x="5268" y="4238"/>
                      <a:pt x="5639" y="4174"/>
                      <a:pt x="5917" y="4174"/>
                    </a:cubicBezTo>
                    <a:cubicBezTo>
                      <a:pt x="6429" y="4174"/>
                      <a:pt x="6628" y="4391"/>
                      <a:pt x="6740" y="4638"/>
                    </a:cubicBezTo>
                    <a:cubicBezTo>
                      <a:pt x="6844" y="4914"/>
                      <a:pt x="6809" y="5260"/>
                      <a:pt x="6671" y="5502"/>
                    </a:cubicBezTo>
                    <a:cubicBezTo>
                      <a:pt x="6291" y="6090"/>
                      <a:pt x="5669" y="6470"/>
                      <a:pt x="5012" y="6573"/>
                    </a:cubicBezTo>
                    <a:cubicBezTo>
                      <a:pt x="4832" y="6597"/>
                      <a:pt x="4653" y="6608"/>
                      <a:pt x="4476" y="6608"/>
                    </a:cubicBezTo>
                    <a:cubicBezTo>
                      <a:pt x="3598" y="6608"/>
                      <a:pt x="2764" y="6325"/>
                      <a:pt x="2074" y="5778"/>
                    </a:cubicBezTo>
                    <a:cubicBezTo>
                      <a:pt x="1244" y="5122"/>
                      <a:pt x="933" y="4050"/>
                      <a:pt x="1244" y="3048"/>
                    </a:cubicBezTo>
                    <a:cubicBezTo>
                      <a:pt x="1590" y="1873"/>
                      <a:pt x="2558" y="1008"/>
                      <a:pt x="3733" y="836"/>
                    </a:cubicBezTo>
                    <a:cubicBezTo>
                      <a:pt x="3975" y="801"/>
                      <a:pt x="4148" y="594"/>
                      <a:pt x="4113" y="352"/>
                    </a:cubicBezTo>
                    <a:cubicBezTo>
                      <a:pt x="4082" y="135"/>
                      <a:pt x="3912" y="1"/>
                      <a:pt x="370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" name="Google Shape;2059;p37">
                <a:extLst>
                  <a:ext uri="{FF2B5EF4-FFF2-40B4-BE49-F238E27FC236}">
                    <a16:creationId xmlns:a16="http://schemas.microsoft.com/office/drawing/2014/main" id="{3550E937-4170-4CCC-B85F-1A9DEB1EBE3C}"/>
                  </a:ext>
                </a:extLst>
              </p:cNvPr>
              <p:cNvSpPr/>
              <p:nvPr/>
            </p:nvSpPr>
            <p:spPr>
              <a:xfrm>
                <a:off x="3961669" y="1986992"/>
                <a:ext cx="72225" cy="68123"/>
              </a:xfrm>
              <a:custGeom>
                <a:avLst/>
                <a:gdLst/>
                <a:ahLst/>
                <a:cxnLst/>
                <a:rect l="l" t="t" r="r" b="b"/>
                <a:pathLst>
                  <a:path w="5739" h="5413" extrusionOk="0">
                    <a:moveTo>
                      <a:pt x="1314" y="850"/>
                    </a:moveTo>
                    <a:cubicBezTo>
                      <a:pt x="1867" y="850"/>
                      <a:pt x="2766" y="1403"/>
                      <a:pt x="4183" y="3822"/>
                    </a:cubicBezTo>
                    <a:cubicBezTo>
                      <a:pt x="2420" y="2751"/>
                      <a:pt x="900" y="1541"/>
                      <a:pt x="900" y="1022"/>
                    </a:cubicBezTo>
                    <a:cubicBezTo>
                      <a:pt x="900" y="988"/>
                      <a:pt x="1003" y="919"/>
                      <a:pt x="1038" y="919"/>
                    </a:cubicBezTo>
                    <a:cubicBezTo>
                      <a:pt x="1107" y="884"/>
                      <a:pt x="1211" y="850"/>
                      <a:pt x="1314" y="850"/>
                    </a:cubicBezTo>
                    <a:close/>
                    <a:moveTo>
                      <a:pt x="1331" y="0"/>
                    </a:moveTo>
                    <a:cubicBezTo>
                      <a:pt x="1108" y="0"/>
                      <a:pt x="882" y="50"/>
                      <a:pt x="658" y="158"/>
                    </a:cubicBezTo>
                    <a:cubicBezTo>
                      <a:pt x="277" y="297"/>
                      <a:pt x="35" y="642"/>
                      <a:pt x="35" y="1022"/>
                    </a:cubicBezTo>
                    <a:cubicBezTo>
                      <a:pt x="1" y="2474"/>
                      <a:pt x="3803" y="4652"/>
                      <a:pt x="5047" y="5343"/>
                    </a:cubicBezTo>
                    <a:cubicBezTo>
                      <a:pt x="5082" y="5378"/>
                      <a:pt x="5151" y="5412"/>
                      <a:pt x="5186" y="5412"/>
                    </a:cubicBezTo>
                    <a:lnTo>
                      <a:pt x="5324" y="5412"/>
                    </a:lnTo>
                    <a:cubicBezTo>
                      <a:pt x="5393" y="5412"/>
                      <a:pt x="5462" y="5412"/>
                      <a:pt x="5531" y="5378"/>
                    </a:cubicBezTo>
                    <a:cubicBezTo>
                      <a:pt x="5670" y="5308"/>
                      <a:pt x="5739" y="5136"/>
                      <a:pt x="5739" y="4997"/>
                    </a:cubicBezTo>
                    <a:cubicBezTo>
                      <a:pt x="5739" y="4894"/>
                      <a:pt x="5704" y="4790"/>
                      <a:pt x="5635" y="4721"/>
                    </a:cubicBezTo>
                    <a:lnTo>
                      <a:pt x="5531" y="4513"/>
                    </a:lnTo>
                    <a:cubicBezTo>
                      <a:pt x="4915" y="3342"/>
                      <a:pt x="3172" y="0"/>
                      <a:pt x="133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" name="Google Shape;2060;p37">
                <a:extLst>
                  <a:ext uri="{FF2B5EF4-FFF2-40B4-BE49-F238E27FC236}">
                    <a16:creationId xmlns:a16="http://schemas.microsoft.com/office/drawing/2014/main" id="{F8FB44F7-B07F-4091-AF8F-F0A0D25BAD15}"/>
                  </a:ext>
                </a:extLst>
              </p:cNvPr>
              <p:cNvSpPr/>
              <p:nvPr/>
            </p:nvSpPr>
            <p:spPr>
              <a:xfrm>
                <a:off x="4022580" y="2001075"/>
                <a:ext cx="83086" cy="54040"/>
              </a:xfrm>
              <a:custGeom>
                <a:avLst/>
                <a:gdLst/>
                <a:ahLst/>
                <a:cxnLst/>
                <a:rect l="l" t="t" r="r" b="b"/>
                <a:pathLst>
                  <a:path w="6602" h="4294" extrusionOk="0">
                    <a:moveTo>
                      <a:pt x="5185" y="837"/>
                    </a:moveTo>
                    <a:cubicBezTo>
                      <a:pt x="5358" y="837"/>
                      <a:pt x="5496" y="940"/>
                      <a:pt x="5600" y="1079"/>
                    </a:cubicBezTo>
                    <a:cubicBezTo>
                      <a:pt x="5669" y="1182"/>
                      <a:pt x="5703" y="1355"/>
                      <a:pt x="5634" y="1459"/>
                    </a:cubicBezTo>
                    <a:cubicBezTo>
                      <a:pt x="5323" y="2150"/>
                      <a:pt x="3422" y="2772"/>
                      <a:pt x="1694" y="3187"/>
                    </a:cubicBezTo>
                    <a:cubicBezTo>
                      <a:pt x="2834" y="2046"/>
                      <a:pt x="4286" y="837"/>
                      <a:pt x="5116" y="837"/>
                    </a:cubicBezTo>
                    <a:close/>
                    <a:moveTo>
                      <a:pt x="5114" y="1"/>
                    </a:moveTo>
                    <a:cubicBezTo>
                      <a:pt x="3276" y="1"/>
                      <a:pt x="475" y="3197"/>
                      <a:pt x="138" y="3567"/>
                    </a:cubicBezTo>
                    <a:cubicBezTo>
                      <a:pt x="35" y="3706"/>
                      <a:pt x="0" y="3913"/>
                      <a:pt x="104" y="4086"/>
                    </a:cubicBezTo>
                    <a:cubicBezTo>
                      <a:pt x="173" y="4189"/>
                      <a:pt x="311" y="4293"/>
                      <a:pt x="484" y="4293"/>
                    </a:cubicBezTo>
                    <a:lnTo>
                      <a:pt x="553" y="4293"/>
                    </a:lnTo>
                    <a:cubicBezTo>
                      <a:pt x="1383" y="4155"/>
                      <a:pt x="5703" y="3429"/>
                      <a:pt x="6429" y="1839"/>
                    </a:cubicBezTo>
                    <a:cubicBezTo>
                      <a:pt x="6602" y="1459"/>
                      <a:pt x="6567" y="1009"/>
                      <a:pt x="6325" y="664"/>
                    </a:cubicBezTo>
                    <a:cubicBezTo>
                      <a:pt x="6084" y="284"/>
                      <a:pt x="5703" y="7"/>
                      <a:pt x="5254" y="7"/>
                    </a:cubicBezTo>
                    <a:cubicBezTo>
                      <a:pt x="5208" y="3"/>
                      <a:pt x="5161" y="1"/>
                      <a:pt x="511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" name="Google Shape;2061;p37">
                <a:extLst>
                  <a:ext uri="{FF2B5EF4-FFF2-40B4-BE49-F238E27FC236}">
                    <a16:creationId xmlns:a16="http://schemas.microsoft.com/office/drawing/2014/main" id="{9A34A670-AFE7-4A18-A4D3-BAB7DE28E0E5}"/>
                  </a:ext>
                </a:extLst>
              </p:cNvPr>
              <p:cNvSpPr/>
              <p:nvPr/>
            </p:nvSpPr>
            <p:spPr>
              <a:xfrm>
                <a:off x="3989947" y="2042794"/>
                <a:ext cx="40901" cy="74956"/>
              </a:xfrm>
              <a:custGeom>
                <a:avLst/>
                <a:gdLst/>
                <a:ahLst/>
                <a:cxnLst/>
                <a:rect l="l" t="t" r="r" b="b"/>
                <a:pathLst>
                  <a:path w="3250" h="5956" extrusionOk="0">
                    <a:moveTo>
                      <a:pt x="2690" y="1"/>
                    </a:moveTo>
                    <a:cubicBezTo>
                      <a:pt x="2431" y="1"/>
                      <a:pt x="2162" y="223"/>
                      <a:pt x="2247" y="563"/>
                    </a:cubicBezTo>
                    <a:cubicBezTo>
                      <a:pt x="2386" y="1082"/>
                      <a:pt x="2351" y="1600"/>
                      <a:pt x="2213" y="2119"/>
                    </a:cubicBezTo>
                    <a:cubicBezTo>
                      <a:pt x="2109" y="2741"/>
                      <a:pt x="1902" y="3363"/>
                      <a:pt x="1660" y="3916"/>
                    </a:cubicBezTo>
                    <a:cubicBezTo>
                      <a:pt x="1383" y="4435"/>
                      <a:pt x="968" y="4849"/>
                      <a:pt x="450" y="5126"/>
                    </a:cubicBezTo>
                    <a:cubicBezTo>
                      <a:pt x="1" y="5299"/>
                      <a:pt x="104" y="5956"/>
                      <a:pt x="588" y="5956"/>
                    </a:cubicBezTo>
                    <a:cubicBezTo>
                      <a:pt x="657" y="5956"/>
                      <a:pt x="692" y="5921"/>
                      <a:pt x="761" y="5921"/>
                    </a:cubicBezTo>
                    <a:cubicBezTo>
                      <a:pt x="1452" y="5610"/>
                      <a:pt x="2040" y="5022"/>
                      <a:pt x="2420" y="4331"/>
                    </a:cubicBezTo>
                    <a:cubicBezTo>
                      <a:pt x="2731" y="3674"/>
                      <a:pt x="2939" y="2983"/>
                      <a:pt x="3077" y="2292"/>
                    </a:cubicBezTo>
                    <a:cubicBezTo>
                      <a:pt x="3250" y="1635"/>
                      <a:pt x="3250" y="944"/>
                      <a:pt x="3077" y="287"/>
                    </a:cubicBezTo>
                    <a:cubicBezTo>
                      <a:pt x="3010" y="87"/>
                      <a:pt x="2852" y="1"/>
                      <a:pt x="269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" name="Google Shape;2062;p37">
                <a:extLst>
                  <a:ext uri="{FF2B5EF4-FFF2-40B4-BE49-F238E27FC236}">
                    <a16:creationId xmlns:a16="http://schemas.microsoft.com/office/drawing/2014/main" id="{5897F37E-1C51-4088-ADF3-399F92E90FE0}"/>
                  </a:ext>
                </a:extLst>
              </p:cNvPr>
              <p:cNvSpPr/>
              <p:nvPr/>
            </p:nvSpPr>
            <p:spPr>
              <a:xfrm>
                <a:off x="4027035" y="2040655"/>
                <a:ext cx="67053" cy="61440"/>
              </a:xfrm>
              <a:custGeom>
                <a:avLst/>
                <a:gdLst/>
                <a:ahLst/>
                <a:cxnLst/>
                <a:rect l="l" t="t" r="r" b="b"/>
                <a:pathLst>
                  <a:path w="5328" h="4882" extrusionOk="0">
                    <a:moveTo>
                      <a:pt x="521" y="0"/>
                    </a:moveTo>
                    <a:cubicBezTo>
                      <a:pt x="267" y="0"/>
                      <a:pt x="1" y="205"/>
                      <a:pt x="61" y="526"/>
                    </a:cubicBezTo>
                    <a:cubicBezTo>
                      <a:pt x="406" y="2151"/>
                      <a:pt x="1443" y="3533"/>
                      <a:pt x="2861" y="4363"/>
                    </a:cubicBezTo>
                    <a:cubicBezTo>
                      <a:pt x="3310" y="4639"/>
                      <a:pt x="3759" y="4812"/>
                      <a:pt x="4278" y="4881"/>
                    </a:cubicBezTo>
                    <a:lnTo>
                      <a:pt x="4416" y="4881"/>
                    </a:lnTo>
                    <a:cubicBezTo>
                      <a:pt x="4727" y="4881"/>
                      <a:pt x="5004" y="4743"/>
                      <a:pt x="5176" y="4466"/>
                    </a:cubicBezTo>
                    <a:cubicBezTo>
                      <a:pt x="5328" y="4139"/>
                      <a:pt x="5057" y="3848"/>
                      <a:pt x="4778" y="3848"/>
                    </a:cubicBezTo>
                    <a:cubicBezTo>
                      <a:pt x="4674" y="3848"/>
                      <a:pt x="4570" y="3889"/>
                      <a:pt x="4485" y="3983"/>
                    </a:cubicBezTo>
                    <a:lnTo>
                      <a:pt x="4347" y="3983"/>
                    </a:lnTo>
                    <a:cubicBezTo>
                      <a:pt x="3967" y="3948"/>
                      <a:pt x="3621" y="3810"/>
                      <a:pt x="3310" y="3602"/>
                    </a:cubicBezTo>
                    <a:cubicBezTo>
                      <a:pt x="2100" y="2876"/>
                      <a:pt x="1236" y="1701"/>
                      <a:pt x="925" y="353"/>
                    </a:cubicBezTo>
                    <a:cubicBezTo>
                      <a:pt x="881" y="107"/>
                      <a:pt x="704" y="0"/>
                      <a:pt x="52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" name="Google Shape;2063;p37">
                <a:extLst>
                  <a:ext uri="{FF2B5EF4-FFF2-40B4-BE49-F238E27FC236}">
                    <a16:creationId xmlns:a16="http://schemas.microsoft.com/office/drawing/2014/main" id="{FFFAD23C-7B3D-43D0-9311-137E3B5F4972}"/>
                  </a:ext>
                </a:extLst>
              </p:cNvPr>
              <p:cNvSpPr/>
              <p:nvPr/>
            </p:nvSpPr>
            <p:spPr>
              <a:xfrm>
                <a:off x="3644149" y="2588681"/>
                <a:ext cx="257942" cy="170262"/>
              </a:xfrm>
              <a:custGeom>
                <a:avLst/>
                <a:gdLst/>
                <a:ahLst/>
                <a:cxnLst/>
                <a:rect l="l" t="t" r="r" b="b"/>
                <a:pathLst>
                  <a:path w="20496" h="13529" extrusionOk="0">
                    <a:moveTo>
                      <a:pt x="7083" y="1"/>
                    </a:moveTo>
                    <a:cubicBezTo>
                      <a:pt x="6087" y="1"/>
                      <a:pt x="5129" y="119"/>
                      <a:pt x="4250" y="394"/>
                    </a:cubicBezTo>
                    <a:lnTo>
                      <a:pt x="3420" y="8482"/>
                    </a:lnTo>
                    <a:cubicBezTo>
                      <a:pt x="3420" y="8482"/>
                      <a:pt x="655" y="9173"/>
                      <a:pt x="344" y="9726"/>
                    </a:cubicBezTo>
                    <a:cubicBezTo>
                      <a:pt x="0" y="10277"/>
                      <a:pt x="12278" y="13529"/>
                      <a:pt x="15026" y="13529"/>
                    </a:cubicBezTo>
                    <a:cubicBezTo>
                      <a:pt x="15041" y="13529"/>
                      <a:pt x="15055" y="13529"/>
                      <a:pt x="15069" y="13529"/>
                    </a:cubicBezTo>
                    <a:cubicBezTo>
                      <a:pt x="15069" y="13529"/>
                      <a:pt x="19286" y="7929"/>
                      <a:pt x="20495" y="4300"/>
                    </a:cubicBezTo>
                    <a:cubicBezTo>
                      <a:pt x="20495" y="4300"/>
                      <a:pt x="13093" y="1"/>
                      <a:pt x="708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" name="Google Shape;2064;p37">
                <a:extLst>
                  <a:ext uri="{FF2B5EF4-FFF2-40B4-BE49-F238E27FC236}">
                    <a16:creationId xmlns:a16="http://schemas.microsoft.com/office/drawing/2014/main" id="{94DA2E71-EB25-4294-A89F-AB4B7183BF82}"/>
                  </a:ext>
                </a:extLst>
              </p:cNvPr>
              <p:cNvSpPr/>
              <p:nvPr/>
            </p:nvSpPr>
            <p:spPr>
              <a:xfrm>
                <a:off x="3688058" y="2557974"/>
                <a:ext cx="229261" cy="98226"/>
              </a:xfrm>
              <a:custGeom>
                <a:avLst/>
                <a:gdLst/>
                <a:ahLst/>
                <a:cxnLst/>
                <a:rect l="l" t="t" r="r" b="b"/>
                <a:pathLst>
                  <a:path w="18217" h="7805" extrusionOk="0">
                    <a:moveTo>
                      <a:pt x="1857" y="0"/>
                    </a:moveTo>
                    <a:cubicBezTo>
                      <a:pt x="1272" y="0"/>
                      <a:pt x="687" y="35"/>
                      <a:pt x="104" y="103"/>
                    </a:cubicBezTo>
                    <a:cubicBezTo>
                      <a:pt x="0" y="1313"/>
                      <a:pt x="35" y="2523"/>
                      <a:pt x="139" y="3733"/>
                    </a:cubicBezTo>
                    <a:cubicBezTo>
                      <a:pt x="2593" y="3767"/>
                      <a:pt x="5047" y="4251"/>
                      <a:pt x="7363" y="5115"/>
                    </a:cubicBezTo>
                    <a:cubicBezTo>
                      <a:pt x="10102" y="6114"/>
                      <a:pt x="13292" y="7804"/>
                      <a:pt x="16260" y="7804"/>
                    </a:cubicBezTo>
                    <a:cubicBezTo>
                      <a:pt x="16476" y="7804"/>
                      <a:pt x="16690" y="7795"/>
                      <a:pt x="16903" y="7777"/>
                    </a:cubicBezTo>
                    <a:cubicBezTo>
                      <a:pt x="17283" y="6947"/>
                      <a:pt x="17974" y="5772"/>
                      <a:pt x="18216" y="4908"/>
                    </a:cubicBezTo>
                    <a:lnTo>
                      <a:pt x="18216" y="4908"/>
                    </a:lnTo>
                    <a:cubicBezTo>
                      <a:pt x="18089" y="4915"/>
                      <a:pt x="17959" y="4918"/>
                      <a:pt x="17827" y="4918"/>
                    </a:cubicBezTo>
                    <a:cubicBezTo>
                      <a:pt x="15994" y="4918"/>
                      <a:pt x="13782" y="4264"/>
                      <a:pt x="12202" y="3491"/>
                    </a:cubicBezTo>
                    <a:cubicBezTo>
                      <a:pt x="10474" y="2626"/>
                      <a:pt x="8849" y="1624"/>
                      <a:pt x="7086" y="967"/>
                    </a:cubicBezTo>
                    <a:cubicBezTo>
                      <a:pt x="5397" y="318"/>
                      <a:pt x="3629" y="0"/>
                      <a:pt x="185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" name="Google Shape;2065;p37">
                <a:extLst>
                  <a:ext uri="{FF2B5EF4-FFF2-40B4-BE49-F238E27FC236}">
                    <a16:creationId xmlns:a16="http://schemas.microsoft.com/office/drawing/2014/main" id="{521F2161-4675-4BE1-AE02-A173E3FBB8A8}"/>
                  </a:ext>
                </a:extLst>
              </p:cNvPr>
              <p:cNvSpPr/>
              <p:nvPr/>
            </p:nvSpPr>
            <p:spPr>
              <a:xfrm>
                <a:off x="4121322" y="2633219"/>
                <a:ext cx="219092" cy="139366"/>
              </a:xfrm>
              <a:custGeom>
                <a:avLst/>
                <a:gdLst/>
                <a:ahLst/>
                <a:cxnLst/>
                <a:rect l="l" t="t" r="r" b="b"/>
                <a:pathLst>
                  <a:path w="17409" h="11074" extrusionOk="0">
                    <a:moveTo>
                      <a:pt x="14276" y="0"/>
                    </a:moveTo>
                    <a:lnTo>
                      <a:pt x="0" y="3941"/>
                    </a:lnTo>
                    <a:cubicBezTo>
                      <a:pt x="795" y="7363"/>
                      <a:pt x="4701" y="11027"/>
                      <a:pt x="4701" y="11027"/>
                    </a:cubicBezTo>
                    <a:cubicBezTo>
                      <a:pt x="5042" y="11059"/>
                      <a:pt x="5399" y="11074"/>
                      <a:pt x="5769" y="11074"/>
                    </a:cubicBezTo>
                    <a:cubicBezTo>
                      <a:pt x="10566" y="11074"/>
                      <a:pt x="17409" y="8545"/>
                      <a:pt x="17248" y="8192"/>
                    </a:cubicBezTo>
                    <a:cubicBezTo>
                      <a:pt x="17110" y="7812"/>
                      <a:pt x="14310" y="7605"/>
                      <a:pt x="14310" y="7605"/>
                    </a:cubicBezTo>
                    <a:lnTo>
                      <a:pt x="1427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" name="Google Shape;2066;p37">
                <a:extLst>
                  <a:ext uri="{FF2B5EF4-FFF2-40B4-BE49-F238E27FC236}">
                    <a16:creationId xmlns:a16="http://schemas.microsoft.com/office/drawing/2014/main" id="{DD233890-2C0A-4FD6-9923-FA3D03E2290E}"/>
                  </a:ext>
                </a:extLst>
              </p:cNvPr>
              <p:cNvSpPr/>
              <p:nvPr/>
            </p:nvSpPr>
            <p:spPr>
              <a:xfrm>
                <a:off x="4095221" y="2603632"/>
                <a:ext cx="215770" cy="99484"/>
              </a:xfrm>
              <a:custGeom>
                <a:avLst/>
                <a:gdLst/>
                <a:ahLst/>
                <a:cxnLst/>
                <a:rect l="l" t="t" r="r" b="b"/>
                <a:pathLst>
                  <a:path w="17145" h="7905" extrusionOk="0">
                    <a:moveTo>
                      <a:pt x="16661" y="1"/>
                    </a:moveTo>
                    <a:cubicBezTo>
                      <a:pt x="11096" y="450"/>
                      <a:pt x="5565" y="4425"/>
                      <a:pt x="0" y="4529"/>
                    </a:cubicBezTo>
                    <a:lnTo>
                      <a:pt x="1383" y="7813"/>
                    </a:lnTo>
                    <a:cubicBezTo>
                      <a:pt x="1932" y="7875"/>
                      <a:pt x="2493" y="7904"/>
                      <a:pt x="3062" y="7904"/>
                    </a:cubicBezTo>
                    <a:cubicBezTo>
                      <a:pt x="6931" y="7904"/>
                      <a:pt x="11151" y="6531"/>
                      <a:pt x="14345" y="4633"/>
                    </a:cubicBezTo>
                    <a:cubicBezTo>
                      <a:pt x="15244" y="4114"/>
                      <a:pt x="16142" y="3492"/>
                      <a:pt x="17145" y="3492"/>
                    </a:cubicBezTo>
                    <a:lnTo>
                      <a:pt x="1666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" name="Google Shape;2067;p37">
                <a:extLst>
                  <a:ext uri="{FF2B5EF4-FFF2-40B4-BE49-F238E27FC236}">
                    <a16:creationId xmlns:a16="http://schemas.microsoft.com/office/drawing/2014/main" id="{5BD1B2D1-20A8-4567-8C17-9B7C38C71560}"/>
                  </a:ext>
                </a:extLst>
              </p:cNvPr>
              <p:cNvSpPr/>
              <p:nvPr/>
            </p:nvSpPr>
            <p:spPr>
              <a:xfrm>
                <a:off x="4371008" y="1823136"/>
                <a:ext cx="202732" cy="177600"/>
              </a:xfrm>
              <a:custGeom>
                <a:avLst/>
                <a:gdLst/>
                <a:ahLst/>
                <a:cxnLst/>
                <a:rect l="l" t="t" r="r" b="b"/>
                <a:pathLst>
                  <a:path w="16109" h="14112" extrusionOk="0">
                    <a:moveTo>
                      <a:pt x="3397" y="0"/>
                    </a:moveTo>
                    <a:cubicBezTo>
                      <a:pt x="1647" y="0"/>
                      <a:pt x="1" y="4675"/>
                      <a:pt x="1" y="4675"/>
                    </a:cubicBezTo>
                    <a:cubicBezTo>
                      <a:pt x="19" y="4675"/>
                      <a:pt x="38" y="4675"/>
                      <a:pt x="57" y="4675"/>
                    </a:cubicBezTo>
                    <a:cubicBezTo>
                      <a:pt x="5186" y="4675"/>
                      <a:pt x="9990" y="14112"/>
                      <a:pt x="9990" y="14112"/>
                    </a:cubicBezTo>
                    <a:cubicBezTo>
                      <a:pt x="9990" y="14112"/>
                      <a:pt x="16108" y="8547"/>
                      <a:pt x="13412" y="3707"/>
                    </a:cubicBezTo>
                    <a:cubicBezTo>
                      <a:pt x="12436" y="1945"/>
                      <a:pt x="10953" y="1387"/>
                      <a:pt x="9466" y="1387"/>
                    </a:cubicBezTo>
                    <a:cubicBezTo>
                      <a:pt x="6899" y="1387"/>
                      <a:pt x="4321" y="3051"/>
                      <a:pt x="4321" y="3051"/>
                    </a:cubicBezTo>
                    <a:cubicBezTo>
                      <a:pt x="4321" y="3051"/>
                      <a:pt x="5289" y="251"/>
                      <a:pt x="3526" y="9"/>
                    </a:cubicBezTo>
                    <a:cubicBezTo>
                      <a:pt x="3483" y="3"/>
                      <a:pt x="3440" y="0"/>
                      <a:pt x="339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" name="Google Shape;2068;p37">
                <a:extLst>
                  <a:ext uri="{FF2B5EF4-FFF2-40B4-BE49-F238E27FC236}">
                    <a16:creationId xmlns:a16="http://schemas.microsoft.com/office/drawing/2014/main" id="{CC346B5F-DCF2-49B6-B41B-C3618EDE22E8}"/>
                  </a:ext>
                </a:extLst>
              </p:cNvPr>
              <p:cNvSpPr/>
              <p:nvPr/>
            </p:nvSpPr>
            <p:spPr>
              <a:xfrm>
                <a:off x="4353616" y="1873262"/>
                <a:ext cx="168790" cy="162749"/>
              </a:xfrm>
              <a:custGeom>
                <a:avLst/>
                <a:gdLst/>
                <a:ahLst/>
                <a:cxnLst/>
                <a:rect l="l" t="t" r="r" b="b"/>
                <a:pathLst>
                  <a:path w="13412" h="12932" extrusionOk="0">
                    <a:moveTo>
                      <a:pt x="1521" y="1"/>
                    </a:moveTo>
                    <a:cubicBezTo>
                      <a:pt x="933" y="450"/>
                      <a:pt x="588" y="969"/>
                      <a:pt x="0" y="1418"/>
                    </a:cubicBezTo>
                    <a:cubicBezTo>
                      <a:pt x="2973" y="2455"/>
                      <a:pt x="5289" y="4736"/>
                      <a:pt x="6395" y="7674"/>
                    </a:cubicBezTo>
                    <a:cubicBezTo>
                      <a:pt x="7017" y="9403"/>
                      <a:pt x="7570" y="10958"/>
                      <a:pt x="8883" y="12341"/>
                    </a:cubicBezTo>
                    <a:cubicBezTo>
                      <a:pt x="9022" y="12514"/>
                      <a:pt x="9229" y="12686"/>
                      <a:pt x="9436" y="12790"/>
                    </a:cubicBezTo>
                    <a:cubicBezTo>
                      <a:pt x="9575" y="12859"/>
                      <a:pt x="9713" y="12894"/>
                      <a:pt x="9851" y="12928"/>
                    </a:cubicBezTo>
                    <a:cubicBezTo>
                      <a:pt x="9875" y="12930"/>
                      <a:pt x="9900" y="12931"/>
                      <a:pt x="9924" y="12931"/>
                    </a:cubicBezTo>
                    <a:cubicBezTo>
                      <a:pt x="11301" y="12931"/>
                      <a:pt x="13174" y="10112"/>
                      <a:pt x="13411" y="9195"/>
                    </a:cubicBezTo>
                    <a:cubicBezTo>
                      <a:pt x="12271" y="8780"/>
                      <a:pt x="10681" y="7467"/>
                      <a:pt x="10301" y="6326"/>
                    </a:cubicBezTo>
                    <a:cubicBezTo>
                      <a:pt x="9886" y="5186"/>
                      <a:pt x="9644" y="3976"/>
                      <a:pt x="8918" y="3008"/>
                    </a:cubicBezTo>
                    <a:cubicBezTo>
                      <a:pt x="8296" y="2248"/>
                      <a:pt x="7501" y="1660"/>
                      <a:pt x="6602" y="1280"/>
                    </a:cubicBezTo>
                    <a:cubicBezTo>
                      <a:pt x="5012" y="519"/>
                      <a:pt x="3284" y="105"/>
                      <a:pt x="152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" name="Google Shape;2069;p37">
                <a:extLst>
                  <a:ext uri="{FF2B5EF4-FFF2-40B4-BE49-F238E27FC236}">
                    <a16:creationId xmlns:a16="http://schemas.microsoft.com/office/drawing/2014/main" id="{B918AB9E-7F97-4356-ADAC-337ECC681E14}"/>
                  </a:ext>
                </a:extLst>
              </p:cNvPr>
              <p:cNvSpPr/>
              <p:nvPr/>
            </p:nvSpPr>
            <p:spPr>
              <a:xfrm>
                <a:off x="3554947" y="1777628"/>
                <a:ext cx="162271" cy="166122"/>
              </a:xfrm>
              <a:custGeom>
                <a:avLst/>
                <a:gdLst/>
                <a:ahLst/>
                <a:cxnLst/>
                <a:rect l="l" t="t" r="r" b="b"/>
                <a:pathLst>
                  <a:path w="12894" h="13200" extrusionOk="0">
                    <a:moveTo>
                      <a:pt x="9319" y="1"/>
                    </a:moveTo>
                    <a:cubicBezTo>
                      <a:pt x="9252" y="1"/>
                      <a:pt x="9188" y="10"/>
                      <a:pt x="9126" y="30"/>
                    </a:cubicBezTo>
                    <a:cubicBezTo>
                      <a:pt x="7881" y="445"/>
                      <a:pt x="9057" y="2553"/>
                      <a:pt x="9057" y="2553"/>
                    </a:cubicBezTo>
                    <a:cubicBezTo>
                      <a:pt x="9057" y="2553"/>
                      <a:pt x="7713" y="1991"/>
                      <a:pt x="6097" y="1991"/>
                    </a:cubicBezTo>
                    <a:cubicBezTo>
                      <a:pt x="4911" y="1991"/>
                      <a:pt x="3578" y="2294"/>
                      <a:pt x="2524" y="3348"/>
                    </a:cubicBezTo>
                    <a:cubicBezTo>
                      <a:pt x="1" y="5803"/>
                      <a:pt x="3215" y="12024"/>
                      <a:pt x="5116" y="13199"/>
                    </a:cubicBezTo>
                    <a:cubicBezTo>
                      <a:pt x="5116" y="13199"/>
                      <a:pt x="10370" y="10227"/>
                      <a:pt x="11165" y="7669"/>
                    </a:cubicBezTo>
                    <a:cubicBezTo>
                      <a:pt x="11545" y="6286"/>
                      <a:pt x="12133" y="4938"/>
                      <a:pt x="12893" y="3694"/>
                    </a:cubicBezTo>
                    <a:cubicBezTo>
                      <a:pt x="12893" y="3694"/>
                      <a:pt x="10640" y="1"/>
                      <a:pt x="931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" name="Google Shape;2070;p37">
                <a:extLst>
                  <a:ext uri="{FF2B5EF4-FFF2-40B4-BE49-F238E27FC236}">
                    <a16:creationId xmlns:a16="http://schemas.microsoft.com/office/drawing/2014/main" id="{7DAFD825-4A97-46AC-8172-F7CB95644014}"/>
                  </a:ext>
                </a:extLst>
              </p:cNvPr>
              <p:cNvSpPr/>
              <p:nvPr/>
            </p:nvSpPr>
            <p:spPr>
              <a:xfrm>
                <a:off x="3601927" y="1817145"/>
                <a:ext cx="141820" cy="139215"/>
              </a:xfrm>
              <a:custGeom>
                <a:avLst/>
                <a:gdLst/>
                <a:ahLst/>
                <a:cxnLst/>
                <a:rect l="l" t="t" r="r" b="b"/>
                <a:pathLst>
                  <a:path w="11269" h="11062" extrusionOk="0">
                    <a:moveTo>
                      <a:pt x="9511" y="0"/>
                    </a:moveTo>
                    <a:cubicBezTo>
                      <a:pt x="8251" y="0"/>
                      <a:pt x="6937" y="988"/>
                      <a:pt x="6291" y="2110"/>
                    </a:cubicBezTo>
                    <a:cubicBezTo>
                      <a:pt x="5635" y="3250"/>
                      <a:pt x="5324" y="4564"/>
                      <a:pt x="4874" y="5808"/>
                    </a:cubicBezTo>
                    <a:cubicBezTo>
                      <a:pt x="4701" y="6361"/>
                      <a:pt x="4390" y="6880"/>
                      <a:pt x="4010" y="7363"/>
                    </a:cubicBezTo>
                    <a:cubicBezTo>
                      <a:pt x="3181" y="8262"/>
                      <a:pt x="1314" y="8573"/>
                      <a:pt x="70" y="8746"/>
                    </a:cubicBezTo>
                    <a:cubicBezTo>
                      <a:pt x="1" y="8746"/>
                      <a:pt x="830" y="10267"/>
                      <a:pt x="1383" y="11062"/>
                    </a:cubicBezTo>
                    <a:cubicBezTo>
                      <a:pt x="4079" y="10405"/>
                      <a:pt x="6395" y="8573"/>
                      <a:pt x="7674" y="6085"/>
                    </a:cubicBezTo>
                    <a:cubicBezTo>
                      <a:pt x="8054" y="5220"/>
                      <a:pt x="8469" y="4356"/>
                      <a:pt x="8953" y="3561"/>
                    </a:cubicBezTo>
                    <a:cubicBezTo>
                      <a:pt x="9471" y="2801"/>
                      <a:pt x="10336" y="2144"/>
                      <a:pt x="11269" y="2144"/>
                    </a:cubicBezTo>
                    <a:cubicBezTo>
                      <a:pt x="10612" y="1487"/>
                      <a:pt x="10059" y="761"/>
                      <a:pt x="9575" y="1"/>
                    </a:cubicBezTo>
                    <a:cubicBezTo>
                      <a:pt x="9554" y="0"/>
                      <a:pt x="9532" y="0"/>
                      <a:pt x="951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" name="Google Shape;2071;p37">
                <a:extLst>
                  <a:ext uri="{FF2B5EF4-FFF2-40B4-BE49-F238E27FC236}">
                    <a16:creationId xmlns:a16="http://schemas.microsoft.com/office/drawing/2014/main" id="{27BA67C8-4BE5-411F-98EE-F012E815E2EE}"/>
                  </a:ext>
                </a:extLst>
              </p:cNvPr>
              <p:cNvSpPr/>
              <p:nvPr/>
            </p:nvSpPr>
            <p:spPr>
              <a:xfrm>
                <a:off x="4086084" y="1589306"/>
                <a:ext cx="267104" cy="217859"/>
              </a:xfrm>
              <a:custGeom>
                <a:avLst/>
                <a:gdLst/>
                <a:ahLst/>
                <a:cxnLst/>
                <a:rect l="l" t="t" r="r" b="b"/>
                <a:pathLst>
                  <a:path w="21224" h="17311" extrusionOk="0">
                    <a:moveTo>
                      <a:pt x="11511" y="1"/>
                    </a:moveTo>
                    <a:cubicBezTo>
                      <a:pt x="3867" y="1"/>
                      <a:pt x="1" y="7079"/>
                      <a:pt x="1" y="7079"/>
                    </a:cubicBezTo>
                    <a:lnTo>
                      <a:pt x="11338" y="15444"/>
                    </a:lnTo>
                    <a:lnTo>
                      <a:pt x="15140" y="6249"/>
                    </a:lnTo>
                    <a:cubicBezTo>
                      <a:pt x="15970" y="11365"/>
                      <a:pt x="19253" y="17310"/>
                      <a:pt x="19253" y="17310"/>
                    </a:cubicBezTo>
                    <a:cubicBezTo>
                      <a:pt x="19253" y="17310"/>
                      <a:pt x="21224" y="926"/>
                      <a:pt x="12755" y="62"/>
                    </a:cubicBezTo>
                    <a:cubicBezTo>
                      <a:pt x="12330" y="20"/>
                      <a:pt x="11915" y="1"/>
                      <a:pt x="1151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" name="Google Shape;2072;p37">
                <a:extLst>
                  <a:ext uri="{FF2B5EF4-FFF2-40B4-BE49-F238E27FC236}">
                    <a16:creationId xmlns:a16="http://schemas.microsoft.com/office/drawing/2014/main" id="{58CDE9E6-2615-4DE8-B94F-025660E82185}"/>
                  </a:ext>
                </a:extLst>
              </p:cNvPr>
              <p:cNvSpPr/>
              <p:nvPr/>
            </p:nvSpPr>
            <p:spPr>
              <a:xfrm>
                <a:off x="4066074" y="1655969"/>
                <a:ext cx="180972" cy="153814"/>
              </a:xfrm>
              <a:custGeom>
                <a:avLst/>
                <a:gdLst/>
                <a:ahLst/>
                <a:cxnLst/>
                <a:rect l="l" t="t" r="r" b="b"/>
                <a:pathLst>
                  <a:path w="14380" h="12222" extrusionOk="0">
                    <a:moveTo>
                      <a:pt x="1056" y="1"/>
                    </a:moveTo>
                    <a:cubicBezTo>
                      <a:pt x="969" y="1"/>
                      <a:pt x="913" y="17"/>
                      <a:pt x="899" y="54"/>
                    </a:cubicBezTo>
                    <a:lnTo>
                      <a:pt x="1" y="2853"/>
                    </a:lnTo>
                    <a:cubicBezTo>
                      <a:pt x="2455" y="3372"/>
                      <a:pt x="4667" y="4685"/>
                      <a:pt x="6291" y="6586"/>
                    </a:cubicBezTo>
                    <a:cubicBezTo>
                      <a:pt x="6668" y="7065"/>
                      <a:pt x="12061" y="12222"/>
                      <a:pt x="12300" y="12222"/>
                    </a:cubicBezTo>
                    <a:cubicBezTo>
                      <a:pt x="12303" y="12222"/>
                      <a:pt x="12304" y="12221"/>
                      <a:pt x="12306" y="12220"/>
                    </a:cubicBezTo>
                    <a:cubicBezTo>
                      <a:pt x="12306" y="12220"/>
                      <a:pt x="14380" y="9006"/>
                      <a:pt x="14380" y="9006"/>
                    </a:cubicBezTo>
                    <a:cubicBezTo>
                      <a:pt x="13377" y="8522"/>
                      <a:pt x="12444" y="7934"/>
                      <a:pt x="11580" y="7243"/>
                    </a:cubicBezTo>
                    <a:cubicBezTo>
                      <a:pt x="10577" y="6413"/>
                      <a:pt x="9713" y="5480"/>
                      <a:pt x="8953" y="4443"/>
                    </a:cubicBezTo>
                    <a:cubicBezTo>
                      <a:pt x="7605" y="2715"/>
                      <a:pt x="5773" y="1436"/>
                      <a:pt x="3734" y="745"/>
                    </a:cubicBezTo>
                    <a:cubicBezTo>
                      <a:pt x="3524" y="685"/>
                      <a:pt x="1624" y="1"/>
                      <a:pt x="105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" name="Google Shape;2073;p37">
                <a:extLst>
                  <a:ext uri="{FF2B5EF4-FFF2-40B4-BE49-F238E27FC236}">
                    <a16:creationId xmlns:a16="http://schemas.microsoft.com/office/drawing/2014/main" id="{018B4883-144A-48CD-8441-6905447B2C6F}"/>
                  </a:ext>
                </a:extLst>
              </p:cNvPr>
              <p:cNvSpPr/>
              <p:nvPr/>
            </p:nvSpPr>
            <p:spPr>
              <a:xfrm>
                <a:off x="4278786" y="1767447"/>
                <a:ext cx="92248" cy="69406"/>
              </a:xfrm>
              <a:custGeom>
                <a:avLst/>
                <a:gdLst/>
                <a:ahLst/>
                <a:cxnLst/>
                <a:rect l="l" t="t" r="r" b="b"/>
                <a:pathLst>
                  <a:path w="7330" h="5515" extrusionOk="0">
                    <a:moveTo>
                      <a:pt x="4120" y="0"/>
                    </a:moveTo>
                    <a:cubicBezTo>
                      <a:pt x="4096" y="0"/>
                      <a:pt x="4071" y="3"/>
                      <a:pt x="4045" y="10"/>
                    </a:cubicBezTo>
                    <a:cubicBezTo>
                      <a:pt x="3319" y="182"/>
                      <a:pt x="3285" y="1634"/>
                      <a:pt x="3285" y="1634"/>
                    </a:cubicBezTo>
                    <a:cubicBezTo>
                      <a:pt x="3285" y="1634"/>
                      <a:pt x="2125" y="67"/>
                      <a:pt x="1357" y="67"/>
                    </a:cubicBezTo>
                    <a:cubicBezTo>
                      <a:pt x="1319" y="67"/>
                      <a:pt x="1281" y="71"/>
                      <a:pt x="1245" y="79"/>
                    </a:cubicBezTo>
                    <a:cubicBezTo>
                      <a:pt x="485" y="252"/>
                      <a:pt x="2006" y="1634"/>
                      <a:pt x="2006" y="1634"/>
                    </a:cubicBezTo>
                    <a:cubicBezTo>
                      <a:pt x="2006" y="1634"/>
                      <a:pt x="1464" y="1558"/>
                      <a:pt x="962" y="1558"/>
                    </a:cubicBezTo>
                    <a:cubicBezTo>
                      <a:pt x="569" y="1558"/>
                      <a:pt x="200" y="1605"/>
                      <a:pt x="139" y="1772"/>
                    </a:cubicBezTo>
                    <a:cubicBezTo>
                      <a:pt x="1" y="2153"/>
                      <a:pt x="1971" y="2325"/>
                      <a:pt x="1971" y="2325"/>
                    </a:cubicBezTo>
                    <a:cubicBezTo>
                      <a:pt x="1971" y="2325"/>
                      <a:pt x="554" y="3086"/>
                      <a:pt x="692" y="3362"/>
                    </a:cubicBezTo>
                    <a:cubicBezTo>
                      <a:pt x="721" y="3428"/>
                      <a:pt x="805" y="3453"/>
                      <a:pt x="918" y="3453"/>
                    </a:cubicBezTo>
                    <a:cubicBezTo>
                      <a:pt x="1349" y="3453"/>
                      <a:pt x="2213" y="3086"/>
                      <a:pt x="2213" y="3086"/>
                    </a:cubicBezTo>
                    <a:lnTo>
                      <a:pt x="2213" y="3086"/>
                    </a:lnTo>
                    <a:cubicBezTo>
                      <a:pt x="2213" y="3086"/>
                      <a:pt x="1038" y="4538"/>
                      <a:pt x="1556" y="4676"/>
                    </a:cubicBezTo>
                    <a:cubicBezTo>
                      <a:pt x="1590" y="4685"/>
                      <a:pt x="1624" y="4689"/>
                      <a:pt x="1660" y="4689"/>
                    </a:cubicBezTo>
                    <a:cubicBezTo>
                      <a:pt x="2174" y="4689"/>
                      <a:pt x="2870" y="3812"/>
                      <a:pt x="2870" y="3812"/>
                    </a:cubicBezTo>
                    <a:lnTo>
                      <a:pt x="2870" y="3812"/>
                    </a:lnTo>
                    <a:cubicBezTo>
                      <a:pt x="2870" y="3812"/>
                      <a:pt x="2524" y="5264"/>
                      <a:pt x="3077" y="5264"/>
                    </a:cubicBezTo>
                    <a:cubicBezTo>
                      <a:pt x="3630" y="5264"/>
                      <a:pt x="3907" y="4227"/>
                      <a:pt x="3907" y="4227"/>
                    </a:cubicBezTo>
                    <a:cubicBezTo>
                      <a:pt x="3907" y="4227"/>
                      <a:pt x="4315" y="5515"/>
                      <a:pt x="4773" y="5515"/>
                    </a:cubicBezTo>
                    <a:cubicBezTo>
                      <a:pt x="4795" y="5515"/>
                      <a:pt x="4818" y="5512"/>
                      <a:pt x="4840" y="5505"/>
                    </a:cubicBezTo>
                    <a:cubicBezTo>
                      <a:pt x="5324" y="5367"/>
                      <a:pt x="4875" y="3812"/>
                      <a:pt x="4875" y="3812"/>
                    </a:cubicBezTo>
                    <a:lnTo>
                      <a:pt x="4875" y="3812"/>
                    </a:lnTo>
                    <a:cubicBezTo>
                      <a:pt x="4875" y="3812"/>
                      <a:pt x="5831" y="4639"/>
                      <a:pt x="6336" y="4639"/>
                    </a:cubicBezTo>
                    <a:cubicBezTo>
                      <a:pt x="6415" y="4639"/>
                      <a:pt x="6482" y="4619"/>
                      <a:pt x="6534" y="4572"/>
                    </a:cubicBezTo>
                    <a:cubicBezTo>
                      <a:pt x="6914" y="4227"/>
                      <a:pt x="5047" y="3017"/>
                      <a:pt x="5047" y="3017"/>
                    </a:cubicBezTo>
                    <a:cubicBezTo>
                      <a:pt x="5047" y="3017"/>
                      <a:pt x="7260" y="3017"/>
                      <a:pt x="7294" y="2498"/>
                    </a:cubicBezTo>
                    <a:cubicBezTo>
                      <a:pt x="7330" y="2230"/>
                      <a:pt x="6774" y="2165"/>
                      <a:pt x="6229" y="2165"/>
                    </a:cubicBezTo>
                    <a:cubicBezTo>
                      <a:pt x="5720" y="2165"/>
                      <a:pt x="5220" y="2222"/>
                      <a:pt x="5220" y="2222"/>
                    </a:cubicBezTo>
                    <a:cubicBezTo>
                      <a:pt x="5220" y="2222"/>
                      <a:pt x="6637" y="666"/>
                      <a:pt x="6015" y="390"/>
                    </a:cubicBezTo>
                    <a:cubicBezTo>
                      <a:pt x="5976" y="372"/>
                      <a:pt x="5936" y="364"/>
                      <a:pt x="5895" y="364"/>
                    </a:cubicBezTo>
                    <a:cubicBezTo>
                      <a:pt x="5300" y="364"/>
                      <a:pt x="4633" y="2153"/>
                      <a:pt x="4633" y="2153"/>
                    </a:cubicBezTo>
                    <a:cubicBezTo>
                      <a:pt x="4633" y="2153"/>
                      <a:pt x="4761" y="0"/>
                      <a:pt x="412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" name="Google Shape;2074;p37">
                <a:extLst>
                  <a:ext uri="{FF2B5EF4-FFF2-40B4-BE49-F238E27FC236}">
                    <a16:creationId xmlns:a16="http://schemas.microsoft.com/office/drawing/2014/main" id="{28E140A7-8460-4E9C-BF9E-0C1993EAF462}"/>
                  </a:ext>
                </a:extLst>
              </p:cNvPr>
              <p:cNvSpPr/>
              <p:nvPr/>
            </p:nvSpPr>
            <p:spPr>
              <a:xfrm>
                <a:off x="3943962" y="1891963"/>
                <a:ext cx="31211" cy="26529"/>
              </a:xfrm>
              <a:custGeom>
                <a:avLst/>
                <a:gdLst/>
                <a:ahLst/>
                <a:cxnLst/>
                <a:rect l="l" t="t" r="r" b="b"/>
                <a:pathLst>
                  <a:path w="2480" h="2108" extrusionOk="0">
                    <a:moveTo>
                      <a:pt x="1400" y="0"/>
                    </a:moveTo>
                    <a:cubicBezTo>
                      <a:pt x="494" y="0"/>
                      <a:pt x="1" y="1083"/>
                      <a:pt x="647" y="1764"/>
                    </a:cubicBezTo>
                    <a:cubicBezTo>
                      <a:pt x="860" y="2000"/>
                      <a:pt x="1137" y="2107"/>
                      <a:pt x="1411" y="2107"/>
                    </a:cubicBezTo>
                    <a:cubicBezTo>
                      <a:pt x="1940" y="2107"/>
                      <a:pt x="2457" y="1710"/>
                      <a:pt x="2479" y="1073"/>
                    </a:cubicBezTo>
                    <a:cubicBezTo>
                      <a:pt x="2479" y="485"/>
                      <a:pt x="2030" y="1"/>
                      <a:pt x="1442" y="1"/>
                    </a:cubicBezTo>
                    <a:cubicBezTo>
                      <a:pt x="1428" y="1"/>
                      <a:pt x="1414" y="0"/>
                      <a:pt x="1400" y="0"/>
                    </a:cubicBezTo>
                    <a:close/>
                  </a:path>
                </a:pathLst>
              </a:custGeom>
              <a:solidFill>
                <a:srgbClr val="38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" name="Google Shape;2075;p37">
                <a:extLst>
                  <a:ext uri="{FF2B5EF4-FFF2-40B4-BE49-F238E27FC236}">
                    <a16:creationId xmlns:a16="http://schemas.microsoft.com/office/drawing/2014/main" id="{B632A9B7-3119-4D22-9E87-759DB0964C63}"/>
                  </a:ext>
                </a:extLst>
              </p:cNvPr>
              <p:cNvSpPr/>
              <p:nvPr/>
            </p:nvSpPr>
            <p:spPr>
              <a:xfrm>
                <a:off x="4094906" y="1901968"/>
                <a:ext cx="31211" cy="26542"/>
              </a:xfrm>
              <a:custGeom>
                <a:avLst/>
                <a:gdLst/>
                <a:ahLst/>
                <a:cxnLst/>
                <a:rect l="l" t="t" r="r" b="b"/>
                <a:pathLst>
                  <a:path w="2480" h="2109" extrusionOk="0">
                    <a:moveTo>
                      <a:pt x="1398" y="0"/>
                    </a:moveTo>
                    <a:cubicBezTo>
                      <a:pt x="460" y="0"/>
                      <a:pt x="0" y="1083"/>
                      <a:pt x="613" y="1764"/>
                    </a:cubicBezTo>
                    <a:cubicBezTo>
                      <a:pt x="839" y="2002"/>
                      <a:pt x="1122" y="2109"/>
                      <a:pt x="1398" y="2109"/>
                    </a:cubicBezTo>
                    <a:cubicBezTo>
                      <a:pt x="1924" y="2109"/>
                      <a:pt x="2422" y="1720"/>
                      <a:pt x="2445" y="1107"/>
                    </a:cubicBezTo>
                    <a:cubicBezTo>
                      <a:pt x="2480" y="520"/>
                      <a:pt x="2030" y="36"/>
                      <a:pt x="1443" y="1"/>
                    </a:cubicBezTo>
                    <a:cubicBezTo>
                      <a:pt x="1428" y="1"/>
                      <a:pt x="1413" y="0"/>
                      <a:pt x="1398" y="0"/>
                    </a:cubicBezTo>
                    <a:close/>
                  </a:path>
                </a:pathLst>
              </a:custGeom>
              <a:solidFill>
                <a:srgbClr val="38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" name="Google Shape;2076;p37">
                <a:extLst>
                  <a:ext uri="{FF2B5EF4-FFF2-40B4-BE49-F238E27FC236}">
                    <a16:creationId xmlns:a16="http://schemas.microsoft.com/office/drawing/2014/main" id="{3BD02958-8AC4-4C12-9890-AAEFD434558D}"/>
                  </a:ext>
                </a:extLst>
              </p:cNvPr>
              <p:cNvSpPr/>
              <p:nvPr/>
            </p:nvSpPr>
            <p:spPr>
              <a:xfrm>
                <a:off x="3941659" y="1854510"/>
                <a:ext cx="42072" cy="15178"/>
              </a:xfrm>
              <a:custGeom>
                <a:avLst/>
                <a:gdLst/>
                <a:ahLst/>
                <a:cxnLst/>
                <a:rect l="l" t="t" r="r" b="b"/>
                <a:pathLst>
                  <a:path w="3343" h="1206" extrusionOk="0">
                    <a:moveTo>
                      <a:pt x="1269" y="1"/>
                    </a:moveTo>
                    <a:cubicBezTo>
                      <a:pt x="1229" y="1"/>
                      <a:pt x="1198" y="2"/>
                      <a:pt x="1176" y="5"/>
                    </a:cubicBezTo>
                    <a:cubicBezTo>
                      <a:pt x="1146" y="2"/>
                      <a:pt x="1116" y="1"/>
                      <a:pt x="1086" y="1"/>
                    </a:cubicBezTo>
                    <a:cubicBezTo>
                      <a:pt x="706" y="1"/>
                      <a:pt x="361" y="200"/>
                      <a:pt x="105" y="489"/>
                    </a:cubicBezTo>
                    <a:cubicBezTo>
                      <a:pt x="1" y="627"/>
                      <a:pt x="1" y="800"/>
                      <a:pt x="105" y="938"/>
                    </a:cubicBezTo>
                    <a:cubicBezTo>
                      <a:pt x="139" y="1007"/>
                      <a:pt x="174" y="1042"/>
                      <a:pt x="243" y="1076"/>
                    </a:cubicBezTo>
                    <a:cubicBezTo>
                      <a:pt x="347" y="1111"/>
                      <a:pt x="450" y="1145"/>
                      <a:pt x="589" y="1180"/>
                    </a:cubicBezTo>
                    <a:cubicBezTo>
                      <a:pt x="675" y="1197"/>
                      <a:pt x="770" y="1206"/>
                      <a:pt x="869" y="1206"/>
                    </a:cubicBezTo>
                    <a:cubicBezTo>
                      <a:pt x="969" y="1206"/>
                      <a:pt x="1072" y="1197"/>
                      <a:pt x="1176" y="1180"/>
                    </a:cubicBezTo>
                    <a:lnTo>
                      <a:pt x="2351" y="1076"/>
                    </a:lnTo>
                    <a:cubicBezTo>
                      <a:pt x="2524" y="1076"/>
                      <a:pt x="2662" y="1007"/>
                      <a:pt x="2801" y="903"/>
                    </a:cubicBezTo>
                    <a:cubicBezTo>
                      <a:pt x="3343" y="202"/>
                      <a:pt x="1739" y="1"/>
                      <a:pt x="126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" name="Google Shape;2077;p37">
                <a:extLst>
                  <a:ext uri="{FF2B5EF4-FFF2-40B4-BE49-F238E27FC236}">
                    <a16:creationId xmlns:a16="http://schemas.microsoft.com/office/drawing/2014/main" id="{D051F303-6D1F-45BA-A3A4-6BCD314516F0}"/>
                  </a:ext>
                </a:extLst>
              </p:cNvPr>
              <p:cNvSpPr/>
              <p:nvPr/>
            </p:nvSpPr>
            <p:spPr>
              <a:xfrm>
                <a:off x="4110008" y="1859015"/>
                <a:ext cx="40473" cy="21659"/>
              </a:xfrm>
              <a:custGeom>
                <a:avLst/>
                <a:gdLst/>
                <a:ahLst/>
                <a:cxnLst/>
                <a:rect l="l" t="t" r="r" b="b"/>
                <a:pathLst>
                  <a:path w="3216" h="1721" extrusionOk="0">
                    <a:moveTo>
                      <a:pt x="1205" y="1"/>
                    </a:moveTo>
                    <a:cubicBezTo>
                      <a:pt x="962" y="1"/>
                      <a:pt x="720" y="32"/>
                      <a:pt x="485" y="96"/>
                    </a:cubicBezTo>
                    <a:cubicBezTo>
                      <a:pt x="277" y="131"/>
                      <a:pt x="1" y="269"/>
                      <a:pt x="35" y="511"/>
                    </a:cubicBezTo>
                    <a:cubicBezTo>
                      <a:pt x="35" y="684"/>
                      <a:pt x="173" y="787"/>
                      <a:pt x="312" y="856"/>
                    </a:cubicBezTo>
                    <a:cubicBezTo>
                      <a:pt x="726" y="1098"/>
                      <a:pt x="1210" y="1168"/>
                      <a:pt x="1660" y="1375"/>
                    </a:cubicBezTo>
                    <a:cubicBezTo>
                      <a:pt x="1867" y="1479"/>
                      <a:pt x="2075" y="1582"/>
                      <a:pt x="2316" y="1686"/>
                    </a:cubicBezTo>
                    <a:cubicBezTo>
                      <a:pt x="2386" y="1709"/>
                      <a:pt x="2459" y="1721"/>
                      <a:pt x="2533" y="1721"/>
                    </a:cubicBezTo>
                    <a:cubicBezTo>
                      <a:pt x="2681" y="1721"/>
                      <a:pt x="2835" y="1674"/>
                      <a:pt x="2973" y="1582"/>
                    </a:cubicBezTo>
                    <a:cubicBezTo>
                      <a:pt x="3146" y="1444"/>
                      <a:pt x="3215" y="1202"/>
                      <a:pt x="3146" y="995"/>
                    </a:cubicBezTo>
                    <a:cubicBezTo>
                      <a:pt x="3077" y="753"/>
                      <a:pt x="2939" y="580"/>
                      <a:pt x="2766" y="442"/>
                    </a:cubicBezTo>
                    <a:cubicBezTo>
                      <a:pt x="2289" y="155"/>
                      <a:pt x="1745" y="1"/>
                      <a:pt x="120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" name="Google Shape;2078;p37">
                <a:extLst>
                  <a:ext uri="{FF2B5EF4-FFF2-40B4-BE49-F238E27FC236}">
                    <a16:creationId xmlns:a16="http://schemas.microsoft.com/office/drawing/2014/main" id="{4A61C3BF-8B1E-4905-8957-89FFA311715B}"/>
                  </a:ext>
                </a:extLst>
              </p:cNvPr>
              <p:cNvSpPr/>
              <p:nvPr/>
            </p:nvSpPr>
            <p:spPr>
              <a:xfrm>
                <a:off x="4100683" y="1936325"/>
                <a:ext cx="62849" cy="53398"/>
              </a:xfrm>
              <a:custGeom>
                <a:avLst/>
                <a:gdLst/>
                <a:ahLst/>
                <a:cxnLst/>
                <a:rect l="l" t="t" r="r" b="b"/>
                <a:pathLst>
                  <a:path w="4994" h="4243" extrusionOk="0">
                    <a:moveTo>
                      <a:pt x="2834" y="0"/>
                    </a:moveTo>
                    <a:cubicBezTo>
                      <a:pt x="987" y="0"/>
                      <a:pt x="0" y="2200"/>
                      <a:pt x="1260" y="3562"/>
                    </a:cubicBezTo>
                    <a:cubicBezTo>
                      <a:pt x="1694" y="4032"/>
                      <a:pt x="2248" y="4242"/>
                      <a:pt x="2795" y="4242"/>
                    </a:cubicBezTo>
                    <a:cubicBezTo>
                      <a:pt x="3857" y="4242"/>
                      <a:pt x="4890" y="3447"/>
                      <a:pt x="4959" y="2214"/>
                    </a:cubicBezTo>
                    <a:cubicBezTo>
                      <a:pt x="4993" y="1039"/>
                      <a:pt x="4060" y="36"/>
                      <a:pt x="2919" y="2"/>
                    </a:cubicBezTo>
                    <a:cubicBezTo>
                      <a:pt x="2891" y="1"/>
                      <a:pt x="2862" y="0"/>
                      <a:pt x="283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" name="Google Shape;2079;p37">
                <a:extLst>
                  <a:ext uri="{FF2B5EF4-FFF2-40B4-BE49-F238E27FC236}">
                    <a16:creationId xmlns:a16="http://schemas.microsoft.com/office/drawing/2014/main" id="{45BDBA28-381F-4C3D-BF9C-03350C818BD0}"/>
                  </a:ext>
                </a:extLst>
              </p:cNvPr>
              <p:cNvSpPr/>
              <p:nvPr/>
            </p:nvSpPr>
            <p:spPr>
              <a:xfrm>
                <a:off x="3920151" y="1922834"/>
                <a:ext cx="62422" cy="53386"/>
              </a:xfrm>
              <a:custGeom>
                <a:avLst/>
                <a:gdLst/>
                <a:ahLst/>
                <a:cxnLst/>
                <a:rect l="l" t="t" r="r" b="b"/>
                <a:pathLst>
                  <a:path w="4960" h="4242" extrusionOk="0">
                    <a:moveTo>
                      <a:pt x="2801" y="1"/>
                    </a:moveTo>
                    <a:cubicBezTo>
                      <a:pt x="988" y="1"/>
                      <a:pt x="1" y="2201"/>
                      <a:pt x="1261" y="3563"/>
                    </a:cubicBezTo>
                    <a:cubicBezTo>
                      <a:pt x="1705" y="4031"/>
                      <a:pt x="2265" y="4241"/>
                      <a:pt x="2812" y="4241"/>
                    </a:cubicBezTo>
                    <a:cubicBezTo>
                      <a:pt x="3881" y="4241"/>
                      <a:pt x="4902" y="3437"/>
                      <a:pt x="4924" y="2180"/>
                    </a:cubicBezTo>
                    <a:cubicBezTo>
                      <a:pt x="4959" y="1005"/>
                      <a:pt x="4060" y="37"/>
                      <a:pt x="2885" y="2"/>
                    </a:cubicBezTo>
                    <a:cubicBezTo>
                      <a:pt x="2857" y="1"/>
                      <a:pt x="2829" y="1"/>
                      <a:pt x="280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" name="Google Shape;2080;p37">
                <a:extLst>
                  <a:ext uri="{FF2B5EF4-FFF2-40B4-BE49-F238E27FC236}">
                    <a16:creationId xmlns:a16="http://schemas.microsoft.com/office/drawing/2014/main" id="{1D74E762-4D0E-40D0-9C1E-63D7C7480B69}"/>
                  </a:ext>
                </a:extLst>
              </p:cNvPr>
              <p:cNvSpPr/>
              <p:nvPr/>
            </p:nvSpPr>
            <p:spPr>
              <a:xfrm>
                <a:off x="3997347" y="1908915"/>
                <a:ext cx="93104" cy="34407"/>
              </a:xfrm>
              <a:custGeom>
                <a:avLst/>
                <a:gdLst/>
                <a:ahLst/>
                <a:cxnLst/>
                <a:rect l="l" t="t" r="r" b="b"/>
                <a:pathLst>
                  <a:path w="7398" h="2734" extrusionOk="0">
                    <a:moveTo>
                      <a:pt x="2961" y="0"/>
                    </a:moveTo>
                    <a:cubicBezTo>
                      <a:pt x="2942" y="0"/>
                      <a:pt x="2923" y="1"/>
                      <a:pt x="2904" y="2"/>
                    </a:cubicBezTo>
                    <a:cubicBezTo>
                      <a:pt x="1659" y="2"/>
                      <a:pt x="1245" y="1800"/>
                      <a:pt x="0" y="1834"/>
                    </a:cubicBezTo>
                    <a:cubicBezTo>
                      <a:pt x="0" y="1834"/>
                      <a:pt x="819" y="2592"/>
                      <a:pt x="1894" y="2592"/>
                    </a:cubicBezTo>
                    <a:cubicBezTo>
                      <a:pt x="2442" y="2592"/>
                      <a:pt x="3057" y="2395"/>
                      <a:pt x="3664" y="1800"/>
                    </a:cubicBezTo>
                    <a:lnTo>
                      <a:pt x="3733" y="1800"/>
                    </a:lnTo>
                    <a:cubicBezTo>
                      <a:pt x="4354" y="2511"/>
                      <a:pt x="5023" y="2734"/>
                      <a:pt x="5618" y="2734"/>
                    </a:cubicBezTo>
                    <a:cubicBezTo>
                      <a:pt x="6612" y="2734"/>
                      <a:pt x="7397" y="2111"/>
                      <a:pt x="7397" y="2111"/>
                    </a:cubicBezTo>
                    <a:cubicBezTo>
                      <a:pt x="6118" y="1972"/>
                      <a:pt x="5842" y="175"/>
                      <a:pt x="4632" y="71"/>
                    </a:cubicBezTo>
                    <a:cubicBezTo>
                      <a:pt x="4593" y="65"/>
                      <a:pt x="4555" y="63"/>
                      <a:pt x="4517" y="63"/>
                    </a:cubicBezTo>
                    <a:cubicBezTo>
                      <a:pt x="4114" y="63"/>
                      <a:pt x="3765" y="387"/>
                      <a:pt x="3733" y="797"/>
                    </a:cubicBezTo>
                    <a:cubicBezTo>
                      <a:pt x="3733" y="367"/>
                      <a:pt x="3385" y="0"/>
                      <a:pt x="296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13" name="Google Shape;2295;p37">
            <a:extLst>
              <a:ext uri="{FF2B5EF4-FFF2-40B4-BE49-F238E27FC236}">
                <a16:creationId xmlns:a16="http://schemas.microsoft.com/office/drawing/2014/main" id="{FFE7CE81-6C24-414E-9587-166EBE1D2ABF}"/>
              </a:ext>
            </a:extLst>
          </p:cNvPr>
          <p:cNvGrpSpPr/>
          <p:nvPr/>
        </p:nvGrpSpPr>
        <p:grpSpPr>
          <a:xfrm rot="11372787" flipH="1" flipV="1">
            <a:off x="1765919" y="3873665"/>
            <a:ext cx="704509" cy="836972"/>
            <a:chOff x="3420783" y="1474304"/>
            <a:chExt cx="889745" cy="1057037"/>
          </a:xfrm>
        </p:grpSpPr>
        <p:sp>
          <p:nvSpPr>
            <p:cNvPr id="714" name="Google Shape;1885;p37">
              <a:extLst>
                <a:ext uri="{FF2B5EF4-FFF2-40B4-BE49-F238E27FC236}">
                  <a16:creationId xmlns:a16="http://schemas.microsoft.com/office/drawing/2014/main" id="{CB281456-5271-42B1-99CF-61C9CEBB1636}"/>
                </a:ext>
              </a:extLst>
            </p:cNvPr>
            <p:cNvSpPr/>
            <p:nvPr/>
          </p:nvSpPr>
          <p:spPr>
            <a:xfrm>
              <a:off x="3703525" y="1843650"/>
              <a:ext cx="318300" cy="3183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15" name="Google Shape;2296;p37">
              <a:extLst>
                <a:ext uri="{FF2B5EF4-FFF2-40B4-BE49-F238E27FC236}">
                  <a16:creationId xmlns:a16="http://schemas.microsoft.com/office/drawing/2014/main" id="{938C9EE3-F1BD-4A38-AF1D-8C0C26748173}"/>
                </a:ext>
              </a:extLst>
            </p:cNvPr>
            <p:cNvGrpSpPr/>
            <p:nvPr/>
          </p:nvGrpSpPr>
          <p:grpSpPr>
            <a:xfrm>
              <a:off x="3420783" y="1474304"/>
              <a:ext cx="889745" cy="1057037"/>
              <a:chOff x="3602795" y="2947631"/>
              <a:chExt cx="955277" cy="1134890"/>
            </a:xfrm>
          </p:grpSpPr>
          <p:sp>
            <p:nvSpPr>
              <p:cNvPr id="716" name="Google Shape;2297;p37">
                <a:extLst>
                  <a:ext uri="{FF2B5EF4-FFF2-40B4-BE49-F238E27FC236}">
                    <a16:creationId xmlns:a16="http://schemas.microsoft.com/office/drawing/2014/main" id="{6EC6D830-5D32-4F74-A234-DD27C9257B96}"/>
                  </a:ext>
                </a:extLst>
              </p:cNvPr>
              <p:cNvSpPr/>
              <p:nvPr/>
            </p:nvSpPr>
            <p:spPr>
              <a:xfrm>
                <a:off x="3608018" y="2967603"/>
                <a:ext cx="950054" cy="1114918"/>
              </a:xfrm>
              <a:custGeom>
                <a:avLst/>
                <a:gdLst/>
                <a:ahLst/>
                <a:cxnLst/>
                <a:rect l="l" t="t" r="r" b="b"/>
                <a:pathLst>
                  <a:path w="75491" h="88591" extrusionOk="0">
                    <a:moveTo>
                      <a:pt x="33569" y="1"/>
                    </a:moveTo>
                    <a:cubicBezTo>
                      <a:pt x="23112" y="1"/>
                      <a:pt x="14968" y="9547"/>
                      <a:pt x="16972" y="20093"/>
                    </a:cubicBezTo>
                    <a:cubicBezTo>
                      <a:pt x="17525" y="23273"/>
                      <a:pt x="19011" y="26211"/>
                      <a:pt x="21223" y="28527"/>
                    </a:cubicBezTo>
                    <a:cubicBezTo>
                      <a:pt x="17836" y="30566"/>
                      <a:pt x="11545" y="33712"/>
                      <a:pt x="7086" y="37583"/>
                    </a:cubicBezTo>
                    <a:cubicBezTo>
                      <a:pt x="5496" y="38931"/>
                      <a:pt x="4010" y="40348"/>
                      <a:pt x="2593" y="41904"/>
                    </a:cubicBezTo>
                    <a:cubicBezTo>
                      <a:pt x="2385" y="42180"/>
                      <a:pt x="2178" y="42457"/>
                      <a:pt x="1971" y="42733"/>
                    </a:cubicBezTo>
                    <a:cubicBezTo>
                      <a:pt x="1729" y="43044"/>
                      <a:pt x="1521" y="43356"/>
                      <a:pt x="1314" y="43701"/>
                    </a:cubicBezTo>
                    <a:cubicBezTo>
                      <a:pt x="1072" y="44116"/>
                      <a:pt x="830" y="44565"/>
                      <a:pt x="657" y="45015"/>
                    </a:cubicBezTo>
                    <a:cubicBezTo>
                      <a:pt x="208" y="46086"/>
                      <a:pt x="0" y="47227"/>
                      <a:pt x="104" y="48402"/>
                    </a:cubicBezTo>
                    <a:cubicBezTo>
                      <a:pt x="208" y="49577"/>
                      <a:pt x="761" y="50649"/>
                      <a:pt x="1660" y="51375"/>
                    </a:cubicBezTo>
                    <a:cubicBezTo>
                      <a:pt x="2434" y="51881"/>
                      <a:pt x="3311" y="52156"/>
                      <a:pt x="4225" y="52156"/>
                    </a:cubicBezTo>
                    <a:cubicBezTo>
                      <a:pt x="4371" y="52156"/>
                      <a:pt x="4519" y="52149"/>
                      <a:pt x="4667" y="52135"/>
                    </a:cubicBezTo>
                    <a:cubicBezTo>
                      <a:pt x="5254" y="52066"/>
                      <a:pt x="5842" y="51997"/>
                      <a:pt x="6430" y="51859"/>
                    </a:cubicBezTo>
                    <a:cubicBezTo>
                      <a:pt x="6741" y="51755"/>
                      <a:pt x="7017" y="51686"/>
                      <a:pt x="7363" y="51582"/>
                    </a:cubicBezTo>
                    <a:cubicBezTo>
                      <a:pt x="7674" y="51513"/>
                      <a:pt x="8054" y="51375"/>
                      <a:pt x="8331" y="51271"/>
                    </a:cubicBezTo>
                    <a:cubicBezTo>
                      <a:pt x="8642" y="51167"/>
                      <a:pt x="8918" y="51064"/>
                      <a:pt x="9195" y="50960"/>
                    </a:cubicBezTo>
                    <a:lnTo>
                      <a:pt x="9333" y="50891"/>
                    </a:lnTo>
                    <a:cubicBezTo>
                      <a:pt x="12306" y="49715"/>
                      <a:pt x="17007" y="47192"/>
                      <a:pt x="21431" y="44704"/>
                    </a:cubicBezTo>
                    <a:lnTo>
                      <a:pt x="21431" y="44704"/>
                    </a:lnTo>
                    <a:cubicBezTo>
                      <a:pt x="21327" y="45810"/>
                      <a:pt x="20912" y="47884"/>
                      <a:pt x="20878" y="48125"/>
                    </a:cubicBezTo>
                    <a:cubicBezTo>
                      <a:pt x="20221" y="53621"/>
                      <a:pt x="19703" y="59117"/>
                      <a:pt x="19495" y="64648"/>
                    </a:cubicBezTo>
                    <a:cubicBezTo>
                      <a:pt x="19253" y="70766"/>
                      <a:pt x="18908" y="77057"/>
                      <a:pt x="20601" y="83002"/>
                    </a:cubicBezTo>
                    <a:cubicBezTo>
                      <a:pt x="20636" y="83140"/>
                      <a:pt x="20670" y="83209"/>
                      <a:pt x="20705" y="83347"/>
                    </a:cubicBezTo>
                    <a:cubicBezTo>
                      <a:pt x="20740" y="83520"/>
                      <a:pt x="20809" y="83693"/>
                      <a:pt x="20843" y="83866"/>
                    </a:cubicBezTo>
                    <a:cubicBezTo>
                      <a:pt x="21500" y="85871"/>
                      <a:pt x="22675" y="88394"/>
                      <a:pt x="25026" y="88567"/>
                    </a:cubicBezTo>
                    <a:cubicBezTo>
                      <a:pt x="25226" y="88583"/>
                      <a:pt x="25425" y="88591"/>
                      <a:pt x="25624" y="88591"/>
                    </a:cubicBezTo>
                    <a:cubicBezTo>
                      <a:pt x="27551" y="88591"/>
                      <a:pt x="29381" y="87837"/>
                      <a:pt x="30729" y="86458"/>
                    </a:cubicBezTo>
                    <a:cubicBezTo>
                      <a:pt x="31040" y="86147"/>
                      <a:pt x="31282" y="85871"/>
                      <a:pt x="31558" y="85560"/>
                    </a:cubicBezTo>
                    <a:cubicBezTo>
                      <a:pt x="36259" y="79753"/>
                      <a:pt x="36605" y="67758"/>
                      <a:pt x="36605" y="67758"/>
                    </a:cubicBezTo>
                    <a:lnTo>
                      <a:pt x="47493" y="66445"/>
                    </a:lnTo>
                    <a:cubicBezTo>
                      <a:pt x="49152" y="69107"/>
                      <a:pt x="51226" y="74637"/>
                      <a:pt x="54164" y="78405"/>
                    </a:cubicBezTo>
                    <a:cubicBezTo>
                      <a:pt x="54371" y="78647"/>
                      <a:pt x="54579" y="78923"/>
                      <a:pt x="54821" y="79165"/>
                    </a:cubicBezTo>
                    <a:cubicBezTo>
                      <a:pt x="56426" y="80962"/>
                      <a:pt x="58280" y="82194"/>
                      <a:pt x="60453" y="82194"/>
                    </a:cubicBezTo>
                    <a:cubicBezTo>
                      <a:pt x="61415" y="82194"/>
                      <a:pt x="62439" y="81953"/>
                      <a:pt x="63531" y="81412"/>
                    </a:cubicBezTo>
                    <a:cubicBezTo>
                      <a:pt x="65985" y="80237"/>
                      <a:pt x="66469" y="77333"/>
                      <a:pt x="65985" y="73600"/>
                    </a:cubicBezTo>
                    <a:cubicBezTo>
                      <a:pt x="65951" y="73323"/>
                      <a:pt x="65916" y="73082"/>
                      <a:pt x="65847" y="72805"/>
                    </a:cubicBezTo>
                    <a:cubicBezTo>
                      <a:pt x="64983" y="67517"/>
                      <a:pt x="62356" y="60673"/>
                      <a:pt x="60317" y="54382"/>
                    </a:cubicBezTo>
                    <a:cubicBezTo>
                      <a:pt x="58588" y="49024"/>
                      <a:pt x="57171" y="44220"/>
                      <a:pt x="56376" y="41420"/>
                    </a:cubicBezTo>
                    <a:lnTo>
                      <a:pt x="56376" y="41420"/>
                    </a:lnTo>
                    <a:cubicBezTo>
                      <a:pt x="57897" y="41731"/>
                      <a:pt x="59487" y="42007"/>
                      <a:pt x="61146" y="42284"/>
                    </a:cubicBezTo>
                    <a:cubicBezTo>
                      <a:pt x="61561" y="42353"/>
                      <a:pt x="62010" y="42388"/>
                      <a:pt x="62425" y="42422"/>
                    </a:cubicBezTo>
                    <a:cubicBezTo>
                      <a:pt x="62736" y="42491"/>
                      <a:pt x="63047" y="42491"/>
                      <a:pt x="63358" y="42491"/>
                    </a:cubicBezTo>
                    <a:cubicBezTo>
                      <a:pt x="63911" y="42491"/>
                      <a:pt x="64430" y="42491"/>
                      <a:pt x="64914" y="42457"/>
                    </a:cubicBezTo>
                    <a:cubicBezTo>
                      <a:pt x="65225" y="42422"/>
                      <a:pt x="65536" y="42388"/>
                      <a:pt x="65812" y="42353"/>
                    </a:cubicBezTo>
                    <a:cubicBezTo>
                      <a:pt x="72242" y="41420"/>
                      <a:pt x="75491" y="36201"/>
                      <a:pt x="70133" y="32087"/>
                    </a:cubicBezTo>
                    <a:cubicBezTo>
                      <a:pt x="69787" y="31811"/>
                      <a:pt x="69442" y="31569"/>
                      <a:pt x="69062" y="31327"/>
                    </a:cubicBezTo>
                    <a:cubicBezTo>
                      <a:pt x="68681" y="31050"/>
                      <a:pt x="68232" y="30808"/>
                      <a:pt x="67852" y="30566"/>
                    </a:cubicBezTo>
                    <a:cubicBezTo>
                      <a:pt x="67472" y="30324"/>
                      <a:pt x="67057" y="30082"/>
                      <a:pt x="66642" y="29875"/>
                    </a:cubicBezTo>
                    <a:cubicBezTo>
                      <a:pt x="66262" y="29668"/>
                      <a:pt x="65882" y="29495"/>
                      <a:pt x="65467" y="29287"/>
                    </a:cubicBezTo>
                    <a:cubicBezTo>
                      <a:pt x="59936" y="26488"/>
                      <a:pt x="52747" y="24206"/>
                      <a:pt x="49359" y="23169"/>
                    </a:cubicBezTo>
                    <a:cubicBezTo>
                      <a:pt x="53507" y="12696"/>
                      <a:pt x="46456" y="1151"/>
                      <a:pt x="35222" y="80"/>
                    </a:cubicBezTo>
                    <a:cubicBezTo>
                      <a:pt x="34666" y="27"/>
                      <a:pt x="34114" y="1"/>
                      <a:pt x="3356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" name="Google Shape;2298;p37">
                <a:extLst>
                  <a:ext uri="{FF2B5EF4-FFF2-40B4-BE49-F238E27FC236}">
                    <a16:creationId xmlns:a16="http://schemas.microsoft.com/office/drawing/2014/main" id="{45C52193-6D3F-46F4-AFAD-8E992A28907B}"/>
                  </a:ext>
                </a:extLst>
              </p:cNvPr>
              <p:cNvSpPr/>
              <p:nvPr/>
            </p:nvSpPr>
            <p:spPr>
              <a:xfrm>
                <a:off x="3602795" y="2947631"/>
                <a:ext cx="949626" cy="1114440"/>
              </a:xfrm>
              <a:custGeom>
                <a:avLst/>
                <a:gdLst/>
                <a:ahLst/>
                <a:cxnLst/>
                <a:rect l="l" t="t" r="r" b="b"/>
                <a:pathLst>
                  <a:path w="75457" h="88553" extrusionOk="0">
                    <a:moveTo>
                      <a:pt x="33715" y="1"/>
                    </a:moveTo>
                    <a:cubicBezTo>
                      <a:pt x="32639" y="1"/>
                      <a:pt x="31537" y="103"/>
                      <a:pt x="30418" y="319"/>
                    </a:cubicBezTo>
                    <a:cubicBezTo>
                      <a:pt x="17318" y="2808"/>
                      <a:pt x="12133" y="18742"/>
                      <a:pt x="21224" y="28490"/>
                    </a:cubicBezTo>
                    <a:cubicBezTo>
                      <a:pt x="17836" y="30494"/>
                      <a:pt x="11511" y="33640"/>
                      <a:pt x="7087" y="37546"/>
                    </a:cubicBezTo>
                    <a:cubicBezTo>
                      <a:pt x="5497" y="38859"/>
                      <a:pt x="3976" y="40311"/>
                      <a:pt x="2593" y="41866"/>
                    </a:cubicBezTo>
                    <a:cubicBezTo>
                      <a:pt x="2386" y="42108"/>
                      <a:pt x="2178" y="42385"/>
                      <a:pt x="1971" y="42661"/>
                    </a:cubicBezTo>
                    <a:cubicBezTo>
                      <a:pt x="1729" y="42972"/>
                      <a:pt x="1522" y="43318"/>
                      <a:pt x="1314" y="43664"/>
                    </a:cubicBezTo>
                    <a:cubicBezTo>
                      <a:pt x="1038" y="44078"/>
                      <a:pt x="830" y="44493"/>
                      <a:pt x="623" y="44943"/>
                    </a:cubicBezTo>
                    <a:cubicBezTo>
                      <a:pt x="174" y="46014"/>
                      <a:pt x="1" y="47189"/>
                      <a:pt x="104" y="48364"/>
                    </a:cubicBezTo>
                    <a:cubicBezTo>
                      <a:pt x="174" y="49505"/>
                      <a:pt x="761" y="50611"/>
                      <a:pt x="1660" y="51302"/>
                    </a:cubicBezTo>
                    <a:cubicBezTo>
                      <a:pt x="2425" y="51832"/>
                      <a:pt x="3290" y="52086"/>
                      <a:pt x="4170" y="52086"/>
                    </a:cubicBezTo>
                    <a:cubicBezTo>
                      <a:pt x="4324" y="52086"/>
                      <a:pt x="4478" y="52078"/>
                      <a:pt x="4632" y="52063"/>
                    </a:cubicBezTo>
                    <a:cubicBezTo>
                      <a:pt x="5255" y="52028"/>
                      <a:pt x="5842" y="51959"/>
                      <a:pt x="6430" y="51786"/>
                    </a:cubicBezTo>
                    <a:cubicBezTo>
                      <a:pt x="6741" y="51717"/>
                      <a:pt x="7017" y="51648"/>
                      <a:pt x="7328" y="51544"/>
                    </a:cubicBezTo>
                    <a:cubicBezTo>
                      <a:pt x="7674" y="51441"/>
                      <a:pt x="8054" y="51302"/>
                      <a:pt x="8331" y="51199"/>
                    </a:cubicBezTo>
                    <a:cubicBezTo>
                      <a:pt x="8607" y="51095"/>
                      <a:pt x="8884" y="50991"/>
                      <a:pt x="9160" y="50888"/>
                    </a:cubicBezTo>
                    <a:lnTo>
                      <a:pt x="9333" y="50819"/>
                    </a:lnTo>
                    <a:cubicBezTo>
                      <a:pt x="12306" y="49643"/>
                      <a:pt x="17007" y="47155"/>
                      <a:pt x="21431" y="44666"/>
                    </a:cubicBezTo>
                    <a:lnTo>
                      <a:pt x="21431" y="44666"/>
                    </a:lnTo>
                    <a:cubicBezTo>
                      <a:pt x="21327" y="45772"/>
                      <a:pt x="20878" y="47811"/>
                      <a:pt x="20878" y="48053"/>
                    </a:cubicBezTo>
                    <a:cubicBezTo>
                      <a:pt x="20221" y="53549"/>
                      <a:pt x="19703" y="59080"/>
                      <a:pt x="19495" y="64610"/>
                    </a:cubicBezTo>
                    <a:cubicBezTo>
                      <a:pt x="19219" y="70728"/>
                      <a:pt x="18908" y="77019"/>
                      <a:pt x="20602" y="82964"/>
                    </a:cubicBezTo>
                    <a:cubicBezTo>
                      <a:pt x="20636" y="83068"/>
                      <a:pt x="20636" y="83137"/>
                      <a:pt x="20705" y="83310"/>
                    </a:cubicBezTo>
                    <a:cubicBezTo>
                      <a:pt x="20740" y="83483"/>
                      <a:pt x="20809" y="83621"/>
                      <a:pt x="20843" y="83794"/>
                    </a:cubicBezTo>
                    <a:cubicBezTo>
                      <a:pt x="21500" y="85833"/>
                      <a:pt x="22675" y="88356"/>
                      <a:pt x="25026" y="88529"/>
                    </a:cubicBezTo>
                    <a:cubicBezTo>
                      <a:pt x="25216" y="88545"/>
                      <a:pt x="25407" y="88552"/>
                      <a:pt x="25597" y="88552"/>
                    </a:cubicBezTo>
                    <a:cubicBezTo>
                      <a:pt x="27510" y="88552"/>
                      <a:pt x="29377" y="87770"/>
                      <a:pt x="30729" y="86386"/>
                    </a:cubicBezTo>
                    <a:cubicBezTo>
                      <a:pt x="31006" y="86110"/>
                      <a:pt x="31282" y="85798"/>
                      <a:pt x="31559" y="85487"/>
                    </a:cubicBezTo>
                    <a:cubicBezTo>
                      <a:pt x="36225" y="79750"/>
                      <a:pt x="36571" y="67686"/>
                      <a:pt x="36571" y="67686"/>
                    </a:cubicBezTo>
                    <a:lnTo>
                      <a:pt x="47459" y="66373"/>
                    </a:lnTo>
                    <a:cubicBezTo>
                      <a:pt x="49152" y="69034"/>
                      <a:pt x="51192" y="74565"/>
                      <a:pt x="54164" y="78332"/>
                    </a:cubicBezTo>
                    <a:cubicBezTo>
                      <a:pt x="54372" y="78574"/>
                      <a:pt x="54579" y="78851"/>
                      <a:pt x="54786" y="79093"/>
                    </a:cubicBezTo>
                    <a:cubicBezTo>
                      <a:pt x="56392" y="80890"/>
                      <a:pt x="58246" y="82122"/>
                      <a:pt x="60430" y="82122"/>
                    </a:cubicBezTo>
                    <a:cubicBezTo>
                      <a:pt x="61397" y="82122"/>
                      <a:pt x="62428" y="81881"/>
                      <a:pt x="63531" y="81340"/>
                    </a:cubicBezTo>
                    <a:cubicBezTo>
                      <a:pt x="65951" y="80164"/>
                      <a:pt x="66469" y="77261"/>
                      <a:pt x="65951" y="73528"/>
                    </a:cubicBezTo>
                    <a:cubicBezTo>
                      <a:pt x="65916" y="73251"/>
                      <a:pt x="65882" y="73009"/>
                      <a:pt x="65847" y="72733"/>
                    </a:cubicBezTo>
                    <a:cubicBezTo>
                      <a:pt x="64983" y="67444"/>
                      <a:pt x="62322" y="60566"/>
                      <a:pt x="60282" y="54310"/>
                    </a:cubicBezTo>
                    <a:cubicBezTo>
                      <a:pt x="58554" y="48952"/>
                      <a:pt x="57137" y="44148"/>
                      <a:pt x="56342" y="41348"/>
                    </a:cubicBezTo>
                    <a:lnTo>
                      <a:pt x="56342" y="41348"/>
                    </a:lnTo>
                    <a:cubicBezTo>
                      <a:pt x="57863" y="41659"/>
                      <a:pt x="59453" y="41935"/>
                      <a:pt x="61112" y="42212"/>
                    </a:cubicBezTo>
                    <a:cubicBezTo>
                      <a:pt x="61561" y="42281"/>
                      <a:pt x="61976" y="42316"/>
                      <a:pt x="62425" y="42350"/>
                    </a:cubicBezTo>
                    <a:cubicBezTo>
                      <a:pt x="62736" y="42419"/>
                      <a:pt x="63047" y="42419"/>
                      <a:pt x="63359" y="42419"/>
                    </a:cubicBezTo>
                    <a:cubicBezTo>
                      <a:pt x="63877" y="42419"/>
                      <a:pt x="64396" y="42419"/>
                      <a:pt x="64914" y="42385"/>
                    </a:cubicBezTo>
                    <a:cubicBezTo>
                      <a:pt x="65191" y="42350"/>
                      <a:pt x="65502" y="42316"/>
                      <a:pt x="65813" y="42281"/>
                    </a:cubicBezTo>
                    <a:cubicBezTo>
                      <a:pt x="72242" y="41313"/>
                      <a:pt x="75456" y="36128"/>
                      <a:pt x="70133" y="32050"/>
                    </a:cubicBezTo>
                    <a:cubicBezTo>
                      <a:pt x="69788" y="31773"/>
                      <a:pt x="69442" y="31531"/>
                      <a:pt x="69062" y="31255"/>
                    </a:cubicBezTo>
                    <a:cubicBezTo>
                      <a:pt x="68682" y="31013"/>
                      <a:pt x="68232" y="30771"/>
                      <a:pt x="67852" y="30529"/>
                    </a:cubicBezTo>
                    <a:cubicBezTo>
                      <a:pt x="67472" y="30287"/>
                      <a:pt x="67057" y="30045"/>
                      <a:pt x="66677" y="29838"/>
                    </a:cubicBezTo>
                    <a:cubicBezTo>
                      <a:pt x="66262" y="29630"/>
                      <a:pt x="65882" y="29423"/>
                      <a:pt x="65467" y="29250"/>
                    </a:cubicBezTo>
                    <a:cubicBezTo>
                      <a:pt x="59971" y="26450"/>
                      <a:pt x="52747" y="24169"/>
                      <a:pt x="49360" y="23132"/>
                    </a:cubicBezTo>
                    <a:cubicBezTo>
                      <a:pt x="53817" y="11783"/>
                      <a:pt x="45235" y="1"/>
                      <a:pt x="337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" name="Google Shape;2299;p37">
                <a:extLst>
                  <a:ext uri="{FF2B5EF4-FFF2-40B4-BE49-F238E27FC236}">
                    <a16:creationId xmlns:a16="http://schemas.microsoft.com/office/drawing/2014/main" id="{E15D5888-BEA5-4AA2-9448-D4C0674FBA9E}"/>
                  </a:ext>
                </a:extLst>
              </p:cNvPr>
              <p:cNvSpPr/>
              <p:nvPr/>
            </p:nvSpPr>
            <p:spPr>
              <a:xfrm>
                <a:off x="4136550" y="3741543"/>
                <a:ext cx="14926" cy="13705"/>
              </a:xfrm>
              <a:custGeom>
                <a:avLst/>
                <a:gdLst/>
                <a:ahLst/>
                <a:cxnLst/>
                <a:rect l="l" t="t" r="r" b="b"/>
                <a:pathLst>
                  <a:path w="1186" h="1089" extrusionOk="0">
                    <a:moveTo>
                      <a:pt x="555" y="1"/>
                    </a:moveTo>
                    <a:cubicBezTo>
                      <a:pt x="531" y="1"/>
                      <a:pt x="507" y="2"/>
                      <a:pt x="484" y="5"/>
                    </a:cubicBezTo>
                    <a:cubicBezTo>
                      <a:pt x="173" y="74"/>
                      <a:pt x="0" y="351"/>
                      <a:pt x="35" y="662"/>
                    </a:cubicBezTo>
                    <a:cubicBezTo>
                      <a:pt x="94" y="957"/>
                      <a:pt x="322" y="1088"/>
                      <a:pt x="555" y="1088"/>
                    </a:cubicBezTo>
                    <a:cubicBezTo>
                      <a:pt x="867" y="1088"/>
                      <a:pt x="1185" y="851"/>
                      <a:pt x="1106" y="455"/>
                    </a:cubicBezTo>
                    <a:cubicBezTo>
                      <a:pt x="1075" y="170"/>
                      <a:pt x="811" y="1"/>
                      <a:pt x="555" y="1"/>
                    </a:cubicBezTo>
                    <a:close/>
                  </a:path>
                </a:pathLst>
              </a:custGeom>
              <a:solidFill>
                <a:srgbClr val="F47A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" name="Google Shape;2300;p37">
                <a:extLst>
                  <a:ext uri="{FF2B5EF4-FFF2-40B4-BE49-F238E27FC236}">
                    <a16:creationId xmlns:a16="http://schemas.microsoft.com/office/drawing/2014/main" id="{F2FD367B-2B2D-48A0-9183-3044E7C35A76}"/>
                  </a:ext>
                </a:extLst>
              </p:cNvPr>
              <p:cNvSpPr/>
              <p:nvPr/>
            </p:nvSpPr>
            <p:spPr>
              <a:xfrm>
                <a:off x="4123915" y="3741077"/>
                <a:ext cx="7652" cy="4631"/>
              </a:xfrm>
              <a:custGeom>
                <a:avLst/>
                <a:gdLst/>
                <a:ahLst/>
                <a:cxnLst/>
                <a:rect l="l" t="t" r="r" b="b"/>
                <a:pathLst>
                  <a:path w="608" h="368" extrusionOk="0">
                    <a:moveTo>
                      <a:pt x="333" y="1"/>
                    </a:moveTo>
                    <a:cubicBezTo>
                      <a:pt x="315" y="1"/>
                      <a:pt x="296" y="3"/>
                      <a:pt x="278" y="8"/>
                    </a:cubicBezTo>
                    <a:cubicBezTo>
                      <a:pt x="0" y="58"/>
                      <a:pt x="333" y="368"/>
                      <a:pt x="504" y="368"/>
                    </a:cubicBezTo>
                    <a:cubicBezTo>
                      <a:pt x="567" y="368"/>
                      <a:pt x="608" y="326"/>
                      <a:pt x="589" y="215"/>
                    </a:cubicBezTo>
                    <a:cubicBezTo>
                      <a:pt x="559" y="95"/>
                      <a:pt x="451" y="1"/>
                      <a:pt x="333" y="1"/>
                    </a:cubicBezTo>
                    <a:close/>
                  </a:path>
                </a:pathLst>
              </a:custGeom>
              <a:solidFill>
                <a:srgbClr val="F47A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" name="Google Shape;2301;p37">
                <a:extLst>
                  <a:ext uri="{FF2B5EF4-FFF2-40B4-BE49-F238E27FC236}">
                    <a16:creationId xmlns:a16="http://schemas.microsoft.com/office/drawing/2014/main" id="{BF780207-0AFB-4465-AFC8-AEDFF270B648}"/>
                  </a:ext>
                </a:extLst>
              </p:cNvPr>
              <p:cNvSpPr/>
              <p:nvPr/>
            </p:nvSpPr>
            <p:spPr>
              <a:xfrm>
                <a:off x="3856609" y="3131674"/>
                <a:ext cx="4405" cy="12598"/>
              </a:xfrm>
              <a:custGeom>
                <a:avLst/>
                <a:gdLst/>
                <a:ahLst/>
                <a:cxnLst/>
                <a:rect l="l" t="t" r="r" b="b"/>
                <a:pathLst>
                  <a:path w="350" h="1001" extrusionOk="0">
                    <a:moveTo>
                      <a:pt x="83" y="0"/>
                    </a:moveTo>
                    <a:cubicBezTo>
                      <a:pt x="41" y="0"/>
                      <a:pt x="0" y="34"/>
                      <a:pt x="19" y="109"/>
                    </a:cubicBezTo>
                    <a:cubicBezTo>
                      <a:pt x="53" y="385"/>
                      <a:pt x="88" y="662"/>
                      <a:pt x="157" y="938"/>
                    </a:cubicBezTo>
                    <a:cubicBezTo>
                      <a:pt x="171" y="982"/>
                      <a:pt x="210" y="1001"/>
                      <a:pt x="248" y="1001"/>
                    </a:cubicBezTo>
                    <a:cubicBezTo>
                      <a:pt x="300" y="1001"/>
                      <a:pt x="350" y="964"/>
                      <a:pt x="330" y="904"/>
                    </a:cubicBezTo>
                    <a:cubicBezTo>
                      <a:pt x="261" y="627"/>
                      <a:pt x="226" y="351"/>
                      <a:pt x="157" y="74"/>
                    </a:cubicBezTo>
                    <a:cubicBezTo>
                      <a:pt x="157" y="26"/>
                      <a:pt x="120" y="0"/>
                      <a:pt x="83" y="0"/>
                    </a:cubicBezTo>
                    <a:close/>
                  </a:path>
                </a:pathLst>
              </a:custGeom>
              <a:solidFill>
                <a:srgbClr val="F254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" name="Google Shape;2302;p37">
                <a:extLst>
                  <a:ext uri="{FF2B5EF4-FFF2-40B4-BE49-F238E27FC236}">
                    <a16:creationId xmlns:a16="http://schemas.microsoft.com/office/drawing/2014/main" id="{66626FC5-C3C0-44A9-B5B9-5B4915CF2F5B}"/>
                  </a:ext>
                </a:extLst>
              </p:cNvPr>
              <p:cNvSpPr/>
              <p:nvPr/>
            </p:nvSpPr>
            <p:spPr>
              <a:xfrm>
                <a:off x="3863556" y="3134971"/>
                <a:ext cx="3738" cy="8872"/>
              </a:xfrm>
              <a:custGeom>
                <a:avLst/>
                <a:gdLst/>
                <a:ahLst/>
                <a:cxnLst/>
                <a:rect l="l" t="t" r="r" b="b"/>
                <a:pathLst>
                  <a:path w="297" h="705" extrusionOk="0">
                    <a:moveTo>
                      <a:pt x="97" y="1"/>
                    </a:moveTo>
                    <a:cubicBezTo>
                      <a:pt x="46" y="1"/>
                      <a:pt x="0" y="45"/>
                      <a:pt x="20" y="123"/>
                    </a:cubicBezTo>
                    <a:lnTo>
                      <a:pt x="123" y="642"/>
                    </a:lnTo>
                    <a:cubicBezTo>
                      <a:pt x="123" y="685"/>
                      <a:pt x="154" y="704"/>
                      <a:pt x="189" y="704"/>
                    </a:cubicBezTo>
                    <a:cubicBezTo>
                      <a:pt x="238" y="704"/>
                      <a:pt x="296" y="667"/>
                      <a:pt x="296" y="607"/>
                    </a:cubicBezTo>
                    <a:lnTo>
                      <a:pt x="193" y="89"/>
                    </a:lnTo>
                    <a:cubicBezTo>
                      <a:pt x="177" y="28"/>
                      <a:pt x="136" y="1"/>
                      <a:pt x="97" y="1"/>
                    </a:cubicBezTo>
                    <a:close/>
                  </a:path>
                </a:pathLst>
              </a:custGeom>
              <a:solidFill>
                <a:srgbClr val="F254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" name="Google Shape;2303;p37">
                <a:extLst>
                  <a:ext uri="{FF2B5EF4-FFF2-40B4-BE49-F238E27FC236}">
                    <a16:creationId xmlns:a16="http://schemas.microsoft.com/office/drawing/2014/main" id="{11865260-3798-4D59-8DD3-108FA1362AC1}"/>
                  </a:ext>
                </a:extLst>
              </p:cNvPr>
              <p:cNvSpPr/>
              <p:nvPr/>
            </p:nvSpPr>
            <p:spPr>
              <a:xfrm>
                <a:off x="3863569" y="3124274"/>
                <a:ext cx="4002" cy="8545"/>
              </a:xfrm>
              <a:custGeom>
                <a:avLst/>
                <a:gdLst/>
                <a:ahLst/>
                <a:cxnLst/>
                <a:rect l="l" t="t" r="r" b="b"/>
                <a:pathLst>
                  <a:path w="318" h="679" extrusionOk="0">
                    <a:moveTo>
                      <a:pt x="83" y="0"/>
                    </a:moveTo>
                    <a:cubicBezTo>
                      <a:pt x="41" y="0"/>
                      <a:pt x="0" y="35"/>
                      <a:pt x="19" y="109"/>
                    </a:cubicBezTo>
                    <a:cubicBezTo>
                      <a:pt x="53" y="282"/>
                      <a:pt x="88" y="455"/>
                      <a:pt x="157" y="627"/>
                    </a:cubicBezTo>
                    <a:cubicBezTo>
                      <a:pt x="169" y="664"/>
                      <a:pt x="194" y="679"/>
                      <a:pt x="219" y="679"/>
                    </a:cubicBezTo>
                    <a:cubicBezTo>
                      <a:pt x="267" y="679"/>
                      <a:pt x="318" y="626"/>
                      <a:pt x="295" y="558"/>
                    </a:cubicBezTo>
                    <a:cubicBezTo>
                      <a:pt x="261" y="385"/>
                      <a:pt x="192" y="247"/>
                      <a:pt x="157" y="74"/>
                    </a:cubicBezTo>
                    <a:cubicBezTo>
                      <a:pt x="157" y="26"/>
                      <a:pt x="120" y="0"/>
                      <a:pt x="83" y="0"/>
                    </a:cubicBezTo>
                    <a:close/>
                  </a:path>
                </a:pathLst>
              </a:custGeom>
              <a:solidFill>
                <a:srgbClr val="F254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" name="Google Shape;2304;p37">
                <a:extLst>
                  <a:ext uri="{FF2B5EF4-FFF2-40B4-BE49-F238E27FC236}">
                    <a16:creationId xmlns:a16="http://schemas.microsoft.com/office/drawing/2014/main" id="{C16145E5-1E79-4E4E-B54B-8131734E50B6}"/>
                  </a:ext>
                </a:extLst>
              </p:cNvPr>
              <p:cNvSpPr/>
              <p:nvPr/>
            </p:nvSpPr>
            <p:spPr>
              <a:xfrm>
                <a:off x="4124519" y="3067138"/>
                <a:ext cx="4644" cy="9275"/>
              </a:xfrm>
              <a:custGeom>
                <a:avLst/>
                <a:gdLst/>
                <a:ahLst/>
                <a:cxnLst/>
                <a:rect l="l" t="t" r="r" b="b"/>
                <a:pathLst>
                  <a:path w="369" h="737" extrusionOk="0">
                    <a:moveTo>
                      <a:pt x="108" y="1"/>
                    </a:moveTo>
                    <a:cubicBezTo>
                      <a:pt x="51" y="1"/>
                      <a:pt x="0" y="53"/>
                      <a:pt x="23" y="121"/>
                    </a:cubicBezTo>
                    <a:cubicBezTo>
                      <a:pt x="127" y="294"/>
                      <a:pt x="161" y="467"/>
                      <a:pt x="196" y="674"/>
                    </a:cubicBezTo>
                    <a:cubicBezTo>
                      <a:pt x="196" y="717"/>
                      <a:pt x="226" y="737"/>
                      <a:pt x="261" y="737"/>
                    </a:cubicBezTo>
                    <a:cubicBezTo>
                      <a:pt x="310" y="737"/>
                      <a:pt x="368" y="700"/>
                      <a:pt x="368" y="639"/>
                    </a:cubicBezTo>
                    <a:cubicBezTo>
                      <a:pt x="334" y="432"/>
                      <a:pt x="265" y="225"/>
                      <a:pt x="196" y="52"/>
                    </a:cubicBezTo>
                    <a:cubicBezTo>
                      <a:pt x="172" y="16"/>
                      <a:pt x="139" y="1"/>
                      <a:pt x="108" y="1"/>
                    </a:cubicBezTo>
                    <a:close/>
                  </a:path>
                </a:pathLst>
              </a:custGeom>
              <a:solidFill>
                <a:srgbClr val="F254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" name="Google Shape;2305;p37">
                <a:extLst>
                  <a:ext uri="{FF2B5EF4-FFF2-40B4-BE49-F238E27FC236}">
                    <a16:creationId xmlns:a16="http://schemas.microsoft.com/office/drawing/2014/main" id="{7C07BE68-DD88-429B-8498-B145E5E731E9}"/>
                  </a:ext>
                </a:extLst>
              </p:cNvPr>
              <p:cNvSpPr/>
              <p:nvPr/>
            </p:nvSpPr>
            <p:spPr>
              <a:xfrm>
                <a:off x="4130320" y="3067578"/>
                <a:ext cx="4493" cy="8407"/>
              </a:xfrm>
              <a:custGeom>
                <a:avLst/>
                <a:gdLst/>
                <a:ahLst/>
                <a:cxnLst/>
                <a:rect l="l" t="t" r="r" b="b"/>
                <a:pathLst>
                  <a:path w="357" h="668" extrusionOk="0">
                    <a:moveTo>
                      <a:pt x="114" y="0"/>
                    </a:moveTo>
                    <a:cubicBezTo>
                      <a:pt x="58" y="0"/>
                      <a:pt x="1" y="53"/>
                      <a:pt x="46" y="121"/>
                    </a:cubicBezTo>
                    <a:cubicBezTo>
                      <a:pt x="115" y="293"/>
                      <a:pt x="149" y="432"/>
                      <a:pt x="184" y="604"/>
                    </a:cubicBezTo>
                    <a:cubicBezTo>
                      <a:pt x="198" y="648"/>
                      <a:pt x="231" y="667"/>
                      <a:pt x="264" y="667"/>
                    </a:cubicBezTo>
                    <a:cubicBezTo>
                      <a:pt x="310" y="667"/>
                      <a:pt x="357" y="630"/>
                      <a:pt x="357" y="570"/>
                    </a:cubicBezTo>
                    <a:cubicBezTo>
                      <a:pt x="322" y="397"/>
                      <a:pt x="253" y="224"/>
                      <a:pt x="184" y="51"/>
                    </a:cubicBezTo>
                    <a:cubicBezTo>
                      <a:pt x="172" y="15"/>
                      <a:pt x="143" y="0"/>
                      <a:pt x="114" y="0"/>
                    </a:cubicBezTo>
                    <a:close/>
                  </a:path>
                </a:pathLst>
              </a:custGeom>
              <a:solidFill>
                <a:srgbClr val="F254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" name="Google Shape;2306;p37">
                <a:extLst>
                  <a:ext uri="{FF2B5EF4-FFF2-40B4-BE49-F238E27FC236}">
                    <a16:creationId xmlns:a16="http://schemas.microsoft.com/office/drawing/2014/main" id="{01420D86-F9E3-46C7-B782-AE984542C206}"/>
                  </a:ext>
                </a:extLst>
              </p:cNvPr>
              <p:cNvSpPr/>
              <p:nvPr/>
            </p:nvSpPr>
            <p:spPr>
              <a:xfrm>
                <a:off x="4132636" y="3058290"/>
                <a:ext cx="3775" cy="8407"/>
              </a:xfrm>
              <a:custGeom>
                <a:avLst/>
                <a:gdLst/>
                <a:ahLst/>
                <a:cxnLst/>
                <a:rect l="l" t="t" r="r" b="b"/>
                <a:pathLst>
                  <a:path w="300" h="668" extrusionOk="0">
                    <a:moveTo>
                      <a:pt x="107" y="1"/>
                    </a:moveTo>
                    <a:cubicBezTo>
                      <a:pt x="58" y="1"/>
                      <a:pt x="0" y="38"/>
                      <a:pt x="0" y="98"/>
                    </a:cubicBezTo>
                    <a:cubicBezTo>
                      <a:pt x="0" y="271"/>
                      <a:pt x="69" y="444"/>
                      <a:pt x="138" y="617"/>
                    </a:cubicBezTo>
                    <a:cubicBezTo>
                      <a:pt x="150" y="653"/>
                      <a:pt x="175" y="668"/>
                      <a:pt x="201" y="668"/>
                    </a:cubicBezTo>
                    <a:cubicBezTo>
                      <a:pt x="248" y="668"/>
                      <a:pt x="299" y="615"/>
                      <a:pt x="277" y="547"/>
                    </a:cubicBezTo>
                    <a:cubicBezTo>
                      <a:pt x="207" y="375"/>
                      <a:pt x="173" y="236"/>
                      <a:pt x="173" y="64"/>
                    </a:cubicBezTo>
                    <a:cubicBezTo>
                      <a:pt x="173" y="20"/>
                      <a:pt x="143" y="1"/>
                      <a:pt x="107" y="1"/>
                    </a:cubicBezTo>
                    <a:close/>
                  </a:path>
                </a:pathLst>
              </a:custGeom>
              <a:solidFill>
                <a:srgbClr val="F254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" name="Google Shape;2307;p37">
                <a:extLst>
                  <a:ext uri="{FF2B5EF4-FFF2-40B4-BE49-F238E27FC236}">
                    <a16:creationId xmlns:a16="http://schemas.microsoft.com/office/drawing/2014/main" id="{C3D5A70E-70B6-4E76-ACB6-63BB4D202BDD}"/>
                  </a:ext>
                </a:extLst>
              </p:cNvPr>
              <p:cNvSpPr/>
              <p:nvPr/>
            </p:nvSpPr>
            <p:spPr>
              <a:xfrm>
                <a:off x="4183530" y="3164873"/>
                <a:ext cx="3775" cy="9275"/>
              </a:xfrm>
              <a:custGeom>
                <a:avLst/>
                <a:gdLst/>
                <a:ahLst/>
                <a:cxnLst/>
                <a:rect l="l" t="t" r="r" b="b"/>
                <a:pathLst>
                  <a:path w="300" h="737" extrusionOk="0">
                    <a:moveTo>
                      <a:pt x="107" y="0"/>
                    </a:moveTo>
                    <a:cubicBezTo>
                      <a:pt x="59" y="0"/>
                      <a:pt x="0" y="37"/>
                      <a:pt x="0" y="98"/>
                    </a:cubicBezTo>
                    <a:cubicBezTo>
                      <a:pt x="35" y="305"/>
                      <a:pt x="69" y="512"/>
                      <a:pt x="138" y="685"/>
                    </a:cubicBezTo>
                    <a:cubicBezTo>
                      <a:pt x="150" y="721"/>
                      <a:pt x="175" y="736"/>
                      <a:pt x="201" y="736"/>
                    </a:cubicBezTo>
                    <a:cubicBezTo>
                      <a:pt x="248" y="736"/>
                      <a:pt x="299" y="684"/>
                      <a:pt x="277" y="616"/>
                    </a:cubicBezTo>
                    <a:cubicBezTo>
                      <a:pt x="208" y="443"/>
                      <a:pt x="173" y="236"/>
                      <a:pt x="173" y="63"/>
                    </a:cubicBezTo>
                    <a:cubicBezTo>
                      <a:pt x="173" y="20"/>
                      <a:pt x="143" y="0"/>
                      <a:pt x="107" y="0"/>
                    </a:cubicBezTo>
                    <a:close/>
                  </a:path>
                </a:pathLst>
              </a:custGeom>
              <a:solidFill>
                <a:srgbClr val="F254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7" name="Google Shape;2308;p37">
                <a:extLst>
                  <a:ext uri="{FF2B5EF4-FFF2-40B4-BE49-F238E27FC236}">
                    <a16:creationId xmlns:a16="http://schemas.microsoft.com/office/drawing/2014/main" id="{06F7C739-7DB8-4622-A17E-1D6F0103156B}"/>
                  </a:ext>
                </a:extLst>
              </p:cNvPr>
              <p:cNvSpPr/>
              <p:nvPr/>
            </p:nvSpPr>
            <p:spPr>
              <a:xfrm>
                <a:off x="4190238" y="3166610"/>
                <a:ext cx="3587" cy="6230"/>
              </a:xfrm>
              <a:custGeom>
                <a:avLst/>
                <a:gdLst/>
                <a:ahLst/>
                <a:cxnLst/>
                <a:rect l="l" t="t" r="r" b="b"/>
                <a:pathLst>
                  <a:path w="285" h="495" extrusionOk="0">
                    <a:moveTo>
                      <a:pt x="117" y="1"/>
                    </a:moveTo>
                    <a:cubicBezTo>
                      <a:pt x="62" y="1"/>
                      <a:pt x="0" y="38"/>
                      <a:pt x="20" y="98"/>
                    </a:cubicBezTo>
                    <a:cubicBezTo>
                      <a:pt x="20" y="236"/>
                      <a:pt x="55" y="340"/>
                      <a:pt x="124" y="443"/>
                    </a:cubicBezTo>
                    <a:cubicBezTo>
                      <a:pt x="136" y="480"/>
                      <a:pt x="161" y="495"/>
                      <a:pt x="186" y="495"/>
                    </a:cubicBezTo>
                    <a:cubicBezTo>
                      <a:pt x="234" y="495"/>
                      <a:pt x="285" y="442"/>
                      <a:pt x="262" y="374"/>
                    </a:cubicBezTo>
                    <a:cubicBezTo>
                      <a:pt x="228" y="271"/>
                      <a:pt x="193" y="167"/>
                      <a:pt x="193" y="63"/>
                    </a:cubicBezTo>
                    <a:cubicBezTo>
                      <a:pt x="193" y="20"/>
                      <a:pt x="157" y="1"/>
                      <a:pt x="117" y="1"/>
                    </a:cubicBezTo>
                    <a:close/>
                  </a:path>
                </a:pathLst>
              </a:custGeom>
              <a:solidFill>
                <a:srgbClr val="F254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8" name="Google Shape;2309;p37">
                <a:extLst>
                  <a:ext uri="{FF2B5EF4-FFF2-40B4-BE49-F238E27FC236}">
                    <a16:creationId xmlns:a16="http://schemas.microsoft.com/office/drawing/2014/main" id="{CDA3DF67-52A1-4D92-ABD1-2B176527009D}"/>
                  </a:ext>
                </a:extLst>
              </p:cNvPr>
              <p:cNvSpPr/>
              <p:nvPr/>
            </p:nvSpPr>
            <p:spPr>
              <a:xfrm>
                <a:off x="4190489" y="3156252"/>
                <a:ext cx="3285" cy="7085"/>
              </a:xfrm>
              <a:custGeom>
                <a:avLst/>
                <a:gdLst/>
                <a:ahLst/>
                <a:cxnLst/>
                <a:rect l="l" t="t" r="r" b="b"/>
                <a:pathLst>
                  <a:path w="261" h="563" extrusionOk="0">
                    <a:moveTo>
                      <a:pt x="82" y="0"/>
                    </a:moveTo>
                    <a:cubicBezTo>
                      <a:pt x="40" y="0"/>
                      <a:pt x="0" y="36"/>
                      <a:pt x="0" y="91"/>
                    </a:cubicBezTo>
                    <a:lnTo>
                      <a:pt x="69" y="471"/>
                    </a:lnTo>
                    <a:cubicBezTo>
                      <a:pt x="85" y="536"/>
                      <a:pt x="131" y="563"/>
                      <a:pt x="172" y="563"/>
                    </a:cubicBezTo>
                    <a:cubicBezTo>
                      <a:pt x="220" y="563"/>
                      <a:pt x="261" y="527"/>
                      <a:pt x="242" y="471"/>
                    </a:cubicBezTo>
                    <a:lnTo>
                      <a:pt x="173" y="91"/>
                    </a:lnTo>
                    <a:cubicBezTo>
                      <a:pt x="157" y="27"/>
                      <a:pt x="118" y="0"/>
                      <a:pt x="82" y="0"/>
                    </a:cubicBezTo>
                    <a:close/>
                  </a:path>
                </a:pathLst>
              </a:custGeom>
              <a:solidFill>
                <a:srgbClr val="F254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9" name="Google Shape;2310;p37">
                <a:extLst>
                  <a:ext uri="{FF2B5EF4-FFF2-40B4-BE49-F238E27FC236}">
                    <a16:creationId xmlns:a16="http://schemas.microsoft.com/office/drawing/2014/main" id="{832830C3-4F91-4337-9DC1-264E861C7896}"/>
                  </a:ext>
                </a:extLst>
              </p:cNvPr>
              <p:cNvSpPr/>
              <p:nvPr/>
            </p:nvSpPr>
            <p:spPr>
              <a:xfrm>
                <a:off x="4092616" y="2986707"/>
                <a:ext cx="16335" cy="13793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1096" extrusionOk="0">
                    <a:moveTo>
                      <a:pt x="707" y="0"/>
                    </a:moveTo>
                    <a:cubicBezTo>
                      <a:pt x="668" y="0"/>
                      <a:pt x="628" y="5"/>
                      <a:pt x="588" y="14"/>
                    </a:cubicBezTo>
                    <a:cubicBezTo>
                      <a:pt x="104" y="117"/>
                      <a:pt x="0" y="740"/>
                      <a:pt x="380" y="1016"/>
                    </a:cubicBezTo>
                    <a:cubicBezTo>
                      <a:pt x="474" y="1071"/>
                      <a:pt x="574" y="1096"/>
                      <a:pt x="671" y="1096"/>
                    </a:cubicBezTo>
                    <a:cubicBezTo>
                      <a:pt x="1000" y="1096"/>
                      <a:pt x="1298" y="810"/>
                      <a:pt x="1244" y="463"/>
                    </a:cubicBezTo>
                    <a:cubicBezTo>
                      <a:pt x="1184" y="192"/>
                      <a:pt x="967" y="0"/>
                      <a:pt x="707" y="0"/>
                    </a:cubicBezTo>
                    <a:close/>
                  </a:path>
                </a:pathLst>
              </a:custGeom>
              <a:solidFill>
                <a:srgbClr val="F47A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0" name="Google Shape;2311;p37">
                <a:extLst>
                  <a:ext uri="{FF2B5EF4-FFF2-40B4-BE49-F238E27FC236}">
                    <a16:creationId xmlns:a16="http://schemas.microsoft.com/office/drawing/2014/main" id="{58242BED-D15B-46A4-BD94-2DC1682A2B2C}"/>
                  </a:ext>
                </a:extLst>
              </p:cNvPr>
              <p:cNvSpPr/>
              <p:nvPr/>
            </p:nvSpPr>
            <p:spPr>
              <a:xfrm>
                <a:off x="3820301" y="3378025"/>
                <a:ext cx="3738" cy="10282"/>
              </a:xfrm>
              <a:custGeom>
                <a:avLst/>
                <a:gdLst/>
                <a:ahLst/>
                <a:cxnLst/>
                <a:rect l="l" t="t" r="r" b="b"/>
                <a:pathLst>
                  <a:path w="297" h="817" extrusionOk="0">
                    <a:moveTo>
                      <a:pt x="93" y="0"/>
                    </a:moveTo>
                    <a:cubicBezTo>
                      <a:pt x="47" y="0"/>
                      <a:pt x="0" y="37"/>
                      <a:pt x="0" y="97"/>
                    </a:cubicBezTo>
                    <a:lnTo>
                      <a:pt x="104" y="754"/>
                    </a:lnTo>
                    <a:cubicBezTo>
                      <a:pt x="118" y="798"/>
                      <a:pt x="157" y="817"/>
                      <a:pt x="195" y="817"/>
                    </a:cubicBezTo>
                    <a:cubicBezTo>
                      <a:pt x="247" y="817"/>
                      <a:pt x="297" y="780"/>
                      <a:pt x="277" y="720"/>
                    </a:cubicBezTo>
                    <a:lnTo>
                      <a:pt x="173" y="63"/>
                    </a:lnTo>
                    <a:cubicBezTo>
                      <a:pt x="159" y="19"/>
                      <a:pt x="126" y="0"/>
                      <a:pt x="93" y="0"/>
                    </a:cubicBezTo>
                    <a:close/>
                  </a:path>
                </a:pathLst>
              </a:custGeom>
              <a:solidFill>
                <a:srgbClr val="F254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" name="Google Shape;2312;p37">
                <a:extLst>
                  <a:ext uri="{FF2B5EF4-FFF2-40B4-BE49-F238E27FC236}">
                    <a16:creationId xmlns:a16="http://schemas.microsoft.com/office/drawing/2014/main" id="{93681681-4EAD-42CA-B337-9836AFDFBC57}"/>
                  </a:ext>
                </a:extLst>
              </p:cNvPr>
              <p:cNvSpPr/>
              <p:nvPr/>
            </p:nvSpPr>
            <p:spPr>
              <a:xfrm>
                <a:off x="3823561" y="3373922"/>
                <a:ext cx="3977" cy="8243"/>
              </a:xfrm>
              <a:custGeom>
                <a:avLst/>
                <a:gdLst/>
                <a:ahLst/>
                <a:cxnLst/>
                <a:rect l="l" t="t" r="r" b="b"/>
                <a:pathLst>
                  <a:path w="316" h="655" extrusionOk="0">
                    <a:moveTo>
                      <a:pt x="78" y="0"/>
                    </a:moveTo>
                    <a:cubicBezTo>
                      <a:pt x="35" y="0"/>
                      <a:pt x="0" y="26"/>
                      <a:pt x="18" y="78"/>
                    </a:cubicBezTo>
                    <a:cubicBezTo>
                      <a:pt x="52" y="181"/>
                      <a:pt x="87" y="423"/>
                      <a:pt x="156" y="562"/>
                    </a:cubicBezTo>
                    <a:cubicBezTo>
                      <a:pt x="169" y="629"/>
                      <a:pt x="198" y="654"/>
                      <a:pt x="227" y="654"/>
                    </a:cubicBezTo>
                    <a:cubicBezTo>
                      <a:pt x="272" y="654"/>
                      <a:pt x="315" y="591"/>
                      <a:pt x="294" y="527"/>
                    </a:cubicBezTo>
                    <a:cubicBezTo>
                      <a:pt x="294" y="423"/>
                      <a:pt x="225" y="216"/>
                      <a:pt x="191" y="78"/>
                    </a:cubicBezTo>
                    <a:cubicBezTo>
                      <a:pt x="173" y="26"/>
                      <a:pt x="121" y="0"/>
                      <a:pt x="78" y="0"/>
                    </a:cubicBezTo>
                    <a:close/>
                  </a:path>
                </a:pathLst>
              </a:custGeom>
              <a:solidFill>
                <a:srgbClr val="F254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" name="Google Shape;2313;p37">
                <a:extLst>
                  <a:ext uri="{FF2B5EF4-FFF2-40B4-BE49-F238E27FC236}">
                    <a16:creationId xmlns:a16="http://schemas.microsoft.com/office/drawing/2014/main" id="{BE6F3C2B-258A-4535-92AD-E361D6593B4F}"/>
                  </a:ext>
                </a:extLst>
              </p:cNvPr>
              <p:cNvSpPr/>
              <p:nvPr/>
            </p:nvSpPr>
            <p:spPr>
              <a:xfrm>
                <a:off x="3830017" y="3376855"/>
                <a:ext cx="4644" cy="8407"/>
              </a:xfrm>
              <a:custGeom>
                <a:avLst/>
                <a:gdLst/>
                <a:ahLst/>
                <a:cxnLst/>
                <a:rect l="l" t="t" r="r" b="b"/>
                <a:pathLst>
                  <a:path w="369" h="668" extrusionOk="0">
                    <a:moveTo>
                      <a:pt x="109" y="1"/>
                    </a:moveTo>
                    <a:cubicBezTo>
                      <a:pt x="52" y="1"/>
                      <a:pt x="1" y="54"/>
                      <a:pt x="23" y="121"/>
                    </a:cubicBezTo>
                    <a:cubicBezTo>
                      <a:pt x="92" y="294"/>
                      <a:pt x="162" y="432"/>
                      <a:pt x="196" y="605"/>
                    </a:cubicBezTo>
                    <a:cubicBezTo>
                      <a:pt x="196" y="649"/>
                      <a:pt x="226" y="668"/>
                      <a:pt x="262" y="668"/>
                    </a:cubicBezTo>
                    <a:cubicBezTo>
                      <a:pt x="311" y="668"/>
                      <a:pt x="369" y="631"/>
                      <a:pt x="369" y="571"/>
                    </a:cubicBezTo>
                    <a:cubicBezTo>
                      <a:pt x="300" y="398"/>
                      <a:pt x="265" y="225"/>
                      <a:pt x="196" y="52"/>
                    </a:cubicBezTo>
                    <a:cubicBezTo>
                      <a:pt x="172" y="16"/>
                      <a:pt x="139" y="1"/>
                      <a:pt x="109" y="1"/>
                    </a:cubicBezTo>
                    <a:close/>
                  </a:path>
                </a:pathLst>
              </a:custGeom>
              <a:solidFill>
                <a:srgbClr val="F254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" name="Google Shape;2314;p37">
                <a:extLst>
                  <a:ext uri="{FF2B5EF4-FFF2-40B4-BE49-F238E27FC236}">
                    <a16:creationId xmlns:a16="http://schemas.microsoft.com/office/drawing/2014/main" id="{2E00CDA2-4211-4D9D-BEE7-09BDA07E0D57}"/>
                  </a:ext>
                </a:extLst>
              </p:cNvPr>
              <p:cNvSpPr/>
              <p:nvPr/>
            </p:nvSpPr>
            <p:spPr>
              <a:xfrm>
                <a:off x="4270089" y="3336935"/>
                <a:ext cx="1749" cy="7199"/>
              </a:xfrm>
              <a:custGeom>
                <a:avLst/>
                <a:gdLst/>
                <a:ahLst/>
                <a:cxnLst/>
                <a:rect l="l" t="t" r="r" b="b"/>
                <a:pathLst>
                  <a:path w="139" h="572" extrusionOk="0">
                    <a:moveTo>
                      <a:pt x="70" y="1"/>
                    </a:moveTo>
                    <a:cubicBezTo>
                      <a:pt x="35" y="1"/>
                      <a:pt x="1" y="27"/>
                      <a:pt x="1" y="79"/>
                    </a:cubicBezTo>
                    <a:lnTo>
                      <a:pt x="1" y="494"/>
                    </a:lnTo>
                    <a:cubicBezTo>
                      <a:pt x="1" y="545"/>
                      <a:pt x="35" y="571"/>
                      <a:pt x="70" y="571"/>
                    </a:cubicBezTo>
                    <a:cubicBezTo>
                      <a:pt x="104" y="571"/>
                      <a:pt x="139" y="545"/>
                      <a:pt x="139" y="494"/>
                    </a:cubicBezTo>
                    <a:lnTo>
                      <a:pt x="139" y="79"/>
                    </a:lnTo>
                    <a:cubicBezTo>
                      <a:pt x="139" y="27"/>
                      <a:pt x="104" y="1"/>
                      <a:pt x="70" y="1"/>
                    </a:cubicBezTo>
                    <a:close/>
                  </a:path>
                </a:pathLst>
              </a:custGeom>
              <a:solidFill>
                <a:srgbClr val="F254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4" name="Google Shape;2315;p37">
                <a:extLst>
                  <a:ext uri="{FF2B5EF4-FFF2-40B4-BE49-F238E27FC236}">
                    <a16:creationId xmlns:a16="http://schemas.microsoft.com/office/drawing/2014/main" id="{A128CFB1-EEF5-45DF-B349-A6750AADDCCF}"/>
                  </a:ext>
                </a:extLst>
              </p:cNvPr>
              <p:cNvSpPr/>
              <p:nvPr/>
            </p:nvSpPr>
            <p:spPr>
              <a:xfrm>
                <a:off x="4273009" y="3332052"/>
                <a:ext cx="3624" cy="7022"/>
              </a:xfrm>
              <a:custGeom>
                <a:avLst/>
                <a:gdLst/>
                <a:ahLst/>
                <a:cxnLst/>
                <a:rect l="l" t="t" r="r" b="b"/>
                <a:pathLst>
                  <a:path w="288" h="558" extrusionOk="0">
                    <a:moveTo>
                      <a:pt x="113" y="1"/>
                    </a:moveTo>
                    <a:cubicBezTo>
                      <a:pt x="58" y="1"/>
                      <a:pt x="0" y="54"/>
                      <a:pt x="45" y="121"/>
                    </a:cubicBezTo>
                    <a:cubicBezTo>
                      <a:pt x="114" y="225"/>
                      <a:pt x="114" y="363"/>
                      <a:pt x="80" y="467"/>
                    </a:cubicBezTo>
                    <a:cubicBezTo>
                      <a:pt x="80" y="522"/>
                      <a:pt x="129" y="558"/>
                      <a:pt x="175" y="558"/>
                    </a:cubicBezTo>
                    <a:cubicBezTo>
                      <a:pt x="215" y="558"/>
                      <a:pt x="253" y="531"/>
                      <a:pt x="253" y="467"/>
                    </a:cubicBezTo>
                    <a:cubicBezTo>
                      <a:pt x="287" y="328"/>
                      <a:pt x="253" y="156"/>
                      <a:pt x="183" y="52"/>
                    </a:cubicBezTo>
                    <a:cubicBezTo>
                      <a:pt x="171" y="16"/>
                      <a:pt x="142" y="1"/>
                      <a:pt x="113" y="1"/>
                    </a:cubicBezTo>
                    <a:close/>
                  </a:path>
                </a:pathLst>
              </a:custGeom>
              <a:solidFill>
                <a:srgbClr val="F254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5" name="Google Shape;2316;p37">
                <a:extLst>
                  <a:ext uri="{FF2B5EF4-FFF2-40B4-BE49-F238E27FC236}">
                    <a16:creationId xmlns:a16="http://schemas.microsoft.com/office/drawing/2014/main" id="{5A4BE471-5190-439B-BF04-883A5E137135}"/>
                  </a:ext>
                </a:extLst>
              </p:cNvPr>
              <p:cNvSpPr/>
              <p:nvPr/>
            </p:nvSpPr>
            <p:spPr>
              <a:xfrm>
                <a:off x="4279843" y="3319291"/>
                <a:ext cx="4896" cy="9716"/>
              </a:xfrm>
              <a:custGeom>
                <a:avLst/>
                <a:gdLst/>
                <a:ahLst/>
                <a:cxnLst/>
                <a:rect l="l" t="t" r="r" b="b"/>
                <a:pathLst>
                  <a:path w="389" h="772" extrusionOk="0">
                    <a:moveTo>
                      <a:pt x="103" y="1"/>
                    </a:moveTo>
                    <a:cubicBezTo>
                      <a:pt x="50" y="1"/>
                      <a:pt x="1" y="38"/>
                      <a:pt x="21" y="98"/>
                    </a:cubicBezTo>
                    <a:cubicBezTo>
                      <a:pt x="55" y="306"/>
                      <a:pt x="124" y="513"/>
                      <a:pt x="193" y="720"/>
                    </a:cubicBezTo>
                    <a:cubicBezTo>
                      <a:pt x="205" y="756"/>
                      <a:pt x="234" y="772"/>
                      <a:pt x="265" y="772"/>
                    </a:cubicBezTo>
                    <a:cubicBezTo>
                      <a:pt x="323" y="772"/>
                      <a:pt x="389" y="719"/>
                      <a:pt x="366" y="651"/>
                    </a:cubicBezTo>
                    <a:cubicBezTo>
                      <a:pt x="263" y="478"/>
                      <a:pt x="228" y="271"/>
                      <a:pt x="193" y="64"/>
                    </a:cubicBezTo>
                    <a:cubicBezTo>
                      <a:pt x="179" y="20"/>
                      <a:pt x="140" y="1"/>
                      <a:pt x="103" y="1"/>
                    </a:cubicBezTo>
                    <a:close/>
                  </a:path>
                </a:pathLst>
              </a:custGeom>
              <a:solidFill>
                <a:srgbClr val="F254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6" name="Google Shape;2317;p37">
                <a:extLst>
                  <a:ext uri="{FF2B5EF4-FFF2-40B4-BE49-F238E27FC236}">
                    <a16:creationId xmlns:a16="http://schemas.microsoft.com/office/drawing/2014/main" id="{6F94E021-8075-4867-94FB-4F242AF924DD}"/>
                  </a:ext>
                </a:extLst>
              </p:cNvPr>
              <p:cNvSpPr/>
              <p:nvPr/>
            </p:nvSpPr>
            <p:spPr>
              <a:xfrm>
                <a:off x="4243762" y="3607777"/>
                <a:ext cx="3725" cy="10219"/>
              </a:xfrm>
              <a:custGeom>
                <a:avLst/>
                <a:gdLst/>
                <a:ahLst/>
                <a:cxnLst/>
                <a:rect l="l" t="t" r="r" b="b"/>
                <a:pathLst>
                  <a:path w="296" h="812" extrusionOk="0">
                    <a:moveTo>
                      <a:pt x="83" y="1"/>
                    </a:moveTo>
                    <a:cubicBezTo>
                      <a:pt x="41" y="1"/>
                      <a:pt x="0" y="36"/>
                      <a:pt x="19" y="92"/>
                    </a:cubicBezTo>
                    <a:lnTo>
                      <a:pt x="122" y="749"/>
                    </a:lnTo>
                    <a:cubicBezTo>
                      <a:pt x="122" y="792"/>
                      <a:pt x="153" y="811"/>
                      <a:pt x="188" y="811"/>
                    </a:cubicBezTo>
                    <a:cubicBezTo>
                      <a:pt x="237" y="811"/>
                      <a:pt x="295" y="774"/>
                      <a:pt x="295" y="714"/>
                    </a:cubicBezTo>
                    <a:lnTo>
                      <a:pt x="157" y="92"/>
                    </a:lnTo>
                    <a:cubicBezTo>
                      <a:pt x="157" y="28"/>
                      <a:pt x="120" y="1"/>
                      <a:pt x="83" y="1"/>
                    </a:cubicBezTo>
                    <a:close/>
                  </a:path>
                </a:pathLst>
              </a:custGeom>
              <a:solidFill>
                <a:srgbClr val="F254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" name="Google Shape;2318;p37">
                <a:extLst>
                  <a:ext uri="{FF2B5EF4-FFF2-40B4-BE49-F238E27FC236}">
                    <a16:creationId xmlns:a16="http://schemas.microsoft.com/office/drawing/2014/main" id="{9108C7F4-193D-41D4-8F00-41100FF3F9CE}"/>
                  </a:ext>
                </a:extLst>
              </p:cNvPr>
              <p:cNvSpPr/>
              <p:nvPr/>
            </p:nvSpPr>
            <p:spPr>
              <a:xfrm>
                <a:off x="4249828" y="3607701"/>
                <a:ext cx="3599" cy="7098"/>
              </a:xfrm>
              <a:custGeom>
                <a:avLst/>
                <a:gdLst/>
                <a:ahLst/>
                <a:cxnLst/>
                <a:rect l="l" t="t" r="r" b="b"/>
                <a:pathLst>
                  <a:path w="286" h="564" extrusionOk="0">
                    <a:moveTo>
                      <a:pt x="96" y="1"/>
                    </a:moveTo>
                    <a:cubicBezTo>
                      <a:pt x="50" y="1"/>
                      <a:pt x="1" y="38"/>
                      <a:pt x="21" y="98"/>
                    </a:cubicBezTo>
                    <a:cubicBezTo>
                      <a:pt x="21" y="236"/>
                      <a:pt x="55" y="374"/>
                      <a:pt x="90" y="513"/>
                    </a:cubicBezTo>
                    <a:cubicBezTo>
                      <a:pt x="102" y="549"/>
                      <a:pt x="131" y="564"/>
                      <a:pt x="162" y="564"/>
                    </a:cubicBezTo>
                    <a:cubicBezTo>
                      <a:pt x="220" y="564"/>
                      <a:pt x="285" y="511"/>
                      <a:pt x="263" y="443"/>
                    </a:cubicBezTo>
                    <a:cubicBezTo>
                      <a:pt x="193" y="340"/>
                      <a:pt x="193" y="202"/>
                      <a:pt x="159" y="63"/>
                    </a:cubicBezTo>
                    <a:cubicBezTo>
                      <a:pt x="159" y="20"/>
                      <a:pt x="129" y="1"/>
                      <a:pt x="96" y="1"/>
                    </a:cubicBezTo>
                    <a:close/>
                  </a:path>
                </a:pathLst>
              </a:custGeom>
              <a:solidFill>
                <a:srgbClr val="F254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" name="Google Shape;2319;p37">
                <a:extLst>
                  <a:ext uri="{FF2B5EF4-FFF2-40B4-BE49-F238E27FC236}">
                    <a16:creationId xmlns:a16="http://schemas.microsoft.com/office/drawing/2014/main" id="{4CED08E9-103B-4A27-9EA9-C9C2E89E4526}"/>
                  </a:ext>
                </a:extLst>
              </p:cNvPr>
              <p:cNvSpPr/>
              <p:nvPr/>
            </p:nvSpPr>
            <p:spPr>
              <a:xfrm>
                <a:off x="4248519" y="3596387"/>
                <a:ext cx="3549" cy="4896"/>
              </a:xfrm>
              <a:custGeom>
                <a:avLst/>
                <a:gdLst/>
                <a:ahLst/>
                <a:cxnLst/>
                <a:rect l="l" t="t" r="r" b="b"/>
                <a:pathLst>
                  <a:path w="282" h="389" extrusionOk="0">
                    <a:moveTo>
                      <a:pt x="103" y="1"/>
                    </a:moveTo>
                    <a:cubicBezTo>
                      <a:pt x="51" y="1"/>
                      <a:pt x="1" y="38"/>
                      <a:pt x="21" y="98"/>
                    </a:cubicBezTo>
                    <a:cubicBezTo>
                      <a:pt x="55" y="202"/>
                      <a:pt x="55" y="236"/>
                      <a:pt x="90" y="340"/>
                    </a:cubicBezTo>
                    <a:cubicBezTo>
                      <a:pt x="106" y="371"/>
                      <a:pt x="149" y="388"/>
                      <a:pt x="189" y="388"/>
                    </a:cubicBezTo>
                    <a:cubicBezTo>
                      <a:pt x="238" y="388"/>
                      <a:pt x="282" y="363"/>
                      <a:pt x="263" y="306"/>
                    </a:cubicBezTo>
                    <a:cubicBezTo>
                      <a:pt x="228" y="202"/>
                      <a:pt x="194" y="133"/>
                      <a:pt x="194" y="64"/>
                    </a:cubicBezTo>
                    <a:cubicBezTo>
                      <a:pt x="179" y="20"/>
                      <a:pt x="141" y="1"/>
                      <a:pt x="103" y="1"/>
                    </a:cubicBezTo>
                    <a:close/>
                  </a:path>
                </a:pathLst>
              </a:custGeom>
              <a:solidFill>
                <a:srgbClr val="F254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" name="Google Shape;2320;p37">
                <a:extLst>
                  <a:ext uri="{FF2B5EF4-FFF2-40B4-BE49-F238E27FC236}">
                    <a16:creationId xmlns:a16="http://schemas.microsoft.com/office/drawing/2014/main" id="{8EEFF826-85AC-47EF-8558-6DC8900EE22C}"/>
                  </a:ext>
                </a:extLst>
              </p:cNvPr>
              <p:cNvSpPr/>
              <p:nvPr/>
            </p:nvSpPr>
            <p:spPr>
              <a:xfrm>
                <a:off x="4339433" y="3759086"/>
                <a:ext cx="4191" cy="13038"/>
              </a:xfrm>
              <a:custGeom>
                <a:avLst/>
                <a:gdLst/>
                <a:ahLst/>
                <a:cxnLst/>
                <a:rect l="l" t="t" r="r" b="b"/>
                <a:pathLst>
                  <a:path w="333" h="1036" extrusionOk="0">
                    <a:moveTo>
                      <a:pt x="96" y="0"/>
                    </a:moveTo>
                    <a:cubicBezTo>
                      <a:pt x="51" y="0"/>
                      <a:pt x="1" y="37"/>
                      <a:pt x="21" y="98"/>
                    </a:cubicBezTo>
                    <a:cubicBezTo>
                      <a:pt x="56" y="409"/>
                      <a:pt x="125" y="685"/>
                      <a:pt x="159" y="962"/>
                    </a:cubicBezTo>
                    <a:cubicBezTo>
                      <a:pt x="175" y="1010"/>
                      <a:pt x="214" y="1036"/>
                      <a:pt x="250" y="1036"/>
                    </a:cubicBezTo>
                    <a:cubicBezTo>
                      <a:pt x="292" y="1036"/>
                      <a:pt x="332" y="1001"/>
                      <a:pt x="332" y="927"/>
                    </a:cubicBezTo>
                    <a:cubicBezTo>
                      <a:pt x="263" y="651"/>
                      <a:pt x="228" y="374"/>
                      <a:pt x="159" y="63"/>
                    </a:cubicBezTo>
                    <a:cubicBezTo>
                      <a:pt x="159" y="20"/>
                      <a:pt x="129" y="0"/>
                      <a:pt x="96" y="0"/>
                    </a:cubicBezTo>
                    <a:close/>
                  </a:path>
                </a:pathLst>
              </a:custGeom>
              <a:solidFill>
                <a:srgbClr val="F254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" name="Google Shape;2321;p37">
                <a:extLst>
                  <a:ext uri="{FF2B5EF4-FFF2-40B4-BE49-F238E27FC236}">
                    <a16:creationId xmlns:a16="http://schemas.microsoft.com/office/drawing/2014/main" id="{629597AA-7855-4918-AF5D-A4BA7899DFAF}"/>
                  </a:ext>
                </a:extLst>
              </p:cNvPr>
              <p:cNvSpPr/>
              <p:nvPr/>
            </p:nvSpPr>
            <p:spPr>
              <a:xfrm>
                <a:off x="4344253" y="3753675"/>
                <a:ext cx="3713" cy="8382"/>
              </a:xfrm>
              <a:custGeom>
                <a:avLst/>
                <a:gdLst/>
                <a:ahLst/>
                <a:cxnLst/>
                <a:rect l="l" t="t" r="r" b="b"/>
                <a:pathLst>
                  <a:path w="295" h="666" extrusionOk="0">
                    <a:moveTo>
                      <a:pt x="92" y="0"/>
                    </a:moveTo>
                    <a:cubicBezTo>
                      <a:pt x="44" y="0"/>
                      <a:pt x="1" y="26"/>
                      <a:pt x="18" y="78"/>
                    </a:cubicBezTo>
                    <a:lnTo>
                      <a:pt x="87" y="562"/>
                    </a:lnTo>
                    <a:cubicBezTo>
                      <a:pt x="87" y="631"/>
                      <a:pt x="139" y="666"/>
                      <a:pt x="191" y="666"/>
                    </a:cubicBezTo>
                    <a:cubicBezTo>
                      <a:pt x="243" y="666"/>
                      <a:pt x="295" y="631"/>
                      <a:pt x="295" y="562"/>
                    </a:cubicBezTo>
                    <a:lnTo>
                      <a:pt x="191" y="78"/>
                    </a:lnTo>
                    <a:cubicBezTo>
                      <a:pt x="191" y="26"/>
                      <a:pt x="139" y="0"/>
                      <a:pt x="92" y="0"/>
                    </a:cubicBezTo>
                    <a:close/>
                  </a:path>
                </a:pathLst>
              </a:custGeom>
              <a:solidFill>
                <a:srgbClr val="F254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" name="Google Shape;2322;p37">
                <a:extLst>
                  <a:ext uri="{FF2B5EF4-FFF2-40B4-BE49-F238E27FC236}">
                    <a16:creationId xmlns:a16="http://schemas.microsoft.com/office/drawing/2014/main" id="{0D0233E6-31B3-414F-A701-70DD8D4C04EB}"/>
                  </a:ext>
                </a:extLst>
              </p:cNvPr>
              <p:cNvSpPr/>
              <p:nvPr/>
            </p:nvSpPr>
            <p:spPr>
              <a:xfrm>
                <a:off x="4353616" y="3757777"/>
                <a:ext cx="3058" cy="5940"/>
              </a:xfrm>
              <a:custGeom>
                <a:avLst/>
                <a:gdLst/>
                <a:ahLst/>
                <a:cxnLst/>
                <a:rect l="l" t="t" r="r" b="b"/>
                <a:pathLst>
                  <a:path w="243" h="472" extrusionOk="0">
                    <a:moveTo>
                      <a:pt x="107" y="1"/>
                    </a:moveTo>
                    <a:cubicBezTo>
                      <a:pt x="58" y="1"/>
                      <a:pt x="0" y="38"/>
                      <a:pt x="0" y="98"/>
                    </a:cubicBezTo>
                    <a:lnTo>
                      <a:pt x="69" y="409"/>
                    </a:lnTo>
                    <a:cubicBezTo>
                      <a:pt x="84" y="452"/>
                      <a:pt x="116" y="472"/>
                      <a:pt x="149" y="472"/>
                    </a:cubicBezTo>
                    <a:cubicBezTo>
                      <a:pt x="195" y="472"/>
                      <a:pt x="242" y="435"/>
                      <a:pt x="242" y="374"/>
                    </a:cubicBezTo>
                    <a:lnTo>
                      <a:pt x="173" y="63"/>
                    </a:lnTo>
                    <a:cubicBezTo>
                      <a:pt x="173" y="20"/>
                      <a:pt x="143" y="1"/>
                      <a:pt x="107" y="1"/>
                    </a:cubicBezTo>
                    <a:close/>
                  </a:path>
                </a:pathLst>
              </a:custGeom>
              <a:solidFill>
                <a:srgbClr val="F254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" name="Google Shape;2323;p37">
                <a:extLst>
                  <a:ext uri="{FF2B5EF4-FFF2-40B4-BE49-F238E27FC236}">
                    <a16:creationId xmlns:a16="http://schemas.microsoft.com/office/drawing/2014/main" id="{ED4D4E80-FFBF-43B5-9E79-9D8F1DF1CB89}"/>
                  </a:ext>
                </a:extLst>
              </p:cNvPr>
              <p:cNvSpPr/>
              <p:nvPr/>
            </p:nvSpPr>
            <p:spPr>
              <a:xfrm>
                <a:off x="4212236" y="3765857"/>
                <a:ext cx="3310" cy="8734"/>
              </a:xfrm>
              <a:custGeom>
                <a:avLst/>
                <a:gdLst/>
                <a:ahLst/>
                <a:cxnLst/>
                <a:rect l="l" t="t" r="r" b="b"/>
                <a:pathLst>
                  <a:path w="263" h="694" extrusionOk="0">
                    <a:moveTo>
                      <a:pt x="74" y="0"/>
                    </a:moveTo>
                    <a:cubicBezTo>
                      <a:pt x="35" y="0"/>
                      <a:pt x="0" y="26"/>
                      <a:pt x="0" y="78"/>
                    </a:cubicBezTo>
                    <a:cubicBezTo>
                      <a:pt x="35" y="251"/>
                      <a:pt x="70" y="424"/>
                      <a:pt x="104" y="631"/>
                    </a:cubicBezTo>
                    <a:cubicBezTo>
                      <a:pt x="104" y="674"/>
                      <a:pt x="134" y="694"/>
                      <a:pt x="167" y="694"/>
                    </a:cubicBezTo>
                    <a:cubicBezTo>
                      <a:pt x="213" y="694"/>
                      <a:pt x="262" y="657"/>
                      <a:pt x="242" y="596"/>
                    </a:cubicBezTo>
                    <a:cubicBezTo>
                      <a:pt x="242" y="424"/>
                      <a:pt x="208" y="251"/>
                      <a:pt x="173" y="78"/>
                    </a:cubicBezTo>
                    <a:cubicBezTo>
                      <a:pt x="156" y="26"/>
                      <a:pt x="113" y="0"/>
                      <a:pt x="74" y="0"/>
                    </a:cubicBezTo>
                    <a:close/>
                  </a:path>
                </a:pathLst>
              </a:custGeom>
              <a:solidFill>
                <a:srgbClr val="F254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" name="Google Shape;2324;p37">
                <a:extLst>
                  <a:ext uri="{FF2B5EF4-FFF2-40B4-BE49-F238E27FC236}">
                    <a16:creationId xmlns:a16="http://schemas.microsoft.com/office/drawing/2014/main" id="{5977E334-0F64-443F-B28D-ABDC00A64FFA}"/>
                  </a:ext>
                </a:extLst>
              </p:cNvPr>
              <p:cNvSpPr/>
              <p:nvPr/>
            </p:nvSpPr>
            <p:spPr>
              <a:xfrm>
                <a:off x="4217207" y="3768223"/>
                <a:ext cx="2869" cy="5500"/>
              </a:xfrm>
              <a:custGeom>
                <a:avLst/>
                <a:gdLst/>
                <a:ahLst/>
                <a:cxnLst/>
                <a:rect l="l" t="t" r="r" b="b"/>
                <a:pathLst>
                  <a:path w="228" h="437" extrusionOk="0">
                    <a:moveTo>
                      <a:pt x="95" y="0"/>
                    </a:moveTo>
                    <a:cubicBezTo>
                      <a:pt x="50" y="0"/>
                      <a:pt x="0" y="37"/>
                      <a:pt x="20" y="97"/>
                    </a:cubicBezTo>
                    <a:lnTo>
                      <a:pt x="55" y="374"/>
                    </a:lnTo>
                    <a:cubicBezTo>
                      <a:pt x="69" y="417"/>
                      <a:pt x="102" y="437"/>
                      <a:pt x="135" y="437"/>
                    </a:cubicBezTo>
                    <a:cubicBezTo>
                      <a:pt x="181" y="437"/>
                      <a:pt x="228" y="400"/>
                      <a:pt x="228" y="339"/>
                    </a:cubicBezTo>
                    <a:lnTo>
                      <a:pt x="158" y="63"/>
                    </a:lnTo>
                    <a:cubicBezTo>
                      <a:pt x="158" y="19"/>
                      <a:pt x="128" y="0"/>
                      <a:pt x="95" y="0"/>
                    </a:cubicBezTo>
                    <a:close/>
                  </a:path>
                </a:pathLst>
              </a:custGeom>
              <a:solidFill>
                <a:srgbClr val="F254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4" name="Google Shape;2325;p37">
                <a:extLst>
                  <a:ext uri="{FF2B5EF4-FFF2-40B4-BE49-F238E27FC236}">
                    <a16:creationId xmlns:a16="http://schemas.microsoft.com/office/drawing/2014/main" id="{E4418DE7-1F6A-4D23-B43E-916F59F02C28}"/>
                  </a:ext>
                </a:extLst>
              </p:cNvPr>
              <p:cNvSpPr/>
              <p:nvPr/>
            </p:nvSpPr>
            <p:spPr>
              <a:xfrm>
                <a:off x="4212677" y="3756393"/>
                <a:ext cx="3750" cy="9011"/>
              </a:xfrm>
              <a:custGeom>
                <a:avLst/>
                <a:gdLst/>
                <a:ahLst/>
                <a:cxnLst/>
                <a:rect l="l" t="t" r="r" b="b"/>
                <a:pathLst>
                  <a:path w="298" h="716" extrusionOk="0">
                    <a:moveTo>
                      <a:pt x="69" y="0"/>
                    </a:moveTo>
                    <a:cubicBezTo>
                      <a:pt x="0" y="0"/>
                      <a:pt x="0" y="70"/>
                      <a:pt x="35" y="139"/>
                    </a:cubicBezTo>
                    <a:cubicBezTo>
                      <a:pt x="69" y="277"/>
                      <a:pt x="104" y="450"/>
                      <a:pt x="138" y="623"/>
                    </a:cubicBezTo>
                    <a:cubicBezTo>
                      <a:pt x="138" y="690"/>
                      <a:pt x="164" y="715"/>
                      <a:pt x="194" y="715"/>
                    </a:cubicBezTo>
                    <a:cubicBezTo>
                      <a:pt x="241" y="715"/>
                      <a:pt x="298" y="652"/>
                      <a:pt x="277" y="588"/>
                    </a:cubicBezTo>
                    <a:cubicBezTo>
                      <a:pt x="277" y="415"/>
                      <a:pt x="242" y="242"/>
                      <a:pt x="173" y="70"/>
                    </a:cubicBezTo>
                    <a:cubicBezTo>
                      <a:pt x="173" y="0"/>
                      <a:pt x="138" y="0"/>
                      <a:pt x="104" y="0"/>
                    </a:cubicBezTo>
                    <a:close/>
                  </a:path>
                </a:pathLst>
              </a:custGeom>
              <a:solidFill>
                <a:srgbClr val="F254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5" name="Google Shape;2326;p37">
                <a:extLst>
                  <a:ext uri="{FF2B5EF4-FFF2-40B4-BE49-F238E27FC236}">
                    <a16:creationId xmlns:a16="http://schemas.microsoft.com/office/drawing/2014/main" id="{C8DBA2A8-5A6B-48A0-AAC6-0DAAF0BA9BE6}"/>
                  </a:ext>
                </a:extLst>
              </p:cNvPr>
              <p:cNvSpPr/>
              <p:nvPr/>
            </p:nvSpPr>
            <p:spPr>
              <a:xfrm>
                <a:off x="3920780" y="3765681"/>
                <a:ext cx="3058" cy="6657"/>
              </a:xfrm>
              <a:custGeom>
                <a:avLst/>
                <a:gdLst/>
                <a:ahLst/>
                <a:cxnLst/>
                <a:rect l="l" t="t" r="r" b="b"/>
                <a:pathLst>
                  <a:path w="243" h="529" extrusionOk="0">
                    <a:moveTo>
                      <a:pt x="83" y="1"/>
                    </a:moveTo>
                    <a:cubicBezTo>
                      <a:pt x="40" y="1"/>
                      <a:pt x="1" y="36"/>
                      <a:pt x="1" y="92"/>
                    </a:cubicBezTo>
                    <a:lnTo>
                      <a:pt x="70" y="438"/>
                    </a:lnTo>
                    <a:cubicBezTo>
                      <a:pt x="86" y="502"/>
                      <a:pt x="124" y="529"/>
                      <a:pt x="161" y="529"/>
                    </a:cubicBezTo>
                    <a:cubicBezTo>
                      <a:pt x="203" y="529"/>
                      <a:pt x="243" y="493"/>
                      <a:pt x="243" y="438"/>
                    </a:cubicBezTo>
                    <a:lnTo>
                      <a:pt x="174" y="92"/>
                    </a:lnTo>
                    <a:cubicBezTo>
                      <a:pt x="158" y="28"/>
                      <a:pt x="119" y="1"/>
                      <a:pt x="83" y="1"/>
                    </a:cubicBezTo>
                    <a:close/>
                  </a:path>
                </a:pathLst>
              </a:custGeom>
              <a:solidFill>
                <a:srgbClr val="F254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6" name="Google Shape;2327;p37">
                <a:extLst>
                  <a:ext uri="{FF2B5EF4-FFF2-40B4-BE49-F238E27FC236}">
                    <a16:creationId xmlns:a16="http://schemas.microsoft.com/office/drawing/2014/main" id="{5B59C2E4-7F90-4D4D-9CBC-E529F2A6A11B}"/>
                  </a:ext>
                </a:extLst>
              </p:cNvPr>
              <p:cNvSpPr/>
              <p:nvPr/>
            </p:nvSpPr>
            <p:spPr>
              <a:xfrm>
                <a:off x="3927463" y="3767052"/>
                <a:ext cx="4518" cy="7098"/>
              </a:xfrm>
              <a:custGeom>
                <a:avLst/>
                <a:gdLst/>
                <a:ahLst/>
                <a:cxnLst/>
                <a:rect l="l" t="t" r="r" b="b"/>
                <a:pathLst>
                  <a:path w="359" h="564" extrusionOk="0">
                    <a:moveTo>
                      <a:pt x="124" y="1"/>
                    </a:moveTo>
                    <a:cubicBezTo>
                      <a:pt x="66" y="1"/>
                      <a:pt x="0" y="54"/>
                      <a:pt x="23" y="121"/>
                    </a:cubicBezTo>
                    <a:lnTo>
                      <a:pt x="161" y="536"/>
                    </a:lnTo>
                    <a:cubicBezTo>
                      <a:pt x="171" y="555"/>
                      <a:pt x="191" y="564"/>
                      <a:pt x="215" y="564"/>
                    </a:cubicBezTo>
                    <a:cubicBezTo>
                      <a:pt x="276" y="564"/>
                      <a:pt x="359" y="507"/>
                      <a:pt x="334" y="432"/>
                    </a:cubicBezTo>
                    <a:lnTo>
                      <a:pt x="196" y="52"/>
                    </a:lnTo>
                    <a:cubicBezTo>
                      <a:pt x="184" y="16"/>
                      <a:pt x="155" y="1"/>
                      <a:pt x="124" y="1"/>
                    </a:cubicBezTo>
                    <a:close/>
                  </a:path>
                </a:pathLst>
              </a:custGeom>
              <a:solidFill>
                <a:srgbClr val="F254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" name="Google Shape;2328;p37">
                <a:extLst>
                  <a:ext uri="{FF2B5EF4-FFF2-40B4-BE49-F238E27FC236}">
                    <a16:creationId xmlns:a16="http://schemas.microsoft.com/office/drawing/2014/main" id="{919C0EBF-5184-47BD-9B9C-D9F3B88DDC76}"/>
                  </a:ext>
                </a:extLst>
              </p:cNvPr>
              <p:cNvSpPr/>
              <p:nvPr/>
            </p:nvSpPr>
            <p:spPr>
              <a:xfrm>
                <a:off x="3927513" y="3750679"/>
                <a:ext cx="3989" cy="7564"/>
              </a:xfrm>
              <a:custGeom>
                <a:avLst/>
                <a:gdLst/>
                <a:ahLst/>
                <a:cxnLst/>
                <a:rect l="l" t="t" r="r" b="b"/>
                <a:pathLst>
                  <a:path w="317" h="601" extrusionOk="0">
                    <a:moveTo>
                      <a:pt x="89" y="0"/>
                    </a:moveTo>
                    <a:cubicBezTo>
                      <a:pt x="41" y="0"/>
                      <a:pt x="0" y="35"/>
                      <a:pt x="19" y="109"/>
                    </a:cubicBezTo>
                    <a:cubicBezTo>
                      <a:pt x="53" y="212"/>
                      <a:pt x="88" y="385"/>
                      <a:pt x="123" y="524"/>
                    </a:cubicBezTo>
                    <a:cubicBezTo>
                      <a:pt x="136" y="579"/>
                      <a:pt x="172" y="601"/>
                      <a:pt x="208" y="601"/>
                    </a:cubicBezTo>
                    <a:cubicBezTo>
                      <a:pt x="262" y="601"/>
                      <a:pt x="316" y="551"/>
                      <a:pt x="295" y="489"/>
                    </a:cubicBezTo>
                    <a:cubicBezTo>
                      <a:pt x="261" y="385"/>
                      <a:pt x="226" y="212"/>
                      <a:pt x="192" y="74"/>
                    </a:cubicBezTo>
                    <a:cubicBezTo>
                      <a:pt x="176" y="26"/>
                      <a:pt x="130" y="0"/>
                      <a:pt x="89" y="0"/>
                    </a:cubicBezTo>
                    <a:close/>
                  </a:path>
                </a:pathLst>
              </a:custGeom>
              <a:solidFill>
                <a:srgbClr val="F254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8" name="Google Shape;2329;p37">
                <a:extLst>
                  <a:ext uri="{FF2B5EF4-FFF2-40B4-BE49-F238E27FC236}">
                    <a16:creationId xmlns:a16="http://schemas.microsoft.com/office/drawing/2014/main" id="{4B6E2999-37AA-44E7-AFED-E150B0F280C6}"/>
                  </a:ext>
                </a:extLst>
              </p:cNvPr>
              <p:cNvSpPr/>
              <p:nvPr/>
            </p:nvSpPr>
            <p:spPr>
              <a:xfrm>
                <a:off x="4010285" y="3635665"/>
                <a:ext cx="3385" cy="9917"/>
              </a:xfrm>
              <a:custGeom>
                <a:avLst/>
                <a:gdLst/>
                <a:ahLst/>
                <a:cxnLst/>
                <a:rect l="l" t="t" r="r" b="b"/>
                <a:pathLst>
                  <a:path w="269" h="788" extrusionOk="0">
                    <a:moveTo>
                      <a:pt x="107" y="1"/>
                    </a:moveTo>
                    <a:cubicBezTo>
                      <a:pt x="53" y="1"/>
                      <a:pt x="0" y="44"/>
                      <a:pt x="44" y="88"/>
                    </a:cubicBezTo>
                    <a:cubicBezTo>
                      <a:pt x="78" y="295"/>
                      <a:pt x="78" y="503"/>
                      <a:pt x="113" y="710"/>
                    </a:cubicBezTo>
                    <a:cubicBezTo>
                      <a:pt x="113" y="762"/>
                      <a:pt x="156" y="788"/>
                      <a:pt x="195" y="788"/>
                    </a:cubicBezTo>
                    <a:cubicBezTo>
                      <a:pt x="234" y="788"/>
                      <a:pt x="268" y="762"/>
                      <a:pt x="251" y="710"/>
                    </a:cubicBezTo>
                    <a:cubicBezTo>
                      <a:pt x="251" y="468"/>
                      <a:pt x="217" y="261"/>
                      <a:pt x="182" y="53"/>
                    </a:cubicBezTo>
                    <a:cubicBezTo>
                      <a:pt x="169" y="15"/>
                      <a:pt x="138" y="1"/>
                      <a:pt x="107" y="1"/>
                    </a:cubicBezTo>
                    <a:close/>
                  </a:path>
                </a:pathLst>
              </a:custGeom>
              <a:solidFill>
                <a:srgbClr val="F254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9" name="Google Shape;2330;p37">
                <a:extLst>
                  <a:ext uri="{FF2B5EF4-FFF2-40B4-BE49-F238E27FC236}">
                    <a16:creationId xmlns:a16="http://schemas.microsoft.com/office/drawing/2014/main" id="{465DB7D4-0ACD-4B5B-9EA7-D5C2FACA530B}"/>
                  </a:ext>
                </a:extLst>
              </p:cNvPr>
              <p:cNvSpPr/>
              <p:nvPr/>
            </p:nvSpPr>
            <p:spPr>
              <a:xfrm>
                <a:off x="4016703" y="3637528"/>
                <a:ext cx="3713" cy="9539"/>
              </a:xfrm>
              <a:custGeom>
                <a:avLst/>
                <a:gdLst/>
                <a:ahLst/>
                <a:cxnLst/>
                <a:rect l="l" t="t" r="r" b="b"/>
                <a:pathLst>
                  <a:path w="295" h="758" extrusionOk="0">
                    <a:moveTo>
                      <a:pt x="61" y="0"/>
                    </a:moveTo>
                    <a:cubicBezTo>
                      <a:pt x="26" y="0"/>
                      <a:pt x="0" y="26"/>
                      <a:pt x="18" y="78"/>
                    </a:cubicBezTo>
                    <a:lnTo>
                      <a:pt x="121" y="666"/>
                    </a:lnTo>
                    <a:cubicBezTo>
                      <a:pt x="121" y="730"/>
                      <a:pt x="159" y="757"/>
                      <a:pt x="199" y="757"/>
                    </a:cubicBezTo>
                    <a:cubicBezTo>
                      <a:pt x="245" y="757"/>
                      <a:pt x="294" y="721"/>
                      <a:pt x="294" y="666"/>
                    </a:cubicBezTo>
                    <a:lnTo>
                      <a:pt x="156" y="78"/>
                    </a:lnTo>
                    <a:cubicBezTo>
                      <a:pt x="139" y="26"/>
                      <a:pt x="95" y="0"/>
                      <a:pt x="61" y="0"/>
                    </a:cubicBezTo>
                    <a:close/>
                  </a:path>
                </a:pathLst>
              </a:custGeom>
              <a:solidFill>
                <a:srgbClr val="F254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0" name="Google Shape;2331;p37">
                <a:extLst>
                  <a:ext uri="{FF2B5EF4-FFF2-40B4-BE49-F238E27FC236}">
                    <a16:creationId xmlns:a16="http://schemas.microsoft.com/office/drawing/2014/main" id="{6A294751-DDFC-4C6F-80BC-1D9E26E970F6}"/>
                  </a:ext>
                </a:extLst>
              </p:cNvPr>
              <p:cNvSpPr/>
              <p:nvPr/>
            </p:nvSpPr>
            <p:spPr>
              <a:xfrm>
                <a:off x="4020554" y="3630895"/>
                <a:ext cx="4518" cy="7916"/>
              </a:xfrm>
              <a:custGeom>
                <a:avLst/>
                <a:gdLst/>
                <a:ahLst/>
                <a:cxnLst/>
                <a:rect l="l" t="t" r="r" b="b"/>
                <a:pathLst>
                  <a:path w="359" h="629" extrusionOk="0">
                    <a:moveTo>
                      <a:pt x="99" y="1"/>
                    </a:moveTo>
                    <a:cubicBezTo>
                      <a:pt x="51" y="1"/>
                      <a:pt x="0" y="54"/>
                      <a:pt x="23" y="121"/>
                    </a:cubicBezTo>
                    <a:cubicBezTo>
                      <a:pt x="57" y="225"/>
                      <a:pt x="126" y="398"/>
                      <a:pt x="161" y="571"/>
                    </a:cubicBezTo>
                    <a:cubicBezTo>
                      <a:pt x="182" y="612"/>
                      <a:pt x="209" y="629"/>
                      <a:pt x="236" y="629"/>
                    </a:cubicBezTo>
                    <a:cubicBezTo>
                      <a:pt x="298" y="629"/>
                      <a:pt x="358" y="539"/>
                      <a:pt x="334" y="467"/>
                    </a:cubicBezTo>
                    <a:cubicBezTo>
                      <a:pt x="299" y="363"/>
                      <a:pt x="230" y="190"/>
                      <a:pt x="161" y="52"/>
                    </a:cubicBezTo>
                    <a:cubicBezTo>
                      <a:pt x="149" y="16"/>
                      <a:pt x="124" y="1"/>
                      <a:pt x="99" y="1"/>
                    </a:cubicBezTo>
                    <a:close/>
                  </a:path>
                </a:pathLst>
              </a:custGeom>
              <a:solidFill>
                <a:srgbClr val="F254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1" name="Google Shape;2332;p37">
                <a:extLst>
                  <a:ext uri="{FF2B5EF4-FFF2-40B4-BE49-F238E27FC236}">
                    <a16:creationId xmlns:a16="http://schemas.microsoft.com/office/drawing/2014/main" id="{43C9097A-15A4-4FDA-BD12-1D756277F68B}"/>
                  </a:ext>
                </a:extLst>
              </p:cNvPr>
              <p:cNvSpPr/>
              <p:nvPr/>
            </p:nvSpPr>
            <p:spPr>
              <a:xfrm>
                <a:off x="3927312" y="3485111"/>
                <a:ext cx="3738" cy="12824"/>
              </a:xfrm>
              <a:custGeom>
                <a:avLst/>
                <a:gdLst/>
                <a:ahLst/>
                <a:cxnLst/>
                <a:rect l="l" t="t" r="r" b="b"/>
                <a:pathLst>
                  <a:path w="297" h="1019" extrusionOk="0">
                    <a:moveTo>
                      <a:pt x="96" y="0"/>
                    </a:moveTo>
                    <a:cubicBezTo>
                      <a:pt x="50" y="0"/>
                      <a:pt x="0" y="36"/>
                      <a:pt x="0" y="91"/>
                    </a:cubicBezTo>
                    <a:cubicBezTo>
                      <a:pt x="35" y="368"/>
                      <a:pt x="69" y="679"/>
                      <a:pt x="104" y="956"/>
                    </a:cubicBezTo>
                    <a:cubicBezTo>
                      <a:pt x="118" y="999"/>
                      <a:pt x="157" y="1018"/>
                      <a:pt x="195" y="1018"/>
                    </a:cubicBezTo>
                    <a:cubicBezTo>
                      <a:pt x="247" y="1018"/>
                      <a:pt x="297" y="981"/>
                      <a:pt x="277" y="921"/>
                    </a:cubicBezTo>
                    <a:cubicBezTo>
                      <a:pt x="242" y="645"/>
                      <a:pt x="208" y="368"/>
                      <a:pt x="173" y="91"/>
                    </a:cubicBezTo>
                    <a:cubicBezTo>
                      <a:pt x="173" y="27"/>
                      <a:pt x="136" y="0"/>
                      <a:pt x="96" y="0"/>
                    </a:cubicBezTo>
                    <a:close/>
                  </a:path>
                </a:pathLst>
              </a:custGeom>
              <a:solidFill>
                <a:srgbClr val="F254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2" name="Google Shape;2333;p37">
                <a:extLst>
                  <a:ext uri="{FF2B5EF4-FFF2-40B4-BE49-F238E27FC236}">
                    <a16:creationId xmlns:a16="http://schemas.microsoft.com/office/drawing/2014/main" id="{21861DD1-C8DF-4751-99F5-C4DAB0830F8E}"/>
                  </a:ext>
                </a:extLst>
              </p:cNvPr>
              <p:cNvSpPr/>
              <p:nvPr/>
            </p:nvSpPr>
            <p:spPr>
              <a:xfrm>
                <a:off x="3932535" y="3485463"/>
                <a:ext cx="3486" cy="11024"/>
              </a:xfrm>
              <a:custGeom>
                <a:avLst/>
                <a:gdLst/>
                <a:ahLst/>
                <a:cxnLst/>
                <a:rect l="l" t="t" r="r" b="b"/>
                <a:pathLst>
                  <a:path w="277" h="876" extrusionOk="0">
                    <a:moveTo>
                      <a:pt x="93" y="1"/>
                    </a:moveTo>
                    <a:cubicBezTo>
                      <a:pt x="47" y="1"/>
                      <a:pt x="0" y="38"/>
                      <a:pt x="0" y="98"/>
                    </a:cubicBezTo>
                    <a:cubicBezTo>
                      <a:pt x="69" y="340"/>
                      <a:pt x="104" y="582"/>
                      <a:pt x="69" y="824"/>
                    </a:cubicBezTo>
                    <a:cubicBezTo>
                      <a:pt x="86" y="858"/>
                      <a:pt x="130" y="876"/>
                      <a:pt x="169" y="876"/>
                    </a:cubicBezTo>
                    <a:cubicBezTo>
                      <a:pt x="207" y="876"/>
                      <a:pt x="242" y="858"/>
                      <a:pt x="242" y="824"/>
                    </a:cubicBezTo>
                    <a:cubicBezTo>
                      <a:pt x="277" y="582"/>
                      <a:pt x="242" y="305"/>
                      <a:pt x="173" y="63"/>
                    </a:cubicBezTo>
                    <a:cubicBezTo>
                      <a:pt x="158" y="20"/>
                      <a:pt x="126" y="1"/>
                      <a:pt x="93" y="1"/>
                    </a:cubicBezTo>
                    <a:close/>
                  </a:path>
                </a:pathLst>
              </a:custGeom>
              <a:solidFill>
                <a:srgbClr val="F254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3" name="Google Shape;2334;p37">
                <a:extLst>
                  <a:ext uri="{FF2B5EF4-FFF2-40B4-BE49-F238E27FC236}">
                    <a16:creationId xmlns:a16="http://schemas.microsoft.com/office/drawing/2014/main" id="{0A64806F-1DB4-4B35-BC9E-A8664D22C412}"/>
                  </a:ext>
                </a:extLst>
              </p:cNvPr>
              <p:cNvSpPr/>
              <p:nvPr/>
            </p:nvSpPr>
            <p:spPr>
              <a:xfrm>
                <a:off x="3943408" y="3492423"/>
                <a:ext cx="3058" cy="8117"/>
              </a:xfrm>
              <a:custGeom>
                <a:avLst/>
                <a:gdLst/>
                <a:ahLst/>
                <a:cxnLst/>
                <a:rect l="l" t="t" r="r" b="b"/>
                <a:pathLst>
                  <a:path w="243" h="645" extrusionOk="0">
                    <a:moveTo>
                      <a:pt x="107" y="1"/>
                    </a:moveTo>
                    <a:cubicBezTo>
                      <a:pt x="59" y="1"/>
                      <a:pt x="0" y="38"/>
                      <a:pt x="0" y="98"/>
                    </a:cubicBezTo>
                    <a:lnTo>
                      <a:pt x="69" y="582"/>
                    </a:lnTo>
                    <a:cubicBezTo>
                      <a:pt x="84" y="625"/>
                      <a:pt x="116" y="645"/>
                      <a:pt x="150" y="645"/>
                    </a:cubicBezTo>
                    <a:cubicBezTo>
                      <a:pt x="195" y="645"/>
                      <a:pt x="242" y="608"/>
                      <a:pt x="242" y="547"/>
                    </a:cubicBezTo>
                    <a:lnTo>
                      <a:pt x="173" y="64"/>
                    </a:lnTo>
                    <a:cubicBezTo>
                      <a:pt x="173" y="20"/>
                      <a:pt x="143" y="1"/>
                      <a:pt x="107" y="1"/>
                    </a:cubicBezTo>
                    <a:close/>
                  </a:path>
                </a:pathLst>
              </a:custGeom>
              <a:solidFill>
                <a:srgbClr val="F254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4" name="Google Shape;2335;p37">
                <a:extLst>
                  <a:ext uri="{FF2B5EF4-FFF2-40B4-BE49-F238E27FC236}">
                    <a16:creationId xmlns:a16="http://schemas.microsoft.com/office/drawing/2014/main" id="{A767091B-83D5-4FC3-9EB7-9AC3F8D2A6E3}"/>
                  </a:ext>
                </a:extLst>
              </p:cNvPr>
              <p:cNvSpPr/>
              <p:nvPr/>
            </p:nvSpPr>
            <p:spPr>
              <a:xfrm>
                <a:off x="4049978" y="3529397"/>
                <a:ext cx="3058" cy="7501"/>
              </a:xfrm>
              <a:custGeom>
                <a:avLst/>
                <a:gdLst/>
                <a:ahLst/>
                <a:cxnLst/>
                <a:rect l="l" t="t" r="r" b="b"/>
                <a:pathLst>
                  <a:path w="243" h="596" extrusionOk="0">
                    <a:moveTo>
                      <a:pt x="93" y="1"/>
                    </a:moveTo>
                    <a:cubicBezTo>
                      <a:pt x="47" y="1"/>
                      <a:pt x="1" y="38"/>
                      <a:pt x="1" y="98"/>
                    </a:cubicBezTo>
                    <a:lnTo>
                      <a:pt x="70" y="547"/>
                    </a:lnTo>
                    <a:cubicBezTo>
                      <a:pt x="85" y="579"/>
                      <a:pt x="122" y="596"/>
                      <a:pt x="157" y="596"/>
                    </a:cubicBezTo>
                    <a:cubicBezTo>
                      <a:pt x="201" y="596"/>
                      <a:pt x="243" y="570"/>
                      <a:pt x="243" y="513"/>
                    </a:cubicBezTo>
                    <a:lnTo>
                      <a:pt x="173" y="64"/>
                    </a:lnTo>
                    <a:cubicBezTo>
                      <a:pt x="159" y="20"/>
                      <a:pt x="126" y="1"/>
                      <a:pt x="93" y="1"/>
                    </a:cubicBezTo>
                    <a:close/>
                  </a:path>
                </a:pathLst>
              </a:custGeom>
              <a:solidFill>
                <a:srgbClr val="F254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5" name="Google Shape;2336;p37">
                <a:extLst>
                  <a:ext uri="{FF2B5EF4-FFF2-40B4-BE49-F238E27FC236}">
                    <a16:creationId xmlns:a16="http://schemas.microsoft.com/office/drawing/2014/main" id="{44F191B9-B8C5-4DDA-84C1-AA1208A8C439}"/>
                  </a:ext>
                </a:extLst>
              </p:cNvPr>
              <p:cNvSpPr/>
              <p:nvPr/>
            </p:nvSpPr>
            <p:spPr>
              <a:xfrm>
                <a:off x="4042150" y="3525924"/>
                <a:ext cx="3486" cy="8117"/>
              </a:xfrm>
              <a:custGeom>
                <a:avLst/>
                <a:gdLst/>
                <a:ahLst/>
                <a:cxnLst/>
                <a:rect l="l" t="t" r="r" b="b"/>
                <a:pathLst>
                  <a:path w="277" h="645" extrusionOk="0">
                    <a:moveTo>
                      <a:pt x="93" y="0"/>
                    </a:moveTo>
                    <a:cubicBezTo>
                      <a:pt x="47" y="0"/>
                      <a:pt x="0" y="37"/>
                      <a:pt x="0" y="98"/>
                    </a:cubicBezTo>
                    <a:lnTo>
                      <a:pt x="104" y="582"/>
                    </a:lnTo>
                    <a:cubicBezTo>
                      <a:pt x="119" y="625"/>
                      <a:pt x="151" y="644"/>
                      <a:pt x="184" y="644"/>
                    </a:cubicBezTo>
                    <a:cubicBezTo>
                      <a:pt x="230" y="644"/>
                      <a:pt x="277" y="607"/>
                      <a:pt x="277" y="547"/>
                    </a:cubicBezTo>
                    <a:lnTo>
                      <a:pt x="173" y="63"/>
                    </a:lnTo>
                    <a:cubicBezTo>
                      <a:pt x="159" y="20"/>
                      <a:pt x="126" y="0"/>
                      <a:pt x="93" y="0"/>
                    </a:cubicBezTo>
                    <a:close/>
                  </a:path>
                </a:pathLst>
              </a:custGeom>
              <a:solidFill>
                <a:srgbClr val="F254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6" name="Google Shape;2337;p37">
                <a:extLst>
                  <a:ext uri="{FF2B5EF4-FFF2-40B4-BE49-F238E27FC236}">
                    <a16:creationId xmlns:a16="http://schemas.microsoft.com/office/drawing/2014/main" id="{46A276B1-092F-4979-A343-FD9FDBCD7233}"/>
                  </a:ext>
                </a:extLst>
              </p:cNvPr>
              <p:cNvSpPr/>
              <p:nvPr/>
            </p:nvSpPr>
            <p:spPr>
              <a:xfrm>
                <a:off x="4036499" y="3404995"/>
                <a:ext cx="3486" cy="8986"/>
              </a:xfrm>
              <a:custGeom>
                <a:avLst/>
                <a:gdLst/>
                <a:ahLst/>
                <a:cxnLst/>
                <a:rect l="l" t="t" r="r" b="b"/>
                <a:pathLst>
                  <a:path w="277" h="714" extrusionOk="0">
                    <a:moveTo>
                      <a:pt x="93" y="0"/>
                    </a:moveTo>
                    <a:cubicBezTo>
                      <a:pt x="47" y="0"/>
                      <a:pt x="0" y="37"/>
                      <a:pt x="0" y="97"/>
                    </a:cubicBezTo>
                    <a:lnTo>
                      <a:pt x="104" y="651"/>
                    </a:lnTo>
                    <a:cubicBezTo>
                      <a:pt x="118" y="694"/>
                      <a:pt x="151" y="713"/>
                      <a:pt x="184" y="713"/>
                    </a:cubicBezTo>
                    <a:cubicBezTo>
                      <a:pt x="230" y="713"/>
                      <a:pt x="277" y="676"/>
                      <a:pt x="277" y="616"/>
                    </a:cubicBezTo>
                    <a:lnTo>
                      <a:pt x="173" y="63"/>
                    </a:lnTo>
                    <a:cubicBezTo>
                      <a:pt x="158" y="19"/>
                      <a:pt x="126" y="0"/>
                      <a:pt x="93" y="0"/>
                    </a:cubicBezTo>
                    <a:close/>
                  </a:path>
                </a:pathLst>
              </a:custGeom>
              <a:solidFill>
                <a:srgbClr val="F254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7" name="Google Shape;2338;p37">
                <a:extLst>
                  <a:ext uri="{FF2B5EF4-FFF2-40B4-BE49-F238E27FC236}">
                    <a16:creationId xmlns:a16="http://schemas.microsoft.com/office/drawing/2014/main" id="{0908DD39-CA74-4EFA-B9EC-7D8E6E0E5E40}"/>
                  </a:ext>
                </a:extLst>
              </p:cNvPr>
              <p:cNvSpPr/>
              <p:nvPr/>
            </p:nvSpPr>
            <p:spPr>
              <a:xfrm>
                <a:off x="4039784" y="3405863"/>
                <a:ext cx="4556" cy="10483"/>
              </a:xfrm>
              <a:custGeom>
                <a:avLst/>
                <a:gdLst/>
                <a:ahLst/>
                <a:cxnLst/>
                <a:rect l="l" t="t" r="r" b="b"/>
                <a:pathLst>
                  <a:path w="362" h="833" extrusionOk="0">
                    <a:moveTo>
                      <a:pt x="135" y="1"/>
                    </a:moveTo>
                    <a:cubicBezTo>
                      <a:pt x="76" y="1"/>
                      <a:pt x="0" y="57"/>
                      <a:pt x="50" y="132"/>
                    </a:cubicBezTo>
                    <a:cubicBezTo>
                      <a:pt x="154" y="305"/>
                      <a:pt x="223" y="512"/>
                      <a:pt x="188" y="754"/>
                    </a:cubicBezTo>
                    <a:cubicBezTo>
                      <a:pt x="188" y="806"/>
                      <a:pt x="232" y="832"/>
                      <a:pt x="275" y="832"/>
                    </a:cubicBezTo>
                    <a:cubicBezTo>
                      <a:pt x="318" y="832"/>
                      <a:pt x="361" y="806"/>
                      <a:pt x="361" y="754"/>
                    </a:cubicBezTo>
                    <a:cubicBezTo>
                      <a:pt x="361" y="512"/>
                      <a:pt x="327" y="270"/>
                      <a:pt x="188" y="28"/>
                    </a:cubicBezTo>
                    <a:cubicBezTo>
                      <a:pt x="179" y="9"/>
                      <a:pt x="158" y="1"/>
                      <a:pt x="135" y="1"/>
                    </a:cubicBezTo>
                    <a:close/>
                  </a:path>
                </a:pathLst>
              </a:custGeom>
              <a:solidFill>
                <a:srgbClr val="F254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" name="Google Shape;2339;p37">
                <a:extLst>
                  <a:ext uri="{FF2B5EF4-FFF2-40B4-BE49-F238E27FC236}">
                    <a16:creationId xmlns:a16="http://schemas.microsoft.com/office/drawing/2014/main" id="{9358C3BD-DCBA-48A9-ABC9-29340F1320C3}"/>
                  </a:ext>
                </a:extLst>
              </p:cNvPr>
              <p:cNvSpPr/>
              <p:nvPr/>
            </p:nvSpPr>
            <p:spPr>
              <a:xfrm>
                <a:off x="3881074" y="3504064"/>
                <a:ext cx="15480" cy="13806"/>
              </a:xfrm>
              <a:custGeom>
                <a:avLst/>
                <a:gdLst/>
                <a:ahLst/>
                <a:cxnLst/>
                <a:rect l="l" t="t" r="r" b="b"/>
                <a:pathLst>
                  <a:path w="1230" h="1097" extrusionOk="0">
                    <a:moveTo>
                      <a:pt x="625" y="0"/>
                    </a:moveTo>
                    <a:cubicBezTo>
                      <a:pt x="315" y="0"/>
                      <a:pt x="1" y="246"/>
                      <a:pt x="79" y="659"/>
                    </a:cubicBezTo>
                    <a:cubicBezTo>
                      <a:pt x="139" y="959"/>
                      <a:pt x="375" y="1097"/>
                      <a:pt x="611" y="1097"/>
                    </a:cubicBezTo>
                    <a:cubicBezTo>
                      <a:pt x="920" y="1097"/>
                      <a:pt x="1229" y="863"/>
                      <a:pt x="1151" y="452"/>
                    </a:cubicBezTo>
                    <a:cubicBezTo>
                      <a:pt x="1092" y="140"/>
                      <a:pt x="860" y="0"/>
                      <a:pt x="625" y="0"/>
                    </a:cubicBezTo>
                    <a:close/>
                  </a:path>
                </a:pathLst>
              </a:custGeom>
              <a:solidFill>
                <a:srgbClr val="F47A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9" name="Google Shape;2340;p37">
                <a:extLst>
                  <a:ext uri="{FF2B5EF4-FFF2-40B4-BE49-F238E27FC236}">
                    <a16:creationId xmlns:a16="http://schemas.microsoft.com/office/drawing/2014/main" id="{886298D3-434A-4356-9E26-FB632A3D0BB1}"/>
                  </a:ext>
                </a:extLst>
              </p:cNvPr>
              <p:cNvSpPr/>
              <p:nvPr/>
            </p:nvSpPr>
            <p:spPr>
              <a:xfrm>
                <a:off x="4342730" y="3349180"/>
                <a:ext cx="16348" cy="13856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101" extrusionOk="0">
                    <a:moveTo>
                      <a:pt x="667" y="0"/>
                    </a:moveTo>
                    <a:cubicBezTo>
                      <a:pt x="641" y="0"/>
                      <a:pt x="615" y="2"/>
                      <a:pt x="589" y="4"/>
                    </a:cubicBezTo>
                    <a:cubicBezTo>
                      <a:pt x="105" y="108"/>
                      <a:pt x="1" y="730"/>
                      <a:pt x="381" y="1007"/>
                    </a:cubicBezTo>
                    <a:cubicBezTo>
                      <a:pt x="479" y="1072"/>
                      <a:pt x="582" y="1101"/>
                      <a:pt x="682" y="1101"/>
                    </a:cubicBezTo>
                    <a:cubicBezTo>
                      <a:pt x="1007" y="1101"/>
                      <a:pt x="1298" y="797"/>
                      <a:pt x="1245" y="454"/>
                    </a:cubicBezTo>
                    <a:cubicBezTo>
                      <a:pt x="1182" y="169"/>
                      <a:pt x="945" y="0"/>
                      <a:pt x="667" y="0"/>
                    </a:cubicBezTo>
                    <a:close/>
                  </a:path>
                </a:pathLst>
              </a:custGeom>
              <a:solidFill>
                <a:srgbClr val="F47A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" name="Google Shape;2341;p37">
                <a:extLst>
                  <a:ext uri="{FF2B5EF4-FFF2-40B4-BE49-F238E27FC236}">
                    <a16:creationId xmlns:a16="http://schemas.microsoft.com/office/drawing/2014/main" id="{F9B945F2-153D-4A0D-B47B-6FFC18F71BEA}"/>
                  </a:ext>
                </a:extLst>
              </p:cNvPr>
              <p:cNvSpPr/>
              <p:nvPr/>
            </p:nvSpPr>
            <p:spPr>
              <a:xfrm>
                <a:off x="3904684" y="3514887"/>
                <a:ext cx="6972" cy="6620"/>
              </a:xfrm>
              <a:custGeom>
                <a:avLst/>
                <a:gdLst/>
                <a:ahLst/>
                <a:cxnLst/>
                <a:rect l="l" t="t" r="r" b="b"/>
                <a:pathLst>
                  <a:path w="554" h="526" extrusionOk="0">
                    <a:moveTo>
                      <a:pt x="297" y="0"/>
                    </a:moveTo>
                    <a:cubicBezTo>
                      <a:pt x="279" y="0"/>
                      <a:pt x="261" y="2"/>
                      <a:pt x="243" y="7"/>
                    </a:cubicBezTo>
                    <a:cubicBezTo>
                      <a:pt x="105" y="7"/>
                      <a:pt x="1" y="145"/>
                      <a:pt x="35" y="283"/>
                    </a:cubicBezTo>
                    <a:cubicBezTo>
                      <a:pt x="70" y="456"/>
                      <a:pt x="174" y="525"/>
                      <a:pt x="312" y="525"/>
                    </a:cubicBezTo>
                    <a:cubicBezTo>
                      <a:pt x="485" y="491"/>
                      <a:pt x="554" y="352"/>
                      <a:pt x="554" y="214"/>
                    </a:cubicBezTo>
                    <a:cubicBezTo>
                      <a:pt x="524" y="94"/>
                      <a:pt x="416" y="0"/>
                      <a:pt x="297" y="0"/>
                    </a:cubicBezTo>
                    <a:close/>
                  </a:path>
                </a:pathLst>
              </a:custGeom>
              <a:solidFill>
                <a:srgbClr val="F47A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" name="Google Shape;2342;p37">
                <a:extLst>
                  <a:ext uri="{FF2B5EF4-FFF2-40B4-BE49-F238E27FC236}">
                    <a16:creationId xmlns:a16="http://schemas.microsoft.com/office/drawing/2014/main" id="{0811C7C6-27F0-4487-A3D3-6D62B9723E1B}"/>
                  </a:ext>
                </a:extLst>
              </p:cNvPr>
              <p:cNvSpPr/>
              <p:nvPr/>
            </p:nvSpPr>
            <p:spPr>
              <a:xfrm>
                <a:off x="4334034" y="3365327"/>
                <a:ext cx="7740" cy="6720"/>
              </a:xfrm>
              <a:custGeom>
                <a:avLst/>
                <a:gdLst/>
                <a:ahLst/>
                <a:cxnLst/>
                <a:rect l="l" t="t" r="r" b="b"/>
                <a:pathLst>
                  <a:path w="615" h="534" extrusionOk="0">
                    <a:moveTo>
                      <a:pt x="277" y="0"/>
                    </a:moveTo>
                    <a:cubicBezTo>
                      <a:pt x="35" y="69"/>
                      <a:pt x="1" y="346"/>
                      <a:pt x="174" y="484"/>
                    </a:cubicBezTo>
                    <a:cubicBezTo>
                      <a:pt x="224" y="518"/>
                      <a:pt x="278" y="533"/>
                      <a:pt x="328" y="533"/>
                    </a:cubicBezTo>
                    <a:cubicBezTo>
                      <a:pt x="483" y="533"/>
                      <a:pt x="614" y="390"/>
                      <a:pt x="588" y="208"/>
                    </a:cubicBezTo>
                    <a:cubicBezTo>
                      <a:pt x="554" y="69"/>
                      <a:pt x="415" y="0"/>
                      <a:pt x="277" y="0"/>
                    </a:cubicBezTo>
                    <a:close/>
                  </a:path>
                </a:pathLst>
              </a:custGeom>
              <a:solidFill>
                <a:srgbClr val="F47A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" name="Google Shape;2343;p37">
                <a:extLst>
                  <a:ext uri="{FF2B5EF4-FFF2-40B4-BE49-F238E27FC236}">
                    <a16:creationId xmlns:a16="http://schemas.microsoft.com/office/drawing/2014/main" id="{37960FAB-388C-4695-8F7B-E7AAD20231D9}"/>
                  </a:ext>
                </a:extLst>
              </p:cNvPr>
              <p:cNvSpPr/>
              <p:nvPr/>
            </p:nvSpPr>
            <p:spPr>
              <a:xfrm>
                <a:off x="4304887" y="3394385"/>
                <a:ext cx="7740" cy="6808"/>
              </a:xfrm>
              <a:custGeom>
                <a:avLst/>
                <a:gdLst/>
                <a:ahLst/>
                <a:cxnLst/>
                <a:rect l="l" t="t" r="r" b="b"/>
                <a:pathLst>
                  <a:path w="615" h="541" extrusionOk="0">
                    <a:moveTo>
                      <a:pt x="332" y="1"/>
                    </a:moveTo>
                    <a:cubicBezTo>
                      <a:pt x="314" y="1"/>
                      <a:pt x="296" y="3"/>
                      <a:pt x="277" y="7"/>
                    </a:cubicBezTo>
                    <a:cubicBezTo>
                      <a:pt x="70" y="42"/>
                      <a:pt x="1" y="353"/>
                      <a:pt x="174" y="491"/>
                    </a:cubicBezTo>
                    <a:cubicBezTo>
                      <a:pt x="225" y="525"/>
                      <a:pt x="278" y="540"/>
                      <a:pt x="328" y="540"/>
                    </a:cubicBezTo>
                    <a:cubicBezTo>
                      <a:pt x="483" y="540"/>
                      <a:pt x="614" y="397"/>
                      <a:pt x="588" y="215"/>
                    </a:cubicBezTo>
                    <a:cubicBezTo>
                      <a:pt x="558" y="95"/>
                      <a:pt x="450" y="1"/>
                      <a:pt x="332" y="1"/>
                    </a:cubicBezTo>
                    <a:close/>
                  </a:path>
                </a:pathLst>
              </a:custGeom>
              <a:solidFill>
                <a:srgbClr val="F47A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" name="Google Shape;2344;p37">
                <a:extLst>
                  <a:ext uri="{FF2B5EF4-FFF2-40B4-BE49-F238E27FC236}">
                    <a16:creationId xmlns:a16="http://schemas.microsoft.com/office/drawing/2014/main" id="{62973AF7-7B51-44EF-B146-E54D67CA4622}"/>
                  </a:ext>
                </a:extLst>
              </p:cNvPr>
              <p:cNvSpPr/>
              <p:nvPr/>
            </p:nvSpPr>
            <p:spPr>
              <a:xfrm>
                <a:off x="4097486" y="3003760"/>
                <a:ext cx="7979" cy="4631"/>
              </a:xfrm>
              <a:custGeom>
                <a:avLst/>
                <a:gdLst/>
                <a:ahLst/>
                <a:cxnLst/>
                <a:rect l="l" t="t" r="r" b="b"/>
                <a:pathLst>
                  <a:path w="634" h="368" extrusionOk="0">
                    <a:moveTo>
                      <a:pt x="359" y="0"/>
                    </a:moveTo>
                    <a:cubicBezTo>
                      <a:pt x="341" y="0"/>
                      <a:pt x="323" y="2"/>
                      <a:pt x="304" y="7"/>
                    </a:cubicBezTo>
                    <a:cubicBezTo>
                      <a:pt x="1" y="57"/>
                      <a:pt x="345" y="367"/>
                      <a:pt x="525" y="367"/>
                    </a:cubicBezTo>
                    <a:cubicBezTo>
                      <a:pt x="590" y="367"/>
                      <a:pt x="634" y="325"/>
                      <a:pt x="615" y="214"/>
                    </a:cubicBezTo>
                    <a:cubicBezTo>
                      <a:pt x="585" y="94"/>
                      <a:pt x="477" y="0"/>
                      <a:pt x="359" y="0"/>
                    </a:cubicBezTo>
                    <a:close/>
                  </a:path>
                </a:pathLst>
              </a:custGeom>
              <a:solidFill>
                <a:srgbClr val="F47A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4" name="Google Shape;2345;p37">
                <a:extLst>
                  <a:ext uri="{FF2B5EF4-FFF2-40B4-BE49-F238E27FC236}">
                    <a16:creationId xmlns:a16="http://schemas.microsoft.com/office/drawing/2014/main" id="{B722D1C1-9F5B-4268-9BA5-866DAA2863D4}"/>
                  </a:ext>
                </a:extLst>
              </p:cNvPr>
              <p:cNvSpPr/>
              <p:nvPr/>
            </p:nvSpPr>
            <p:spPr>
              <a:xfrm>
                <a:off x="3920780" y="3155673"/>
                <a:ext cx="35162" cy="20438"/>
              </a:xfrm>
              <a:custGeom>
                <a:avLst/>
                <a:gdLst/>
                <a:ahLst/>
                <a:cxnLst/>
                <a:rect l="l" t="t" r="r" b="b"/>
                <a:pathLst>
                  <a:path w="2794" h="1624" extrusionOk="0">
                    <a:moveTo>
                      <a:pt x="2175" y="0"/>
                    </a:moveTo>
                    <a:cubicBezTo>
                      <a:pt x="1680" y="0"/>
                      <a:pt x="990" y="230"/>
                      <a:pt x="830" y="310"/>
                    </a:cubicBezTo>
                    <a:cubicBezTo>
                      <a:pt x="450" y="448"/>
                      <a:pt x="174" y="759"/>
                      <a:pt x="35" y="1140"/>
                    </a:cubicBezTo>
                    <a:cubicBezTo>
                      <a:pt x="1" y="1312"/>
                      <a:pt x="70" y="1485"/>
                      <a:pt x="208" y="1589"/>
                    </a:cubicBezTo>
                    <a:cubicBezTo>
                      <a:pt x="277" y="1589"/>
                      <a:pt x="312" y="1624"/>
                      <a:pt x="381" y="1624"/>
                    </a:cubicBezTo>
                    <a:cubicBezTo>
                      <a:pt x="519" y="1624"/>
                      <a:pt x="623" y="1624"/>
                      <a:pt x="761" y="1589"/>
                    </a:cubicBezTo>
                    <a:cubicBezTo>
                      <a:pt x="934" y="1554"/>
                      <a:pt x="1107" y="1451"/>
                      <a:pt x="1280" y="1382"/>
                    </a:cubicBezTo>
                    <a:lnTo>
                      <a:pt x="2351" y="829"/>
                    </a:lnTo>
                    <a:cubicBezTo>
                      <a:pt x="2489" y="759"/>
                      <a:pt x="2593" y="656"/>
                      <a:pt x="2662" y="517"/>
                    </a:cubicBezTo>
                    <a:cubicBezTo>
                      <a:pt x="2794" y="123"/>
                      <a:pt x="2537" y="0"/>
                      <a:pt x="2175" y="0"/>
                    </a:cubicBezTo>
                    <a:close/>
                  </a:path>
                </a:pathLst>
              </a:custGeom>
              <a:solidFill>
                <a:srgbClr val="F47A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" name="Google Shape;2346;p37">
                <a:extLst>
                  <a:ext uri="{FF2B5EF4-FFF2-40B4-BE49-F238E27FC236}">
                    <a16:creationId xmlns:a16="http://schemas.microsoft.com/office/drawing/2014/main" id="{2B52F01B-A531-471B-AEA4-F242FA057307}"/>
                  </a:ext>
                </a:extLst>
              </p:cNvPr>
              <p:cNvSpPr/>
              <p:nvPr/>
            </p:nvSpPr>
            <p:spPr>
              <a:xfrm>
                <a:off x="4084347" y="3124576"/>
                <a:ext cx="41770" cy="18588"/>
              </a:xfrm>
              <a:custGeom>
                <a:avLst/>
                <a:gdLst/>
                <a:ahLst/>
                <a:cxnLst/>
                <a:rect l="l" t="t" r="r" b="b"/>
                <a:pathLst>
                  <a:path w="3319" h="1477" extrusionOk="0">
                    <a:moveTo>
                      <a:pt x="1759" y="1"/>
                    </a:moveTo>
                    <a:cubicBezTo>
                      <a:pt x="1298" y="1"/>
                      <a:pt x="839" y="105"/>
                      <a:pt x="415" y="327"/>
                    </a:cubicBezTo>
                    <a:cubicBezTo>
                      <a:pt x="208" y="431"/>
                      <a:pt x="0" y="638"/>
                      <a:pt x="69" y="845"/>
                    </a:cubicBezTo>
                    <a:cubicBezTo>
                      <a:pt x="139" y="984"/>
                      <a:pt x="242" y="1087"/>
                      <a:pt x="415" y="1122"/>
                    </a:cubicBezTo>
                    <a:cubicBezTo>
                      <a:pt x="864" y="1260"/>
                      <a:pt x="1383" y="1191"/>
                      <a:pt x="1867" y="1295"/>
                    </a:cubicBezTo>
                    <a:cubicBezTo>
                      <a:pt x="2074" y="1364"/>
                      <a:pt x="2316" y="1433"/>
                      <a:pt x="2558" y="1468"/>
                    </a:cubicBezTo>
                    <a:cubicBezTo>
                      <a:pt x="2592" y="1473"/>
                      <a:pt x="2626" y="1476"/>
                      <a:pt x="2661" y="1476"/>
                    </a:cubicBezTo>
                    <a:cubicBezTo>
                      <a:pt x="2842" y="1476"/>
                      <a:pt x="3036" y="1399"/>
                      <a:pt x="3180" y="1226"/>
                    </a:cubicBezTo>
                    <a:cubicBezTo>
                      <a:pt x="3319" y="1053"/>
                      <a:pt x="3319" y="811"/>
                      <a:pt x="3215" y="603"/>
                    </a:cubicBezTo>
                    <a:cubicBezTo>
                      <a:pt x="3111" y="396"/>
                      <a:pt x="2938" y="258"/>
                      <a:pt x="2731" y="154"/>
                    </a:cubicBezTo>
                    <a:cubicBezTo>
                      <a:pt x="2415" y="53"/>
                      <a:pt x="2086" y="1"/>
                      <a:pt x="1759" y="1"/>
                    </a:cubicBezTo>
                    <a:close/>
                  </a:path>
                </a:pathLst>
              </a:custGeom>
              <a:solidFill>
                <a:srgbClr val="F47A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" name="Google Shape;2347;p37">
                <a:extLst>
                  <a:ext uri="{FF2B5EF4-FFF2-40B4-BE49-F238E27FC236}">
                    <a16:creationId xmlns:a16="http://schemas.microsoft.com/office/drawing/2014/main" id="{63185849-8B6B-4A3F-8AA8-17EC92FAE447}"/>
                  </a:ext>
                </a:extLst>
              </p:cNvPr>
              <p:cNvSpPr/>
              <p:nvPr/>
            </p:nvSpPr>
            <p:spPr>
              <a:xfrm>
                <a:off x="3991684" y="3203937"/>
                <a:ext cx="69620" cy="30254"/>
              </a:xfrm>
              <a:custGeom>
                <a:avLst/>
                <a:gdLst/>
                <a:ahLst/>
                <a:cxnLst/>
                <a:rect l="l" t="t" r="r" b="b"/>
                <a:pathLst>
                  <a:path w="5532" h="2404" extrusionOk="0">
                    <a:moveTo>
                      <a:pt x="5531" y="1"/>
                    </a:moveTo>
                    <a:lnTo>
                      <a:pt x="5531" y="1"/>
                    </a:lnTo>
                    <a:cubicBezTo>
                      <a:pt x="5324" y="208"/>
                      <a:pt x="5186" y="450"/>
                      <a:pt x="4978" y="623"/>
                    </a:cubicBezTo>
                    <a:cubicBezTo>
                      <a:pt x="4805" y="830"/>
                      <a:pt x="4598" y="1003"/>
                      <a:pt x="4391" y="1141"/>
                    </a:cubicBezTo>
                    <a:cubicBezTo>
                      <a:pt x="4218" y="1314"/>
                      <a:pt x="3976" y="1418"/>
                      <a:pt x="3769" y="1522"/>
                    </a:cubicBezTo>
                    <a:cubicBezTo>
                      <a:pt x="3630" y="1556"/>
                      <a:pt x="3527" y="1591"/>
                      <a:pt x="3423" y="1625"/>
                    </a:cubicBezTo>
                    <a:cubicBezTo>
                      <a:pt x="3285" y="1660"/>
                      <a:pt x="3181" y="1660"/>
                      <a:pt x="3077" y="1694"/>
                    </a:cubicBezTo>
                    <a:cubicBezTo>
                      <a:pt x="2955" y="1703"/>
                      <a:pt x="2832" y="1707"/>
                      <a:pt x="2710" y="1707"/>
                    </a:cubicBezTo>
                    <a:cubicBezTo>
                      <a:pt x="2316" y="1707"/>
                      <a:pt x="1926" y="1662"/>
                      <a:pt x="1556" y="1556"/>
                    </a:cubicBezTo>
                    <a:cubicBezTo>
                      <a:pt x="1038" y="1418"/>
                      <a:pt x="485" y="1245"/>
                      <a:pt x="1" y="1038"/>
                    </a:cubicBezTo>
                    <a:lnTo>
                      <a:pt x="1" y="1038"/>
                    </a:lnTo>
                    <a:cubicBezTo>
                      <a:pt x="381" y="1487"/>
                      <a:pt x="830" y="1833"/>
                      <a:pt x="1384" y="2075"/>
                    </a:cubicBezTo>
                    <a:cubicBezTo>
                      <a:pt x="1840" y="2274"/>
                      <a:pt x="2320" y="2403"/>
                      <a:pt x="2824" y="2403"/>
                    </a:cubicBezTo>
                    <a:cubicBezTo>
                      <a:pt x="2931" y="2403"/>
                      <a:pt x="3038" y="2398"/>
                      <a:pt x="3146" y="2386"/>
                    </a:cubicBezTo>
                    <a:cubicBezTo>
                      <a:pt x="3319" y="2386"/>
                      <a:pt x="3457" y="2351"/>
                      <a:pt x="3596" y="2317"/>
                    </a:cubicBezTo>
                    <a:lnTo>
                      <a:pt x="4045" y="2144"/>
                    </a:lnTo>
                    <a:cubicBezTo>
                      <a:pt x="4322" y="1971"/>
                      <a:pt x="4564" y="1798"/>
                      <a:pt x="4771" y="1556"/>
                    </a:cubicBezTo>
                    <a:cubicBezTo>
                      <a:pt x="4978" y="1349"/>
                      <a:pt x="5151" y="1107"/>
                      <a:pt x="5289" y="830"/>
                    </a:cubicBezTo>
                    <a:cubicBezTo>
                      <a:pt x="5393" y="554"/>
                      <a:pt x="5462" y="277"/>
                      <a:pt x="5531" y="1"/>
                    </a:cubicBezTo>
                    <a:close/>
                  </a:path>
                </a:pathLst>
              </a:custGeom>
              <a:solidFill>
                <a:srgbClr val="38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" name="Google Shape;2348;p37">
                <a:extLst>
                  <a:ext uri="{FF2B5EF4-FFF2-40B4-BE49-F238E27FC236}">
                    <a16:creationId xmlns:a16="http://schemas.microsoft.com/office/drawing/2014/main" id="{C43DC478-BCD7-4E49-AAAC-1120660EC26F}"/>
                  </a:ext>
                </a:extLst>
              </p:cNvPr>
              <p:cNvSpPr/>
              <p:nvPr/>
            </p:nvSpPr>
            <p:spPr>
              <a:xfrm>
                <a:off x="4097398" y="3197858"/>
                <a:ext cx="64196" cy="53511"/>
              </a:xfrm>
              <a:custGeom>
                <a:avLst/>
                <a:gdLst/>
                <a:ahLst/>
                <a:cxnLst/>
                <a:rect l="l" t="t" r="r" b="b"/>
                <a:pathLst>
                  <a:path w="5101" h="4252" extrusionOk="0">
                    <a:moveTo>
                      <a:pt x="2737" y="0"/>
                    </a:moveTo>
                    <a:cubicBezTo>
                      <a:pt x="2610" y="0"/>
                      <a:pt x="2481" y="11"/>
                      <a:pt x="2351" y="34"/>
                    </a:cubicBezTo>
                    <a:cubicBezTo>
                      <a:pt x="519" y="380"/>
                      <a:pt x="0" y="2800"/>
                      <a:pt x="1556" y="3871"/>
                    </a:cubicBezTo>
                    <a:cubicBezTo>
                      <a:pt x="1938" y="4134"/>
                      <a:pt x="2351" y="4251"/>
                      <a:pt x="2752" y="4251"/>
                    </a:cubicBezTo>
                    <a:cubicBezTo>
                      <a:pt x="3984" y="4251"/>
                      <a:pt x="5100" y="3145"/>
                      <a:pt x="4839" y="1763"/>
                    </a:cubicBezTo>
                    <a:cubicBezTo>
                      <a:pt x="4655" y="717"/>
                      <a:pt x="3760" y="0"/>
                      <a:pt x="273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" name="Google Shape;2349;p37">
                <a:extLst>
                  <a:ext uri="{FF2B5EF4-FFF2-40B4-BE49-F238E27FC236}">
                    <a16:creationId xmlns:a16="http://schemas.microsoft.com/office/drawing/2014/main" id="{39EFFAE6-55AD-4EBD-B384-F91C88A512A3}"/>
                  </a:ext>
                </a:extLst>
              </p:cNvPr>
              <p:cNvSpPr/>
              <p:nvPr/>
            </p:nvSpPr>
            <p:spPr>
              <a:xfrm>
                <a:off x="3918175" y="3224387"/>
                <a:ext cx="64196" cy="53511"/>
              </a:xfrm>
              <a:custGeom>
                <a:avLst/>
                <a:gdLst/>
                <a:ahLst/>
                <a:cxnLst/>
                <a:rect l="l" t="t" r="r" b="b"/>
                <a:pathLst>
                  <a:path w="5101" h="4252" extrusionOk="0">
                    <a:moveTo>
                      <a:pt x="2738" y="1"/>
                    </a:moveTo>
                    <a:cubicBezTo>
                      <a:pt x="2611" y="1"/>
                      <a:pt x="2481" y="12"/>
                      <a:pt x="2351" y="35"/>
                    </a:cubicBezTo>
                    <a:cubicBezTo>
                      <a:pt x="519" y="380"/>
                      <a:pt x="0" y="2800"/>
                      <a:pt x="1556" y="3872"/>
                    </a:cubicBezTo>
                    <a:cubicBezTo>
                      <a:pt x="1937" y="4134"/>
                      <a:pt x="2349" y="4251"/>
                      <a:pt x="2749" y="4251"/>
                    </a:cubicBezTo>
                    <a:cubicBezTo>
                      <a:pt x="3982" y="4251"/>
                      <a:pt x="5100" y="3138"/>
                      <a:pt x="4840" y="1729"/>
                    </a:cubicBezTo>
                    <a:cubicBezTo>
                      <a:pt x="4655" y="714"/>
                      <a:pt x="3760" y="1"/>
                      <a:pt x="273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9" name="Google Shape;2350;p37">
                <a:extLst>
                  <a:ext uri="{FF2B5EF4-FFF2-40B4-BE49-F238E27FC236}">
                    <a16:creationId xmlns:a16="http://schemas.microsoft.com/office/drawing/2014/main" id="{D214E806-16A4-46BE-9D4D-8C511E2E4C40}"/>
                  </a:ext>
                </a:extLst>
              </p:cNvPr>
              <p:cNvSpPr/>
              <p:nvPr/>
            </p:nvSpPr>
            <p:spPr>
              <a:xfrm>
                <a:off x="4080861" y="3151243"/>
                <a:ext cx="50906" cy="35741"/>
              </a:xfrm>
              <a:custGeom>
                <a:avLst/>
                <a:gdLst/>
                <a:ahLst/>
                <a:cxnLst/>
                <a:rect l="l" t="t" r="r" b="b"/>
                <a:pathLst>
                  <a:path w="4045" h="2840" extrusionOk="0">
                    <a:moveTo>
                      <a:pt x="2369" y="0"/>
                    </a:moveTo>
                    <a:cubicBezTo>
                      <a:pt x="1985" y="0"/>
                      <a:pt x="1605" y="111"/>
                      <a:pt x="1245" y="316"/>
                    </a:cubicBezTo>
                    <a:cubicBezTo>
                      <a:pt x="830" y="558"/>
                      <a:pt x="485" y="973"/>
                      <a:pt x="277" y="1457"/>
                    </a:cubicBezTo>
                    <a:cubicBezTo>
                      <a:pt x="70" y="1872"/>
                      <a:pt x="1" y="2390"/>
                      <a:pt x="70" y="2840"/>
                    </a:cubicBezTo>
                    <a:cubicBezTo>
                      <a:pt x="312" y="2494"/>
                      <a:pt x="554" y="2148"/>
                      <a:pt x="830" y="1803"/>
                    </a:cubicBezTo>
                    <a:cubicBezTo>
                      <a:pt x="1072" y="1492"/>
                      <a:pt x="1349" y="1250"/>
                      <a:pt x="1694" y="1077"/>
                    </a:cubicBezTo>
                    <a:cubicBezTo>
                      <a:pt x="2006" y="869"/>
                      <a:pt x="2386" y="766"/>
                      <a:pt x="2731" y="731"/>
                    </a:cubicBezTo>
                    <a:lnTo>
                      <a:pt x="2904" y="697"/>
                    </a:lnTo>
                    <a:lnTo>
                      <a:pt x="4045" y="697"/>
                    </a:lnTo>
                    <a:cubicBezTo>
                      <a:pt x="3872" y="558"/>
                      <a:pt x="3665" y="386"/>
                      <a:pt x="3457" y="282"/>
                    </a:cubicBezTo>
                    <a:cubicBezTo>
                      <a:pt x="3250" y="178"/>
                      <a:pt x="3008" y="109"/>
                      <a:pt x="2766" y="40"/>
                    </a:cubicBezTo>
                    <a:cubicBezTo>
                      <a:pt x="2634" y="13"/>
                      <a:pt x="2501" y="0"/>
                      <a:pt x="2369" y="0"/>
                    </a:cubicBezTo>
                    <a:close/>
                  </a:path>
                </a:pathLst>
              </a:custGeom>
              <a:solidFill>
                <a:srgbClr val="38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" name="Google Shape;2351;p37">
                <a:extLst>
                  <a:ext uri="{FF2B5EF4-FFF2-40B4-BE49-F238E27FC236}">
                    <a16:creationId xmlns:a16="http://schemas.microsoft.com/office/drawing/2014/main" id="{68B05AD7-8B6D-4280-9100-8FB868B50FFC}"/>
                  </a:ext>
                </a:extLst>
              </p:cNvPr>
              <p:cNvSpPr/>
              <p:nvPr/>
            </p:nvSpPr>
            <p:spPr>
              <a:xfrm>
                <a:off x="3918603" y="3179585"/>
                <a:ext cx="56997" cy="22628"/>
              </a:xfrm>
              <a:custGeom>
                <a:avLst/>
                <a:gdLst/>
                <a:ahLst/>
                <a:cxnLst/>
                <a:rect l="l" t="t" r="r" b="b"/>
                <a:pathLst>
                  <a:path w="4529" h="1798" extrusionOk="0">
                    <a:moveTo>
                      <a:pt x="2351" y="0"/>
                    </a:moveTo>
                    <a:cubicBezTo>
                      <a:pt x="1833" y="0"/>
                      <a:pt x="1314" y="138"/>
                      <a:pt x="900" y="449"/>
                    </a:cubicBezTo>
                    <a:cubicBezTo>
                      <a:pt x="485" y="726"/>
                      <a:pt x="174" y="1106"/>
                      <a:pt x="1" y="1555"/>
                    </a:cubicBezTo>
                    <a:cubicBezTo>
                      <a:pt x="416" y="1348"/>
                      <a:pt x="831" y="1175"/>
                      <a:pt x="1211" y="1072"/>
                    </a:cubicBezTo>
                    <a:cubicBezTo>
                      <a:pt x="1556" y="933"/>
                      <a:pt x="1937" y="864"/>
                      <a:pt x="2317" y="864"/>
                    </a:cubicBezTo>
                    <a:cubicBezTo>
                      <a:pt x="2697" y="899"/>
                      <a:pt x="3043" y="968"/>
                      <a:pt x="3388" y="1141"/>
                    </a:cubicBezTo>
                    <a:lnTo>
                      <a:pt x="3527" y="1210"/>
                    </a:lnTo>
                    <a:lnTo>
                      <a:pt x="3665" y="1279"/>
                    </a:lnTo>
                    <a:lnTo>
                      <a:pt x="3941" y="1452"/>
                    </a:lnTo>
                    <a:cubicBezTo>
                      <a:pt x="4114" y="1590"/>
                      <a:pt x="4322" y="1694"/>
                      <a:pt x="4529" y="1797"/>
                    </a:cubicBezTo>
                    <a:cubicBezTo>
                      <a:pt x="4460" y="1590"/>
                      <a:pt x="4356" y="1348"/>
                      <a:pt x="4252" y="1141"/>
                    </a:cubicBezTo>
                    <a:cubicBezTo>
                      <a:pt x="4114" y="933"/>
                      <a:pt x="3941" y="760"/>
                      <a:pt x="3769" y="588"/>
                    </a:cubicBezTo>
                    <a:cubicBezTo>
                      <a:pt x="3388" y="242"/>
                      <a:pt x="2870" y="35"/>
                      <a:pt x="2351" y="0"/>
                    </a:cubicBezTo>
                    <a:close/>
                  </a:path>
                </a:pathLst>
              </a:custGeom>
              <a:solidFill>
                <a:srgbClr val="382B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" name="Google Shape;2352;p37">
                <a:extLst>
                  <a:ext uri="{FF2B5EF4-FFF2-40B4-BE49-F238E27FC236}">
                    <a16:creationId xmlns:a16="http://schemas.microsoft.com/office/drawing/2014/main" id="{E8984D85-D480-4686-9569-8D4CBCA6EC12}"/>
                  </a:ext>
                </a:extLst>
              </p:cNvPr>
              <p:cNvSpPr/>
              <p:nvPr/>
            </p:nvSpPr>
            <p:spPr>
              <a:xfrm>
                <a:off x="3981251" y="3275281"/>
                <a:ext cx="67871" cy="59175"/>
              </a:xfrm>
              <a:custGeom>
                <a:avLst/>
                <a:gdLst/>
                <a:ahLst/>
                <a:cxnLst/>
                <a:rect l="l" t="t" r="r" b="b"/>
                <a:pathLst>
                  <a:path w="5393" h="4702" extrusionOk="0">
                    <a:moveTo>
                      <a:pt x="864" y="0"/>
                    </a:moveTo>
                    <a:cubicBezTo>
                      <a:pt x="864" y="1"/>
                      <a:pt x="0" y="3111"/>
                      <a:pt x="1901" y="4701"/>
                    </a:cubicBezTo>
                    <a:lnTo>
                      <a:pt x="5393" y="1971"/>
                    </a:lnTo>
                    <a:lnTo>
                      <a:pt x="86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" name="Google Shape;2353;p37">
                <a:extLst>
                  <a:ext uri="{FF2B5EF4-FFF2-40B4-BE49-F238E27FC236}">
                    <a16:creationId xmlns:a16="http://schemas.microsoft.com/office/drawing/2014/main" id="{06E313A3-20ED-4198-B3B5-6333717E1F2E}"/>
                  </a:ext>
                </a:extLst>
              </p:cNvPr>
              <p:cNvSpPr/>
              <p:nvPr/>
            </p:nvSpPr>
            <p:spPr>
              <a:xfrm>
                <a:off x="4047801" y="3258316"/>
                <a:ext cx="68752" cy="60471"/>
              </a:xfrm>
              <a:custGeom>
                <a:avLst/>
                <a:gdLst/>
                <a:ahLst/>
                <a:cxnLst/>
                <a:rect l="l" t="t" r="r" b="b"/>
                <a:pathLst>
                  <a:path w="5463" h="4805" extrusionOk="0">
                    <a:moveTo>
                      <a:pt x="3630" y="0"/>
                    </a:moveTo>
                    <a:lnTo>
                      <a:pt x="1" y="3319"/>
                    </a:lnTo>
                    <a:lnTo>
                      <a:pt x="4149" y="4805"/>
                    </a:lnTo>
                    <a:cubicBezTo>
                      <a:pt x="5462" y="2662"/>
                      <a:pt x="3630" y="0"/>
                      <a:pt x="363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" name="Google Shape;2354;p37">
                <a:extLst>
                  <a:ext uri="{FF2B5EF4-FFF2-40B4-BE49-F238E27FC236}">
                    <a16:creationId xmlns:a16="http://schemas.microsoft.com/office/drawing/2014/main" id="{620E1753-8E5E-40ED-A514-4CBE6CC3BF6D}"/>
                  </a:ext>
                </a:extLst>
              </p:cNvPr>
              <p:cNvSpPr/>
              <p:nvPr/>
            </p:nvSpPr>
            <p:spPr>
              <a:xfrm>
                <a:off x="4035945" y="3290005"/>
                <a:ext cx="23622" cy="19771"/>
              </a:xfrm>
              <a:custGeom>
                <a:avLst/>
                <a:gdLst/>
                <a:ahLst/>
                <a:cxnLst/>
                <a:rect l="l" t="t" r="r" b="b"/>
                <a:pathLst>
                  <a:path w="1877" h="1571" extrusionOk="0">
                    <a:moveTo>
                      <a:pt x="1013" y="0"/>
                    </a:moveTo>
                    <a:cubicBezTo>
                      <a:pt x="783" y="0"/>
                      <a:pt x="552" y="100"/>
                      <a:pt x="390" y="317"/>
                    </a:cubicBezTo>
                    <a:cubicBezTo>
                      <a:pt x="1" y="868"/>
                      <a:pt x="402" y="1571"/>
                      <a:pt x="1024" y="1571"/>
                    </a:cubicBezTo>
                    <a:cubicBezTo>
                      <a:pt x="1065" y="1571"/>
                      <a:pt x="1107" y="1567"/>
                      <a:pt x="1150" y="1561"/>
                    </a:cubicBezTo>
                    <a:cubicBezTo>
                      <a:pt x="1600" y="1457"/>
                      <a:pt x="1876" y="1077"/>
                      <a:pt x="1807" y="662"/>
                    </a:cubicBezTo>
                    <a:cubicBezTo>
                      <a:pt x="1723" y="242"/>
                      <a:pt x="1370" y="0"/>
                      <a:pt x="101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" name="Google Shape;2355;p37">
                <a:extLst>
                  <a:ext uri="{FF2B5EF4-FFF2-40B4-BE49-F238E27FC236}">
                    <a16:creationId xmlns:a16="http://schemas.microsoft.com/office/drawing/2014/main" id="{1F31B99E-961D-4B93-BF18-B6E047AF22CB}"/>
                  </a:ext>
                </a:extLst>
              </p:cNvPr>
              <p:cNvSpPr/>
              <p:nvPr/>
            </p:nvSpPr>
            <p:spPr>
              <a:xfrm>
                <a:off x="4237897" y="3242648"/>
                <a:ext cx="46124" cy="262322"/>
              </a:xfrm>
              <a:custGeom>
                <a:avLst/>
                <a:gdLst/>
                <a:ahLst/>
                <a:cxnLst/>
                <a:rect l="l" t="t" r="r" b="b"/>
                <a:pathLst>
                  <a:path w="3665" h="20844" extrusionOk="0">
                    <a:moveTo>
                      <a:pt x="1" y="1"/>
                    </a:moveTo>
                    <a:lnTo>
                      <a:pt x="1764" y="20775"/>
                    </a:lnTo>
                    <a:lnTo>
                      <a:pt x="3665" y="20844"/>
                    </a:lnTo>
                    <a:lnTo>
                      <a:pt x="796" y="450"/>
                    </a:lnTo>
                    <a:lnTo>
                      <a:pt x="761" y="24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47A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5" name="Google Shape;2356;p37">
                <a:extLst>
                  <a:ext uri="{FF2B5EF4-FFF2-40B4-BE49-F238E27FC236}">
                    <a16:creationId xmlns:a16="http://schemas.microsoft.com/office/drawing/2014/main" id="{8BF90EF5-00D1-4FB4-B006-22EC24B65FA4}"/>
                  </a:ext>
                </a:extLst>
              </p:cNvPr>
              <p:cNvSpPr/>
              <p:nvPr/>
            </p:nvSpPr>
            <p:spPr>
              <a:xfrm>
                <a:off x="4222241" y="3237866"/>
                <a:ext cx="54820" cy="293646"/>
              </a:xfrm>
              <a:custGeom>
                <a:avLst/>
                <a:gdLst/>
                <a:ahLst/>
                <a:cxnLst/>
                <a:rect l="l" t="t" r="r" b="b"/>
                <a:pathLst>
                  <a:path w="4356" h="23333" extrusionOk="0">
                    <a:moveTo>
                      <a:pt x="0" y="1"/>
                    </a:moveTo>
                    <a:lnTo>
                      <a:pt x="519" y="23332"/>
                    </a:lnTo>
                    <a:lnTo>
                      <a:pt x="4356" y="22434"/>
                    </a:lnTo>
                    <a:lnTo>
                      <a:pt x="1763" y="5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6" name="Google Shape;2357;p37">
                <a:extLst>
                  <a:ext uri="{FF2B5EF4-FFF2-40B4-BE49-F238E27FC236}">
                    <a16:creationId xmlns:a16="http://schemas.microsoft.com/office/drawing/2014/main" id="{F9E6CA9B-9431-4596-A884-B3894874C5C2}"/>
                  </a:ext>
                </a:extLst>
              </p:cNvPr>
              <p:cNvSpPr/>
              <p:nvPr/>
            </p:nvSpPr>
            <p:spPr>
              <a:xfrm>
                <a:off x="3850745" y="3305296"/>
                <a:ext cx="111818" cy="286674"/>
              </a:xfrm>
              <a:custGeom>
                <a:avLst/>
                <a:gdLst/>
                <a:ahLst/>
                <a:cxnLst/>
                <a:rect l="l" t="t" r="r" b="b"/>
                <a:pathLst>
                  <a:path w="8885" h="22779" extrusionOk="0">
                    <a:moveTo>
                      <a:pt x="1453" y="0"/>
                    </a:moveTo>
                    <a:lnTo>
                      <a:pt x="1" y="865"/>
                    </a:lnTo>
                    <a:lnTo>
                      <a:pt x="5704" y="22779"/>
                    </a:lnTo>
                    <a:lnTo>
                      <a:pt x="8884" y="21500"/>
                    </a:lnTo>
                    <a:lnTo>
                      <a:pt x="145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7" name="Google Shape;2358;p37">
                <a:extLst>
                  <a:ext uri="{FF2B5EF4-FFF2-40B4-BE49-F238E27FC236}">
                    <a16:creationId xmlns:a16="http://schemas.microsoft.com/office/drawing/2014/main" id="{5BD35EEA-E7D8-4D97-B042-0D1ED0D00892}"/>
                  </a:ext>
                </a:extLst>
              </p:cNvPr>
              <p:cNvSpPr/>
              <p:nvPr/>
            </p:nvSpPr>
            <p:spPr>
              <a:xfrm>
                <a:off x="3842048" y="3480605"/>
                <a:ext cx="576393" cy="453022"/>
              </a:xfrm>
              <a:custGeom>
                <a:avLst/>
                <a:gdLst/>
                <a:ahLst/>
                <a:cxnLst/>
                <a:rect l="l" t="t" r="r" b="b"/>
                <a:pathLst>
                  <a:path w="45800" h="35997" extrusionOk="0">
                    <a:moveTo>
                      <a:pt x="38091" y="0"/>
                    </a:moveTo>
                    <a:cubicBezTo>
                      <a:pt x="30612" y="3186"/>
                      <a:pt x="23327" y="4140"/>
                      <a:pt x="17282" y="4140"/>
                    </a:cubicBezTo>
                    <a:cubicBezTo>
                      <a:pt x="8240" y="4140"/>
                      <a:pt x="1971" y="2005"/>
                      <a:pt x="1971" y="2005"/>
                    </a:cubicBezTo>
                    <a:cubicBezTo>
                      <a:pt x="1452" y="5116"/>
                      <a:pt x="554" y="13792"/>
                      <a:pt x="277" y="20394"/>
                    </a:cubicBezTo>
                    <a:cubicBezTo>
                      <a:pt x="1" y="27237"/>
                      <a:pt x="346" y="33597"/>
                      <a:pt x="346" y="33597"/>
                    </a:cubicBezTo>
                    <a:cubicBezTo>
                      <a:pt x="2745" y="35567"/>
                      <a:pt x="7730" y="35996"/>
                      <a:pt x="11619" y="35996"/>
                    </a:cubicBezTo>
                    <a:cubicBezTo>
                      <a:pt x="14622" y="35996"/>
                      <a:pt x="16972" y="35740"/>
                      <a:pt x="16972" y="35740"/>
                    </a:cubicBezTo>
                    <a:cubicBezTo>
                      <a:pt x="18389" y="32388"/>
                      <a:pt x="18320" y="26339"/>
                      <a:pt x="18320" y="26339"/>
                    </a:cubicBezTo>
                    <a:lnTo>
                      <a:pt x="29001" y="25198"/>
                    </a:lnTo>
                    <a:lnTo>
                      <a:pt x="31351" y="29761"/>
                    </a:lnTo>
                    <a:cubicBezTo>
                      <a:pt x="39923" y="29484"/>
                      <a:pt x="45799" y="24127"/>
                      <a:pt x="45799" y="24127"/>
                    </a:cubicBezTo>
                    <a:lnTo>
                      <a:pt x="3809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8" name="Google Shape;2359;p37">
                <a:extLst>
                  <a:ext uri="{FF2B5EF4-FFF2-40B4-BE49-F238E27FC236}">
                    <a16:creationId xmlns:a16="http://schemas.microsoft.com/office/drawing/2014/main" id="{A8DBBC94-CB11-4BD1-A179-5330C52F43E4}"/>
                  </a:ext>
                </a:extLst>
              </p:cNvPr>
              <p:cNvSpPr/>
              <p:nvPr/>
            </p:nvSpPr>
            <p:spPr>
              <a:xfrm>
                <a:off x="4225715" y="3515050"/>
                <a:ext cx="50994" cy="42852"/>
              </a:xfrm>
              <a:custGeom>
                <a:avLst/>
                <a:gdLst/>
                <a:ahLst/>
                <a:cxnLst/>
                <a:rect l="l" t="t" r="r" b="b"/>
                <a:pathLst>
                  <a:path w="4052" h="3405" extrusionOk="0">
                    <a:moveTo>
                      <a:pt x="2227" y="1"/>
                    </a:moveTo>
                    <a:cubicBezTo>
                      <a:pt x="2131" y="1"/>
                      <a:pt x="2034" y="10"/>
                      <a:pt x="1937" y="28"/>
                    </a:cubicBezTo>
                    <a:cubicBezTo>
                      <a:pt x="416" y="270"/>
                      <a:pt x="1" y="2206"/>
                      <a:pt x="1211" y="3070"/>
                    </a:cubicBezTo>
                    <a:cubicBezTo>
                      <a:pt x="1531" y="3302"/>
                      <a:pt x="1879" y="3405"/>
                      <a:pt x="2215" y="3405"/>
                    </a:cubicBezTo>
                    <a:cubicBezTo>
                      <a:pt x="3184" y="3405"/>
                      <a:pt x="4052" y="2549"/>
                      <a:pt x="3872" y="1446"/>
                    </a:cubicBezTo>
                    <a:cubicBezTo>
                      <a:pt x="3749" y="613"/>
                      <a:pt x="3021" y="1"/>
                      <a:pt x="222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9" name="Google Shape;2360;p37">
                <a:extLst>
                  <a:ext uri="{FF2B5EF4-FFF2-40B4-BE49-F238E27FC236}">
                    <a16:creationId xmlns:a16="http://schemas.microsoft.com/office/drawing/2014/main" id="{6BEDEA7B-EDE5-426B-8100-AACA33975F84}"/>
                  </a:ext>
                </a:extLst>
              </p:cNvPr>
              <p:cNvSpPr/>
              <p:nvPr/>
            </p:nvSpPr>
            <p:spPr>
              <a:xfrm>
                <a:off x="3897297" y="3545607"/>
                <a:ext cx="51447" cy="42927"/>
              </a:xfrm>
              <a:custGeom>
                <a:avLst/>
                <a:gdLst/>
                <a:ahLst/>
                <a:cxnLst/>
                <a:rect l="l" t="t" r="r" b="b"/>
                <a:pathLst>
                  <a:path w="4088" h="3411" extrusionOk="0">
                    <a:moveTo>
                      <a:pt x="2195" y="1"/>
                    </a:moveTo>
                    <a:cubicBezTo>
                      <a:pt x="2110" y="1"/>
                      <a:pt x="2023" y="7"/>
                      <a:pt x="1936" y="20"/>
                    </a:cubicBezTo>
                    <a:cubicBezTo>
                      <a:pt x="450" y="262"/>
                      <a:pt x="0" y="2197"/>
                      <a:pt x="1245" y="3096"/>
                    </a:cubicBezTo>
                    <a:cubicBezTo>
                      <a:pt x="1549" y="3313"/>
                      <a:pt x="1883" y="3411"/>
                      <a:pt x="2210" y="3411"/>
                    </a:cubicBezTo>
                    <a:cubicBezTo>
                      <a:pt x="3184" y="3411"/>
                      <a:pt x="4087" y="2550"/>
                      <a:pt x="3906" y="1437"/>
                    </a:cubicBezTo>
                    <a:cubicBezTo>
                      <a:pt x="3749" y="591"/>
                      <a:pt x="3025" y="1"/>
                      <a:pt x="219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0" name="Google Shape;2361;p37">
                <a:extLst>
                  <a:ext uri="{FF2B5EF4-FFF2-40B4-BE49-F238E27FC236}">
                    <a16:creationId xmlns:a16="http://schemas.microsoft.com/office/drawing/2014/main" id="{C569299B-1AFC-411E-95EF-105CA1A1131E}"/>
                  </a:ext>
                </a:extLst>
              </p:cNvPr>
              <p:cNvSpPr/>
              <p:nvPr/>
            </p:nvSpPr>
            <p:spPr>
              <a:xfrm>
                <a:off x="3819861" y="3851070"/>
                <a:ext cx="255362" cy="104921"/>
              </a:xfrm>
              <a:custGeom>
                <a:avLst/>
                <a:gdLst/>
                <a:ahLst/>
                <a:cxnLst/>
                <a:rect l="l" t="t" r="r" b="b"/>
                <a:pathLst>
                  <a:path w="20291" h="8337" extrusionOk="0">
                    <a:moveTo>
                      <a:pt x="2618" y="0"/>
                    </a:moveTo>
                    <a:cubicBezTo>
                      <a:pt x="1986" y="0"/>
                      <a:pt x="1424" y="182"/>
                      <a:pt x="1003" y="669"/>
                    </a:cubicBezTo>
                    <a:cubicBezTo>
                      <a:pt x="1" y="1810"/>
                      <a:pt x="623" y="6027"/>
                      <a:pt x="623" y="6027"/>
                    </a:cubicBezTo>
                    <a:cubicBezTo>
                      <a:pt x="961" y="5994"/>
                      <a:pt x="1298" y="5979"/>
                      <a:pt x="1634" y="5979"/>
                    </a:cubicBezTo>
                    <a:cubicBezTo>
                      <a:pt x="4116" y="5979"/>
                      <a:pt x="6548" y="6813"/>
                      <a:pt x="8953" y="7513"/>
                    </a:cubicBezTo>
                    <a:cubicBezTo>
                      <a:pt x="10711" y="8025"/>
                      <a:pt x="12956" y="8336"/>
                      <a:pt x="15070" y="8336"/>
                    </a:cubicBezTo>
                    <a:cubicBezTo>
                      <a:pt x="16240" y="8336"/>
                      <a:pt x="17370" y="8241"/>
                      <a:pt x="18355" y="8032"/>
                    </a:cubicBezTo>
                    <a:cubicBezTo>
                      <a:pt x="18666" y="7963"/>
                      <a:pt x="20290" y="5750"/>
                      <a:pt x="19876" y="3607"/>
                    </a:cubicBezTo>
                    <a:lnTo>
                      <a:pt x="19876" y="3607"/>
                    </a:lnTo>
                    <a:cubicBezTo>
                      <a:pt x="19163" y="3711"/>
                      <a:pt x="18099" y="3777"/>
                      <a:pt x="16954" y="3777"/>
                    </a:cubicBezTo>
                    <a:cubicBezTo>
                      <a:pt x="15432" y="3777"/>
                      <a:pt x="13765" y="3661"/>
                      <a:pt x="12582" y="3365"/>
                    </a:cubicBezTo>
                    <a:cubicBezTo>
                      <a:pt x="10612" y="2882"/>
                      <a:pt x="8780" y="1983"/>
                      <a:pt x="6914" y="1292"/>
                    </a:cubicBezTo>
                    <a:cubicBezTo>
                      <a:pt x="5621" y="822"/>
                      <a:pt x="3962" y="0"/>
                      <a:pt x="261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1" name="Google Shape;2362;p37">
                <a:extLst>
                  <a:ext uri="{FF2B5EF4-FFF2-40B4-BE49-F238E27FC236}">
                    <a16:creationId xmlns:a16="http://schemas.microsoft.com/office/drawing/2014/main" id="{702083DA-68A8-4A1C-A3A9-0B08F40FBB91}"/>
                  </a:ext>
                </a:extLst>
              </p:cNvPr>
              <p:cNvSpPr/>
              <p:nvPr/>
            </p:nvSpPr>
            <p:spPr>
              <a:xfrm>
                <a:off x="4230069" y="3764661"/>
                <a:ext cx="196200" cy="123547"/>
              </a:xfrm>
              <a:custGeom>
                <a:avLst/>
                <a:gdLst/>
                <a:ahLst/>
                <a:cxnLst/>
                <a:rect l="l" t="t" r="r" b="b"/>
                <a:pathLst>
                  <a:path w="15590" h="9817" extrusionOk="0">
                    <a:moveTo>
                      <a:pt x="14553" y="0"/>
                    </a:moveTo>
                    <a:cubicBezTo>
                      <a:pt x="13343" y="69"/>
                      <a:pt x="12133" y="484"/>
                      <a:pt x="11131" y="1175"/>
                    </a:cubicBezTo>
                    <a:cubicBezTo>
                      <a:pt x="10163" y="1798"/>
                      <a:pt x="9333" y="2558"/>
                      <a:pt x="8435" y="3249"/>
                    </a:cubicBezTo>
                    <a:cubicBezTo>
                      <a:pt x="5946" y="5116"/>
                      <a:pt x="3042" y="6360"/>
                      <a:pt x="1" y="6879"/>
                    </a:cubicBezTo>
                    <a:lnTo>
                      <a:pt x="1314" y="9817"/>
                    </a:lnTo>
                    <a:cubicBezTo>
                      <a:pt x="5047" y="9402"/>
                      <a:pt x="8607" y="8054"/>
                      <a:pt x="11649" y="5842"/>
                    </a:cubicBezTo>
                    <a:cubicBezTo>
                      <a:pt x="12824" y="5012"/>
                      <a:pt x="14172" y="4079"/>
                      <a:pt x="15589" y="3802"/>
                    </a:cubicBezTo>
                    <a:lnTo>
                      <a:pt x="1455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" name="Google Shape;2363;p37">
                <a:extLst>
                  <a:ext uri="{FF2B5EF4-FFF2-40B4-BE49-F238E27FC236}">
                    <a16:creationId xmlns:a16="http://schemas.microsoft.com/office/drawing/2014/main" id="{ADB7C5A4-4F7D-444F-A69D-F2F12C3C086C}"/>
                  </a:ext>
                </a:extLst>
              </p:cNvPr>
              <p:cNvSpPr/>
              <p:nvPr/>
            </p:nvSpPr>
            <p:spPr>
              <a:xfrm>
                <a:off x="3854231" y="3597583"/>
                <a:ext cx="7400" cy="7010"/>
              </a:xfrm>
              <a:custGeom>
                <a:avLst/>
                <a:gdLst/>
                <a:ahLst/>
                <a:cxnLst/>
                <a:rect l="l" t="t" r="r" b="b"/>
                <a:pathLst>
                  <a:path w="588" h="557" extrusionOk="0">
                    <a:moveTo>
                      <a:pt x="82" y="0"/>
                    </a:moveTo>
                    <a:cubicBezTo>
                      <a:pt x="48" y="0"/>
                      <a:pt x="27" y="11"/>
                      <a:pt x="0" y="38"/>
                    </a:cubicBezTo>
                    <a:lnTo>
                      <a:pt x="139" y="245"/>
                    </a:lnTo>
                    <a:lnTo>
                      <a:pt x="69" y="418"/>
                    </a:lnTo>
                    <a:lnTo>
                      <a:pt x="311" y="487"/>
                    </a:lnTo>
                    <a:lnTo>
                      <a:pt x="450" y="556"/>
                    </a:lnTo>
                    <a:lnTo>
                      <a:pt x="588" y="141"/>
                    </a:lnTo>
                    <a:lnTo>
                      <a:pt x="415" y="72"/>
                    </a:lnTo>
                    <a:cubicBezTo>
                      <a:pt x="223" y="30"/>
                      <a:pt x="136" y="0"/>
                      <a:pt x="82" y="0"/>
                    </a:cubicBezTo>
                    <a:close/>
                  </a:path>
                </a:pathLst>
              </a:custGeom>
              <a:solidFill>
                <a:srgbClr val="F205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" name="Google Shape;2364;p37">
                <a:extLst>
                  <a:ext uri="{FF2B5EF4-FFF2-40B4-BE49-F238E27FC236}">
                    <a16:creationId xmlns:a16="http://schemas.microsoft.com/office/drawing/2014/main" id="{B43B2073-D5F2-45F5-8A46-27C3B385481A}"/>
                  </a:ext>
                </a:extLst>
              </p:cNvPr>
              <p:cNvSpPr/>
              <p:nvPr/>
            </p:nvSpPr>
            <p:spPr>
              <a:xfrm>
                <a:off x="3870327" y="3546727"/>
                <a:ext cx="450241" cy="81790"/>
              </a:xfrm>
              <a:custGeom>
                <a:avLst/>
                <a:gdLst/>
                <a:ahLst/>
                <a:cxnLst/>
                <a:rect l="l" t="t" r="r" b="b"/>
                <a:pathLst>
                  <a:path w="35776" h="6499" extrusionOk="0">
                    <a:moveTo>
                      <a:pt x="35533" y="0"/>
                    </a:moveTo>
                    <a:cubicBezTo>
                      <a:pt x="35291" y="138"/>
                      <a:pt x="35049" y="277"/>
                      <a:pt x="34807" y="415"/>
                    </a:cubicBezTo>
                    <a:lnTo>
                      <a:pt x="35015" y="795"/>
                    </a:lnTo>
                    <a:cubicBezTo>
                      <a:pt x="35291" y="657"/>
                      <a:pt x="35533" y="519"/>
                      <a:pt x="35775" y="380"/>
                    </a:cubicBezTo>
                    <a:lnTo>
                      <a:pt x="35533" y="0"/>
                    </a:lnTo>
                    <a:close/>
                    <a:moveTo>
                      <a:pt x="34081" y="864"/>
                    </a:moveTo>
                    <a:lnTo>
                      <a:pt x="33321" y="1279"/>
                    </a:lnTo>
                    <a:lnTo>
                      <a:pt x="33528" y="1659"/>
                    </a:lnTo>
                    <a:lnTo>
                      <a:pt x="34289" y="1244"/>
                    </a:lnTo>
                    <a:lnTo>
                      <a:pt x="34081" y="864"/>
                    </a:lnTo>
                    <a:close/>
                    <a:moveTo>
                      <a:pt x="32561" y="1694"/>
                    </a:moveTo>
                    <a:lnTo>
                      <a:pt x="31800" y="2039"/>
                    </a:lnTo>
                    <a:lnTo>
                      <a:pt x="31973" y="2454"/>
                    </a:lnTo>
                    <a:lnTo>
                      <a:pt x="32768" y="2074"/>
                    </a:lnTo>
                    <a:lnTo>
                      <a:pt x="32561" y="1694"/>
                    </a:lnTo>
                    <a:close/>
                    <a:moveTo>
                      <a:pt x="31040" y="2420"/>
                    </a:moveTo>
                    <a:cubicBezTo>
                      <a:pt x="30763" y="2523"/>
                      <a:pt x="30521" y="2627"/>
                      <a:pt x="30245" y="2765"/>
                    </a:cubicBezTo>
                    <a:lnTo>
                      <a:pt x="30418" y="3145"/>
                    </a:lnTo>
                    <a:cubicBezTo>
                      <a:pt x="30694" y="3042"/>
                      <a:pt x="30936" y="2903"/>
                      <a:pt x="31213" y="2800"/>
                    </a:cubicBezTo>
                    <a:lnTo>
                      <a:pt x="31040" y="2420"/>
                    </a:lnTo>
                    <a:close/>
                    <a:moveTo>
                      <a:pt x="29450" y="3076"/>
                    </a:moveTo>
                    <a:cubicBezTo>
                      <a:pt x="29208" y="3180"/>
                      <a:pt x="28931" y="3284"/>
                      <a:pt x="28655" y="3387"/>
                    </a:cubicBezTo>
                    <a:lnTo>
                      <a:pt x="28828" y="3802"/>
                    </a:lnTo>
                    <a:lnTo>
                      <a:pt x="29623" y="3491"/>
                    </a:lnTo>
                    <a:lnTo>
                      <a:pt x="29450" y="3076"/>
                    </a:lnTo>
                    <a:close/>
                    <a:moveTo>
                      <a:pt x="27860" y="3664"/>
                    </a:moveTo>
                    <a:lnTo>
                      <a:pt x="27065" y="3940"/>
                    </a:lnTo>
                    <a:lnTo>
                      <a:pt x="27203" y="4355"/>
                    </a:lnTo>
                    <a:lnTo>
                      <a:pt x="27998" y="4079"/>
                    </a:lnTo>
                    <a:lnTo>
                      <a:pt x="27860" y="3664"/>
                    </a:lnTo>
                    <a:close/>
                    <a:moveTo>
                      <a:pt x="26235" y="4182"/>
                    </a:moveTo>
                    <a:lnTo>
                      <a:pt x="25440" y="4424"/>
                    </a:lnTo>
                    <a:lnTo>
                      <a:pt x="25544" y="4839"/>
                    </a:lnTo>
                    <a:cubicBezTo>
                      <a:pt x="25855" y="4770"/>
                      <a:pt x="26097" y="4701"/>
                      <a:pt x="26373" y="4597"/>
                    </a:cubicBezTo>
                    <a:lnTo>
                      <a:pt x="26235" y="4182"/>
                    </a:lnTo>
                    <a:close/>
                    <a:moveTo>
                      <a:pt x="139" y="4390"/>
                    </a:moveTo>
                    <a:lnTo>
                      <a:pt x="0" y="4839"/>
                    </a:lnTo>
                    <a:lnTo>
                      <a:pt x="864" y="5047"/>
                    </a:lnTo>
                    <a:lnTo>
                      <a:pt x="968" y="4597"/>
                    </a:lnTo>
                    <a:lnTo>
                      <a:pt x="139" y="4390"/>
                    </a:lnTo>
                    <a:close/>
                    <a:moveTo>
                      <a:pt x="24611" y="4632"/>
                    </a:moveTo>
                    <a:cubicBezTo>
                      <a:pt x="24334" y="4735"/>
                      <a:pt x="24058" y="4805"/>
                      <a:pt x="23781" y="4839"/>
                    </a:cubicBezTo>
                    <a:lnTo>
                      <a:pt x="23885" y="5288"/>
                    </a:lnTo>
                    <a:cubicBezTo>
                      <a:pt x="24161" y="5219"/>
                      <a:pt x="24438" y="5150"/>
                      <a:pt x="24714" y="5081"/>
                    </a:cubicBezTo>
                    <a:lnTo>
                      <a:pt x="24611" y="4632"/>
                    </a:lnTo>
                    <a:close/>
                    <a:moveTo>
                      <a:pt x="1798" y="4805"/>
                    </a:moveTo>
                    <a:lnTo>
                      <a:pt x="1694" y="5219"/>
                    </a:lnTo>
                    <a:lnTo>
                      <a:pt x="2523" y="5427"/>
                    </a:lnTo>
                    <a:lnTo>
                      <a:pt x="2627" y="4977"/>
                    </a:lnTo>
                    <a:lnTo>
                      <a:pt x="1798" y="4805"/>
                    </a:lnTo>
                    <a:close/>
                    <a:moveTo>
                      <a:pt x="22951" y="5047"/>
                    </a:moveTo>
                    <a:lnTo>
                      <a:pt x="22122" y="5219"/>
                    </a:lnTo>
                    <a:lnTo>
                      <a:pt x="22191" y="5669"/>
                    </a:lnTo>
                    <a:lnTo>
                      <a:pt x="23055" y="5496"/>
                    </a:lnTo>
                    <a:lnTo>
                      <a:pt x="22951" y="5047"/>
                    </a:lnTo>
                    <a:close/>
                    <a:moveTo>
                      <a:pt x="3422" y="5150"/>
                    </a:moveTo>
                    <a:lnTo>
                      <a:pt x="3353" y="5565"/>
                    </a:lnTo>
                    <a:lnTo>
                      <a:pt x="4217" y="5738"/>
                    </a:lnTo>
                    <a:lnTo>
                      <a:pt x="4286" y="5288"/>
                    </a:lnTo>
                    <a:lnTo>
                      <a:pt x="3422" y="5150"/>
                    </a:lnTo>
                    <a:close/>
                    <a:moveTo>
                      <a:pt x="21292" y="5392"/>
                    </a:moveTo>
                    <a:lnTo>
                      <a:pt x="20428" y="5530"/>
                    </a:lnTo>
                    <a:lnTo>
                      <a:pt x="20497" y="5945"/>
                    </a:lnTo>
                    <a:lnTo>
                      <a:pt x="21361" y="5807"/>
                    </a:lnTo>
                    <a:lnTo>
                      <a:pt x="21292" y="5392"/>
                    </a:lnTo>
                    <a:close/>
                    <a:moveTo>
                      <a:pt x="5116" y="5427"/>
                    </a:moveTo>
                    <a:lnTo>
                      <a:pt x="5047" y="5876"/>
                    </a:lnTo>
                    <a:lnTo>
                      <a:pt x="5911" y="5980"/>
                    </a:lnTo>
                    <a:lnTo>
                      <a:pt x="5980" y="5565"/>
                    </a:lnTo>
                    <a:lnTo>
                      <a:pt x="5116" y="5427"/>
                    </a:lnTo>
                    <a:close/>
                    <a:moveTo>
                      <a:pt x="19599" y="5634"/>
                    </a:moveTo>
                    <a:lnTo>
                      <a:pt x="18735" y="5738"/>
                    </a:lnTo>
                    <a:lnTo>
                      <a:pt x="18804" y="6187"/>
                    </a:lnTo>
                    <a:lnTo>
                      <a:pt x="19668" y="6083"/>
                    </a:lnTo>
                    <a:lnTo>
                      <a:pt x="19599" y="5634"/>
                    </a:lnTo>
                    <a:close/>
                    <a:moveTo>
                      <a:pt x="6810" y="5669"/>
                    </a:moveTo>
                    <a:lnTo>
                      <a:pt x="6775" y="6118"/>
                    </a:lnTo>
                    <a:lnTo>
                      <a:pt x="7639" y="6222"/>
                    </a:lnTo>
                    <a:lnTo>
                      <a:pt x="7674" y="5772"/>
                    </a:lnTo>
                    <a:lnTo>
                      <a:pt x="6810" y="5669"/>
                    </a:lnTo>
                    <a:close/>
                    <a:moveTo>
                      <a:pt x="8503" y="5842"/>
                    </a:moveTo>
                    <a:lnTo>
                      <a:pt x="8469" y="6256"/>
                    </a:lnTo>
                    <a:lnTo>
                      <a:pt x="9333" y="6325"/>
                    </a:lnTo>
                    <a:lnTo>
                      <a:pt x="9367" y="5911"/>
                    </a:lnTo>
                    <a:lnTo>
                      <a:pt x="8503" y="5842"/>
                    </a:lnTo>
                    <a:close/>
                    <a:moveTo>
                      <a:pt x="17905" y="5842"/>
                    </a:moveTo>
                    <a:lnTo>
                      <a:pt x="17041" y="5911"/>
                    </a:lnTo>
                    <a:lnTo>
                      <a:pt x="17075" y="6325"/>
                    </a:lnTo>
                    <a:lnTo>
                      <a:pt x="17940" y="6256"/>
                    </a:lnTo>
                    <a:lnTo>
                      <a:pt x="17905" y="5842"/>
                    </a:lnTo>
                    <a:close/>
                    <a:moveTo>
                      <a:pt x="10197" y="5945"/>
                    </a:moveTo>
                    <a:lnTo>
                      <a:pt x="10197" y="6395"/>
                    </a:lnTo>
                    <a:lnTo>
                      <a:pt x="11061" y="6429"/>
                    </a:lnTo>
                    <a:lnTo>
                      <a:pt x="11061" y="6014"/>
                    </a:lnTo>
                    <a:cubicBezTo>
                      <a:pt x="10785" y="5980"/>
                      <a:pt x="10508" y="5945"/>
                      <a:pt x="10197" y="5945"/>
                    </a:cubicBezTo>
                    <a:close/>
                    <a:moveTo>
                      <a:pt x="16211" y="5945"/>
                    </a:moveTo>
                    <a:cubicBezTo>
                      <a:pt x="15935" y="5980"/>
                      <a:pt x="15624" y="6014"/>
                      <a:pt x="15347" y="6014"/>
                    </a:cubicBezTo>
                    <a:lnTo>
                      <a:pt x="15347" y="6429"/>
                    </a:lnTo>
                    <a:lnTo>
                      <a:pt x="16246" y="6395"/>
                    </a:lnTo>
                    <a:lnTo>
                      <a:pt x="16211" y="5945"/>
                    </a:lnTo>
                    <a:close/>
                    <a:moveTo>
                      <a:pt x="11925" y="6049"/>
                    </a:moveTo>
                    <a:lnTo>
                      <a:pt x="11925" y="6498"/>
                    </a:lnTo>
                    <a:lnTo>
                      <a:pt x="12789" y="6498"/>
                    </a:lnTo>
                    <a:lnTo>
                      <a:pt x="12789" y="6049"/>
                    </a:lnTo>
                    <a:close/>
                    <a:moveTo>
                      <a:pt x="13653" y="6049"/>
                    </a:moveTo>
                    <a:lnTo>
                      <a:pt x="13653" y="6498"/>
                    </a:lnTo>
                    <a:lnTo>
                      <a:pt x="14518" y="6498"/>
                    </a:lnTo>
                    <a:lnTo>
                      <a:pt x="14518" y="6049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" name="Google Shape;2365;p37">
                <a:extLst>
                  <a:ext uri="{FF2B5EF4-FFF2-40B4-BE49-F238E27FC236}">
                    <a16:creationId xmlns:a16="http://schemas.microsoft.com/office/drawing/2014/main" id="{5E82F335-3511-4DB5-98B8-A079E3B291E8}"/>
                  </a:ext>
                </a:extLst>
              </p:cNvPr>
              <p:cNvSpPr/>
              <p:nvPr/>
            </p:nvSpPr>
            <p:spPr>
              <a:xfrm>
                <a:off x="4326646" y="3538018"/>
                <a:ext cx="7400" cy="7413"/>
              </a:xfrm>
              <a:custGeom>
                <a:avLst/>
                <a:gdLst/>
                <a:ahLst/>
                <a:cxnLst/>
                <a:rect l="l" t="t" r="r" b="b"/>
                <a:pathLst>
                  <a:path w="588" h="589" extrusionOk="0">
                    <a:moveTo>
                      <a:pt x="346" y="1"/>
                    </a:moveTo>
                    <a:cubicBezTo>
                      <a:pt x="242" y="70"/>
                      <a:pt x="138" y="139"/>
                      <a:pt x="0" y="208"/>
                    </a:cubicBezTo>
                    <a:lnTo>
                      <a:pt x="242" y="588"/>
                    </a:lnTo>
                    <a:lnTo>
                      <a:pt x="588" y="346"/>
                    </a:lnTo>
                    <a:lnTo>
                      <a:pt x="346" y="1"/>
                    </a:lnTo>
                    <a:close/>
                  </a:path>
                </a:pathLst>
              </a:custGeom>
              <a:solidFill>
                <a:srgbClr val="F205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" name="Google Shape;2366;p37">
                <a:extLst>
                  <a:ext uri="{FF2B5EF4-FFF2-40B4-BE49-F238E27FC236}">
                    <a16:creationId xmlns:a16="http://schemas.microsoft.com/office/drawing/2014/main" id="{3A498D33-B6EB-4275-B65C-379362EAC010}"/>
                  </a:ext>
                </a:extLst>
              </p:cNvPr>
              <p:cNvSpPr/>
              <p:nvPr/>
            </p:nvSpPr>
            <p:spPr>
              <a:xfrm>
                <a:off x="3845962" y="3635023"/>
                <a:ext cx="508963" cy="110068"/>
              </a:xfrm>
              <a:custGeom>
                <a:avLst/>
                <a:gdLst/>
                <a:ahLst/>
                <a:cxnLst/>
                <a:rect l="l" t="t" r="r" b="b"/>
                <a:pathLst>
                  <a:path w="40442" h="8746" extrusionOk="0">
                    <a:moveTo>
                      <a:pt x="40165" y="1"/>
                    </a:moveTo>
                    <a:cubicBezTo>
                      <a:pt x="39958" y="174"/>
                      <a:pt x="39716" y="346"/>
                      <a:pt x="39509" y="519"/>
                    </a:cubicBezTo>
                    <a:lnTo>
                      <a:pt x="39751" y="865"/>
                    </a:lnTo>
                    <a:lnTo>
                      <a:pt x="40442" y="346"/>
                    </a:lnTo>
                    <a:lnTo>
                      <a:pt x="40165" y="1"/>
                    </a:lnTo>
                    <a:close/>
                    <a:moveTo>
                      <a:pt x="38817" y="1038"/>
                    </a:moveTo>
                    <a:lnTo>
                      <a:pt x="38126" y="1522"/>
                    </a:lnTo>
                    <a:lnTo>
                      <a:pt x="38342" y="1861"/>
                    </a:lnTo>
                    <a:lnTo>
                      <a:pt x="38342" y="1861"/>
                    </a:lnTo>
                    <a:cubicBezTo>
                      <a:pt x="38581" y="1691"/>
                      <a:pt x="38820" y="1554"/>
                      <a:pt x="39059" y="1383"/>
                    </a:cubicBezTo>
                    <a:lnTo>
                      <a:pt x="38817" y="1038"/>
                    </a:lnTo>
                    <a:close/>
                    <a:moveTo>
                      <a:pt x="38342" y="1861"/>
                    </a:moveTo>
                    <a:cubicBezTo>
                      <a:pt x="38339" y="1863"/>
                      <a:pt x="38336" y="1865"/>
                      <a:pt x="38333" y="1867"/>
                    </a:cubicBezTo>
                    <a:lnTo>
                      <a:pt x="38368" y="1902"/>
                    </a:lnTo>
                    <a:lnTo>
                      <a:pt x="38342" y="1861"/>
                    </a:lnTo>
                    <a:close/>
                    <a:moveTo>
                      <a:pt x="37400" y="2006"/>
                    </a:moveTo>
                    <a:cubicBezTo>
                      <a:pt x="37158" y="2178"/>
                      <a:pt x="36916" y="2317"/>
                      <a:pt x="36674" y="2489"/>
                    </a:cubicBezTo>
                    <a:lnTo>
                      <a:pt x="36905" y="2819"/>
                    </a:lnTo>
                    <a:lnTo>
                      <a:pt x="36905" y="2819"/>
                    </a:lnTo>
                    <a:cubicBezTo>
                      <a:pt x="37141" y="2653"/>
                      <a:pt x="37408" y="2520"/>
                      <a:pt x="37642" y="2386"/>
                    </a:cubicBezTo>
                    <a:lnTo>
                      <a:pt x="37400" y="2006"/>
                    </a:lnTo>
                    <a:close/>
                    <a:moveTo>
                      <a:pt x="36905" y="2819"/>
                    </a:moveTo>
                    <a:cubicBezTo>
                      <a:pt x="36897" y="2824"/>
                      <a:pt x="36889" y="2830"/>
                      <a:pt x="36882" y="2835"/>
                    </a:cubicBezTo>
                    <a:lnTo>
                      <a:pt x="36916" y="2835"/>
                    </a:lnTo>
                    <a:lnTo>
                      <a:pt x="36905" y="2819"/>
                    </a:lnTo>
                    <a:close/>
                    <a:moveTo>
                      <a:pt x="35948" y="2904"/>
                    </a:moveTo>
                    <a:cubicBezTo>
                      <a:pt x="35706" y="3042"/>
                      <a:pt x="35430" y="3181"/>
                      <a:pt x="35188" y="3319"/>
                    </a:cubicBezTo>
                    <a:lnTo>
                      <a:pt x="35395" y="3699"/>
                    </a:lnTo>
                    <a:cubicBezTo>
                      <a:pt x="35637" y="3561"/>
                      <a:pt x="35914" y="3423"/>
                      <a:pt x="36156" y="3284"/>
                    </a:cubicBezTo>
                    <a:lnTo>
                      <a:pt x="35948" y="2904"/>
                    </a:lnTo>
                    <a:close/>
                    <a:moveTo>
                      <a:pt x="34427" y="3734"/>
                    </a:moveTo>
                    <a:cubicBezTo>
                      <a:pt x="34186" y="3872"/>
                      <a:pt x="33944" y="4010"/>
                      <a:pt x="33667" y="4149"/>
                    </a:cubicBezTo>
                    <a:lnTo>
                      <a:pt x="33874" y="4529"/>
                    </a:lnTo>
                    <a:lnTo>
                      <a:pt x="34635" y="4114"/>
                    </a:lnTo>
                    <a:lnTo>
                      <a:pt x="34427" y="3734"/>
                    </a:lnTo>
                    <a:close/>
                    <a:moveTo>
                      <a:pt x="32907" y="4529"/>
                    </a:moveTo>
                    <a:lnTo>
                      <a:pt x="32112" y="4874"/>
                    </a:lnTo>
                    <a:lnTo>
                      <a:pt x="32319" y="5255"/>
                    </a:lnTo>
                    <a:lnTo>
                      <a:pt x="33079" y="4909"/>
                    </a:lnTo>
                    <a:lnTo>
                      <a:pt x="32907" y="4529"/>
                    </a:lnTo>
                    <a:close/>
                    <a:moveTo>
                      <a:pt x="31351" y="5220"/>
                    </a:moveTo>
                    <a:lnTo>
                      <a:pt x="30556" y="5531"/>
                    </a:lnTo>
                    <a:lnTo>
                      <a:pt x="30694" y="5946"/>
                    </a:lnTo>
                    <a:lnTo>
                      <a:pt x="31524" y="5600"/>
                    </a:lnTo>
                    <a:lnTo>
                      <a:pt x="31351" y="5220"/>
                    </a:lnTo>
                    <a:close/>
                    <a:moveTo>
                      <a:pt x="29761" y="5842"/>
                    </a:moveTo>
                    <a:lnTo>
                      <a:pt x="28932" y="6119"/>
                    </a:lnTo>
                    <a:lnTo>
                      <a:pt x="29070" y="6534"/>
                    </a:lnTo>
                    <a:cubicBezTo>
                      <a:pt x="29346" y="6430"/>
                      <a:pt x="29623" y="6361"/>
                      <a:pt x="29899" y="6257"/>
                    </a:cubicBezTo>
                    <a:lnTo>
                      <a:pt x="29761" y="5842"/>
                    </a:lnTo>
                    <a:close/>
                    <a:moveTo>
                      <a:pt x="173" y="5911"/>
                    </a:moveTo>
                    <a:lnTo>
                      <a:pt x="1" y="6326"/>
                    </a:lnTo>
                    <a:cubicBezTo>
                      <a:pt x="1" y="6326"/>
                      <a:pt x="312" y="6430"/>
                      <a:pt x="830" y="6603"/>
                    </a:cubicBezTo>
                    <a:lnTo>
                      <a:pt x="968" y="6188"/>
                    </a:lnTo>
                    <a:cubicBezTo>
                      <a:pt x="450" y="6015"/>
                      <a:pt x="173" y="5911"/>
                      <a:pt x="173" y="5911"/>
                    </a:cubicBezTo>
                    <a:close/>
                    <a:moveTo>
                      <a:pt x="28102" y="6361"/>
                    </a:moveTo>
                    <a:lnTo>
                      <a:pt x="27272" y="6603"/>
                    </a:lnTo>
                    <a:lnTo>
                      <a:pt x="27411" y="7017"/>
                    </a:lnTo>
                    <a:lnTo>
                      <a:pt x="28240" y="6776"/>
                    </a:lnTo>
                    <a:lnTo>
                      <a:pt x="28102" y="6361"/>
                    </a:lnTo>
                    <a:close/>
                    <a:moveTo>
                      <a:pt x="1763" y="6395"/>
                    </a:moveTo>
                    <a:lnTo>
                      <a:pt x="1660" y="6810"/>
                    </a:lnTo>
                    <a:lnTo>
                      <a:pt x="2524" y="7052"/>
                    </a:lnTo>
                    <a:lnTo>
                      <a:pt x="2593" y="6603"/>
                    </a:lnTo>
                    <a:lnTo>
                      <a:pt x="1763" y="6395"/>
                    </a:lnTo>
                    <a:close/>
                    <a:moveTo>
                      <a:pt x="3457" y="6845"/>
                    </a:moveTo>
                    <a:lnTo>
                      <a:pt x="3353" y="7294"/>
                    </a:lnTo>
                    <a:lnTo>
                      <a:pt x="4218" y="7501"/>
                    </a:lnTo>
                    <a:lnTo>
                      <a:pt x="4287" y="7052"/>
                    </a:lnTo>
                    <a:lnTo>
                      <a:pt x="3457" y="6845"/>
                    </a:lnTo>
                    <a:close/>
                    <a:moveTo>
                      <a:pt x="26443" y="6845"/>
                    </a:moveTo>
                    <a:lnTo>
                      <a:pt x="25613" y="7052"/>
                    </a:lnTo>
                    <a:lnTo>
                      <a:pt x="25717" y="7501"/>
                    </a:lnTo>
                    <a:cubicBezTo>
                      <a:pt x="25994" y="7432"/>
                      <a:pt x="26270" y="7363"/>
                      <a:pt x="26581" y="7294"/>
                    </a:cubicBezTo>
                    <a:lnTo>
                      <a:pt x="26443" y="6845"/>
                    </a:lnTo>
                    <a:close/>
                    <a:moveTo>
                      <a:pt x="5116" y="7225"/>
                    </a:moveTo>
                    <a:lnTo>
                      <a:pt x="5047" y="7674"/>
                    </a:lnTo>
                    <a:lnTo>
                      <a:pt x="5911" y="7847"/>
                    </a:lnTo>
                    <a:lnTo>
                      <a:pt x="5980" y="7398"/>
                    </a:lnTo>
                    <a:cubicBezTo>
                      <a:pt x="5669" y="7329"/>
                      <a:pt x="5393" y="7294"/>
                      <a:pt x="5116" y="7225"/>
                    </a:cubicBezTo>
                    <a:close/>
                    <a:moveTo>
                      <a:pt x="24818" y="7294"/>
                    </a:moveTo>
                    <a:lnTo>
                      <a:pt x="23954" y="7467"/>
                    </a:lnTo>
                    <a:lnTo>
                      <a:pt x="24058" y="7882"/>
                    </a:lnTo>
                    <a:lnTo>
                      <a:pt x="24887" y="7709"/>
                    </a:lnTo>
                    <a:lnTo>
                      <a:pt x="24818" y="7294"/>
                    </a:lnTo>
                    <a:close/>
                    <a:moveTo>
                      <a:pt x="6844" y="7571"/>
                    </a:moveTo>
                    <a:lnTo>
                      <a:pt x="6775" y="8020"/>
                    </a:lnTo>
                    <a:lnTo>
                      <a:pt x="7639" y="8158"/>
                    </a:lnTo>
                    <a:lnTo>
                      <a:pt x="7709" y="7709"/>
                    </a:lnTo>
                    <a:lnTo>
                      <a:pt x="6844" y="7571"/>
                    </a:lnTo>
                    <a:close/>
                    <a:moveTo>
                      <a:pt x="23125" y="7605"/>
                    </a:moveTo>
                    <a:lnTo>
                      <a:pt x="22261" y="7778"/>
                    </a:lnTo>
                    <a:lnTo>
                      <a:pt x="22330" y="8193"/>
                    </a:lnTo>
                    <a:lnTo>
                      <a:pt x="23194" y="8054"/>
                    </a:lnTo>
                    <a:lnTo>
                      <a:pt x="23125" y="7605"/>
                    </a:lnTo>
                    <a:close/>
                    <a:moveTo>
                      <a:pt x="8538" y="7847"/>
                    </a:moveTo>
                    <a:lnTo>
                      <a:pt x="8469" y="8262"/>
                    </a:lnTo>
                    <a:lnTo>
                      <a:pt x="9333" y="8366"/>
                    </a:lnTo>
                    <a:lnTo>
                      <a:pt x="9402" y="7951"/>
                    </a:lnTo>
                    <a:lnTo>
                      <a:pt x="8538" y="7847"/>
                    </a:lnTo>
                    <a:close/>
                    <a:moveTo>
                      <a:pt x="21431" y="7882"/>
                    </a:moveTo>
                    <a:lnTo>
                      <a:pt x="20567" y="7985"/>
                    </a:lnTo>
                    <a:lnTo>
                      <a:pt x="20601" y="8435"/>
                    </a:lnTo>
                    <a:lnTo>
                      <a:pt x="21466" y="8331"/>
                    </a:lnTo>
                    <a:lnTo>
                      <a:pt x="21431" y="7882"/>
                    </a:lnTo>
                    <a:close/>
                    <a:moveTo>
                      <a:pt x="10266" y="8054"/>
                    </a:moveTo>
                    <a:lnTo>
                      <a:pt x="10197" y="8469"/>
                    </a:lnTo>
                    <a:lnTo>
                      <a:pt x="11061" y="8538"/>
                    </a:lnTo>
                    <a:lnTo>
                      <a:pt x="11131" y="8124"/>
                    </a:lnTo>
                    <a:cubicBezTo>
                      <a:pt x="10819" y="8089"/>
                      <a:pt x="10543" y="8054"/>
                      <a:pt x="10266" y="8054"/>
                    </a:cubicBezTo>
                    <a:close/>
                    <a:moveTo>
                      <a:pt x="19703" y="8089"/>
                    </a:moveTo>
                    <a:lnTo>
                      <a:pt x="18839" y="8158"/>
                    </a:lnTo>
                    <a:lnTo>
                      <a:pt x="18873" y="8607"/>
                    </a:lnTo>
                    <a:lnTo>
                      <a:pt x="19737" y="8538"/>
                    </a:lnTo>
                    <a:lnTo>
                      <a:pt x="19703" y="8089"/>
                    </a:lnTo>
                    <a:close/>
                    <a:moveTo>
                      <a:pt x="11960" y="8193"/>
                    </a:moveTo>
                    <a:lnTo>
                      <a:pt x="11926" y="8607"/>
                    </a:lnTo>
                    <a:cubicBezTo>
                      <a:pt x="12237" y="8642"/>
                      <a:pt x="12513" y="8677"/>
                      <a:pt x="12790" y="8677"/>
                    </a:cubicBezTo>
                    <a:lnTo>
                      <a:pt x="12824" y="8227"/>
                    </a:lnTo>
                    <a:cubicBezTo>
                      <a:pt x="12548" y="8227"/>
                      <a:pt x="12271" y="8227"/>
                      <a:pt x="11960" y="8193"/>
                    </a:cubicBezTo>
                    <a:close/>
                    <a:moveTo>
                      <a:pt x="17974" y="8227"/>
                    </a:moveTo>
                    <a:lnTo>
                      <a:pt x="17110" y="8262"/>
                    </a:lnTo>
                    <a:lnTo>
                      <a:pt x="17110" y="8711"/>
                    </a:lnTo>
                    <a:lnTo>
                      <a:pt x="18009" y="8677"/>
                    </a:lnTo>
                    <a:lnTo>
                      <a:pt x="17974" y="8227"/>
                    </a:lnTo>
                    <a:close/>
                    <a:moveTo>
                      <a:pt x="13654" y="8262"/>
                    </a:moveTo>
                    <a:lnTo>
                      <a:pt x="13654" y="8711"/>
                    </a:lnTo>
                    <a:cubicBezTo>
                      <a:pt x="13965" y="8746"/>
                      <a:pt x="14241" y="8746"/>
                      <a:pt x="14518" y="8746"/>
                    </a:cubicBezTo>
                    <a:lnTo>
                      <a:pt x="14518" y="8296"/>
                    </a:lnTo>
                    <a:cubicBezTo>
                      <a:pt x="14241" y="8262"/>
                      <a:pt x="13965" y="8262"/>
                      <a:pt x="13654" y="8262"/>
                    </a:cubicBezTo>
                    <a:close/>
                    <a:moveTo>
                      <a:pt x="15382" y="8296"/>
                    </a:moveTo>
                    <a:lnTo>
                      <a:pt x="15382" y="8746"/>
                    </a:lnTo>
                    <a:lnTo>
                      <a:pt x="16246" y="8746"/>
                    </a:lnTo>
                    <a:lnTo>
                      <a:pt x="16246" y="829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6" name="Google Shape;2367;p37">
                <a:extLst>
                  <a:ext uri="{FF2B5EF4-FFF2-40B4-BE49-F238E27FC236}">
                    <a16:creationId xmlns:a16="http://schemas.microsoft.com/office/drawing/2014/main" id="{E57C7576-9A63-488C-B7FC-99547461E5A8}"/>
                  </a:ext>
                </a:extLst>
              </p:cNvPr>
              <p:cNvSpPr/>
              <p:nvPr/>
            </p:nvSpPr>
            <p:spPr>
              <a:xfrm>
                <a:off x="4060914" y="3453157"/>
                <a:ext cx="32583" cy="27687"/>
              </a:xfrm>
              <a:custGeom>
                <a:avLst/>
                <a:gdLst/>
                <a:ahLst/>
                <a:cxnLst/>
                <a:rect l="l" t="t" r="r" b="b"/>
                <a:pathLst>
                  <a:path w="2589" h="2200" extrusionOk="0">
                    <a:moveTo>
                      <a:pt x="1400" y="1"/>
                    </a:moveTo>
                    <a:cubicBezTo>
                      <a:pt x="1073" y="1"/>
                      <a:pt x="744" y="143"/>
                      <a:pt x="514" y="453"/>
                    </a:cubicBezTo>
                    <a:cubicBezTo>
                      <a:pt x="0" y="1192"/>
                      <a:pt x="531" y="2199"/>
                      <a:pt x="1386" y="2199"/>
                    </a:cubicBezTo>
                    <a:cubicBezTo>
                      <a:pt x="1451" y="2199"/>
                      <a:pt x="1517" y="2193"/>
                      <a:pt x="1586" y="2181"/>
                    </a:cubicBezTo>
                    <a:cubicBezTo>
                      <a:pt x="2208" y="2077"/>
                      <a:pt x="2588" y="1524"/>
                      <a:pt x="2519" y="937"/>
                    </a:cubicBezTo>
                    <a:cubicBezTo>
                      <a:pt x="2414" y="347"/>
                      <a:pt x="1910" y="1"/>
                      <a:pt x="1400" y="1"/>
                    </a:cubicBezTo>
                    <a:close/>
                  </a:path>
                </a:pathLst>
              </a:custGeom>
              <a:solidFill>
                <a:srgbClr val="F47A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7" name="Google Shape;2368;p37">
                <a:extLst>
                  <a:ext uri="{FF2B5EF4-FFF2-40B4-BE49-F238E27FC236}">
                    <a16:creationId xmlns:a16="http://schemas.microsoft.com/office/drawing/2014/main" id="{D5A8F2C9-2C49-4214-8F22-8A5F3C449E5A}"/>
                  </a:ext>
                </a:extLst>
              </p:cNvPr>
              <p:cNvSpPr/>
              <p:nvPr/>
            </p:nvSpPr>
            <p:spPr>
              <a:xfrm>
                <a:off x="4055691" y="3454026"/>
                <a:ext cx="33010" cy="27687"/>
              </a:xfrm>
              <a:custGeom>
                <a:avLst/>
                <a:gdLst/>
                <a:ahLst/>
                <a:cxnLst/>
                <a:rect l="l" t="t" r="r" b="b"/>
                <a:pathLst>
                  <a:path w="2623" h="2200" extrusionOk="0">
                    <a:moveTo>
                      <a:pt x="1400" y="1"/>
                    </a:moveTo>
                    <a:cubicBezTo>
                      <a:pt x="1073" y="1"/>
                      <a:pt x="744" y="143"/>
                      <a:pt x="514" y="453"/>
                    </a:cubicBezTo>
                    <a:cubicBezTo>
                      <a:pt x="1" y="1192"/>
                      <a:pt x="561" y="2199"/>
                      <a:pt x="1420" y="2199"/>
                    </a:cubicBezTo>
                    <a:cubicBezTo>
                      <a:pt x="1485" y="2199"/>
                      <a:pt x="1552" y="2193"/>
                      <a:pt x="1621" y="2181"/>
                    </a:cubicBezTo>
                    <a:cubicBezTo>
                      <a:pt x="2208" y="2078"/>
                      <a:pt x="2623" y="1525"/>
                      <a:pt x="2519" y="937"/>
                    </a:cubicBezTo>
                    <a:cubicBezTo>
                      <a:pt x="2414" y="347"/>
                      <a:pt x="1910" y="1"/>
                      <a:pt x="140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8" name="Google Shape;2369;p37">
                <a:extLst>
                  <a:ext uri="{FF2B5EF4-FFF2-40B4-BE49-F238E27FC236}">
                    <a16:creationId xmlns:a16="http://schemas.microsoft.com/office/drawing/2014/main" id="{2617C70E-13DA-4A49-9355-804310B2A816}"/>
                  </a:ext>
                </a:extLst>
              </p:cNvPr>
              <p:cNvSpPr/>
              <p:nvPr/>
            </p:nvSpPr>
            <p:spPr>
              <a:xfrm>
                <a:off x="4047020" y="3370940"/>
                <a:ext cx="32985" cy="27687"/>
              </a:xfrm>
              <a:custGeom>
                <a:avLst/>
                <a:gdLst/>
                <a:ahLst/>
                <a:cxnLst/>
                <a:rect l="l" t="t" r="r" b="b"/>
                <a:pathLst>
                  <a:path w="2621" h="2200" extrusionOk="0">
                    <a:moveTo>
                      <a:pt x="1405" y="1"/>
                    </a:moveTo>
                    <a:cubicBezTo>
                      <a:pt x="1084" y="1"/>
                      <a:pt x="763" y="143"/>
                      <a:pt x="547" y="453"/>
                    </a:cubicBezTo>
                    <a:cubicBezTo>
                      <a:pt x="1" y="1192"/>
                      <a:pt x="559" y="2199"/>
                      <a:pt x="1418" y="2199"/>
                    </a:cubicBezTo>
                    <a:cubicBezTo>
                      <a:pt x="1483" y="2199"/>
                      <a:pt x="1550" y="2194"/>
                      <a:pt x="1618" y="2181"/>
                    </a:cubicBezTo>
                    <a:cubicBezTo>
                      <a:pt x="2206" y="2078"/>
                      <a:pt x="2621" y="1525"/>
                      <a:pt x="2517" y="937"/>
                    </a:cubicBezTo>
                    <a:cubicBezTo>
                      <a:pt x="2412" y="347"/>
                      <a:pt x="1908" y="1"/>
                      <a:pt x="1405" y="1"/>
                    </a:cubicBezTo>
                    <a:close/>
                  </a:path>
                </a:pathLst>
              </a:custGeom>
              <a:solidFill>
                <a:srgbClr val="F47A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9" name="Google Shape;2370;p37">
                <a:extLst>
                  <a:ext uri="{FF2B5EF4-FFF2-40B4-BE49-F238E27FC236}">
                    <a16:creationId xmlns:a16="http://schemas.microsoft.com/office/drawing/2014/main" id="{860B9216-6F8E-465E-8F64-42B3CA92F663}"/>
                  </a:ext>
                </a:extLst>
              </p:cNvPr>
              <p:cNvSpPr/>
              <p:nvPr/>
            </p:nvSpPr>
            <p:spPr>
              <a:xfrm>
                <a:off x="4041797" y="3371695"/>
                <a:ext cx="32985" cy="27800"/>
              </a:xfrm>
              <a:custGeom>
                <a:avLst/>
                <a:gdLst/>
                <a:ahLst/>
                <a:cxnLst/>
                <a:rect l="l" t="t" r="r" b="b"/>
                <a:pathLst>
                  <a:path w="2621" h="2209" extrusionOk="0">
                    <a:moveTo>
                      <a:pt x="1430" y="0"/>
                    </a:moveTo>
                    <a:cubicBezTo>
                      <a:pt x="1099" y="0"/>
                      <a:pt x="766" y="147"/>
                      <a:pt x="547" y="462"/>
                    </a:cubicBezTo>
                    <a:cubicBezTo>
                      <a:pt x="1" y="1201"/>
                      <a:pt x="559" y="2208"/>
                      <a:pt x="1418" y="2208"/>
                    </a:cubicBezTo>
                    <a:cubicBezTo>
                      <a:pt x="1483" y="2208"/>
                      <a:pt x="1550" y="2203"/>
                      <a:pt x="1618" y="2190"/>
                    </a:cubicBezTo>
                    <a:cubicBezTo>
                      <a:pt x="2241" y="2087"/>
                      <a:pt x="2621" y="1534"/>
                      <a:pt x="2517" y="946"/>
                    </a:cubicBezTo>
                    <a:cubicBezTo>
                      <a:pt x="2434" y="341"/>
                      <a:pt x="1935" y="0"/>
                      <a:pt x="143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0" name="Google Shape;2371;p37">
                <a:extLst>
                  <a:ext uri="{FF2B5EF4-FFF2-40B4-BE49-F238E27FC236}">
                    <a16:creationId xmlns:a16="http://schemas.microsoft.com/office/drawing/2014/main" id="{36A66955-9114-4C2D-A6F9-130B10D88BDD}"/>
                  </a:ext>
                </a:extLst>
              </p:cNvPr>
              <p:cNvSpPr/>
              <p:nvPr/>
            </p:nvSpPr>
            <p:spPr>
              <a:xfrm>
                <a:off x="3919484" y="3001268"/>
                <a:ext cx="171836" cy="80884"/>
              </a:xfrm>
              <a:custGeom>
                <a:avLst/>
                <a:gdLst/>
                <a:ahLst/>
                <a:cxnLst/>
                <a:rect l="l" t="t" r="r" b="b"/>
                <a:pathLst>
                  <a:path w="13654" h="6427" extrusionOk="0">
                    <a:moveTo>
                      <a:pt x="8330" y="1415"/>
                    </a:moveTo>
                    <a:cubicBezTo>
                      <a:pt x="8123" y="2037"/>
                      <a:pt x="7743" y="2590"/>
                      <a:pt x="7224" y="3005"/>
                    </a:cubicBezTo>
                    <a:cubicBezTo>
                      <a:pt x="7051" y="3177"/>
                      <a:pt x="6879" y="3350"/>
                      <a:pt x="6671" y="3488"/>
                    </a:cubicBezTo>
                    <a:cubicBezTo>
                      <a:pt x="6637" y="3316"/>
                      <a:pt x="6637" y="3143"/>
                      <a:pt x="6637" y="2970"/>
                    </a:cubicBezTo>
                    <a:cubicBezTo>
                      <a:pt x="6775" y="2140"/>
                      <a:pt x="7466" y="1484"/>
                      <a:pt x="8330" y="1415"/>
                    </a:cubicBezTo>
                    <a:close/>
                    <a:moveTo>
                      <a:pt x="13052" y="1"/>
                    </a:moveTo>
                    <a:cubicBezTo>
                      <a:pt x="12826" y="1"/>
                      <a:pt x="12598" y="158"/>
                      <a:pt x="12616" y="447"/>
                    </a:cubicBezTo>
                    <a:cubicBezTo>
                      <a:pt x="12755" y="2244"/>
                      <a:pt x="11372" y="3800"/>
                      <a:pt x="9920" y="4525"/>
                    </a:cubicBezTo>
                    <a:cubicBezTo>
                      <a:pt x="9461" y="4784"/>
                      <a:pt x="8953" y="4923"/>
                      <a:pt x="8438" y="4923"/>
                    </a:cubicBezTo>
                    <a:cubicBezTo>
                      <a:pt x="8333" y="4923"/>
                      <a:pt x="8228" y="4917"/>
                      <a:pt x="8123" y="4906"/>
                    </a:cubicBezTo>
                    <a:cubicBezTo>
                      <a:pt x="7708" y="4802"/>
                      <a:pt x="7362" y="4595"/>
                      <a:pt x="7121" y="4283"/>
                    </a:cubicBezTo>
                    <a:cubicBezTo>
                      <a:pt x="7362" y="4076"/>
                      <a:pt x="7604" y="3869"/>
                      <a:pt x="7846" y="3627"/>
                    </a:cubicBezTo>
                    <a:cubicBezTo>
                      <a:pt x="8538" y="3074"/>
                      <a:pt x="8987" y="2313"/>
                      <a:pt x="9194" y="1484"/>
                    </a:cubicBezTo>
                    <a:cubicBezTo>
                      <a:pt x="9298" y="1138"/>
                      <a:pt x="9160" y="792"/>
                      <a:pt x="8849" y="620"/>
                    </a:cubicBezTo>
                    <a:cubicBezTo>
                      <a:pt x="8745" y="585"/>
                      <a:pt x="8641" y="550"/>
                      <a:pt x="8538" y="550"/>
                    </a:cubicBezTo>
                    <a:cubicBezTo>
                      <a:pt x="8515" y="550"/>
                      <a:pt x="8491" y="550"/>
                      <a:pt x="8468" y="550"/>
                    </a:cubicBezTo>
                    <a:cubicBezTo>
                      <a:pt x="7116" y="550"/>
                      <a:pt x="5977" y="1541"/>
                      <a:pt x="5807" y="2866"/>
                    </a:cubicBezTo>
                    <a:cubicBezTo>
                      <a:pt x="5772" y="3281"/>
                      <a:pt x="5842" y="3696"/>
                      <a:pt x="5980" y="4076"/>
                    </a:cubicBezTo>
                    <a:cubicBezTo>
                      <a:pt x="5565" y="4353"/>
                      <a:pt x="5116" y="4595"/>
                      <a:pt x="4666" y="4836"/>
                    </a:cubicBezTo>
                    <a:cubicBezTo>
                      <a:pt x="3851" y="5293"/>
                      <a:pt x="2943" y="5565"/>
                      <a:pt x="2000" y="5565"/>
                    </a:cubicBezTo>
                    <a:cubicBezTo>
                      <a:pt x="1944" y="5565"/>
                      <a:pt x="1888" y="5564"/>
                      <a:pt x="1832" y="5562"/>
                    </a:cubicBezTo>
                    <a:cubicBezTo>
                      <a:pt x="1801" y="5567"/>
                      <a:pt x="1769" y="5569"/>
                      <a:pt x="1737" y="5569"/>
                    </a:cubicBezTo>
                    <a:cubicBezTo>
                      <a:pt x="1520" y="5569"/>
                      <a:pt x="1287" y="5471"/>
                      <a:pt x="1106" y="5320"/>
                    </a:cubicBezTo>
                    <a:cubicBezTo>
                      <a:pt x="933" y="5113"/>
                      <a:pt x="899" y="4802"/>
                      <a:pt x="968" y="4560"/>
                    </a:cubicBezTo>
                    <a:cubicBezTo>
                      <a:pt x="1141" y="3869"/>
                      <a:pt x="1521" y="3246"/>
                      <a:pt x="2039" y="2797"/>
                    </a:cubicBezTo>
                    <a:cubicBezTo>
                      <a:pt x="2592" y="2244"/>
                      <a:pt x="3215" y="1760"/>
                      <a:pt x="3906" y="1380"/>
                    </a:cubicBezTo>
                    <a:cubicBezTo>
                      <a:pt x="4347" y="1145"/>
                      <a:pt x="4088" y="560"/>
                      <a:pt x="3703" y="560"/>
                    </a:cubicBezTo>
                    <a:cubicBezTo>
                      <a:pt x="3635" y="560"/>
                      <a:pt x="3564" y="578"/>
                      <a:pt x="3491" y="620"/>
                    </a:cubicBezTo>
                    <a:cubicBezTo>
                      <a:pt x="2731" y="1034"/>
                      <a:pt x="2039" y="1553"/>
                      <a:pt x="1417" y="2175"/>
                    </a:cubicBezTo>
                    <a:cubicBezTo>
                      <a:pt x="761" y="2763"/>
                      <a:pt x="311" y="3523"/>
                      <a:pt x="138" y="4387"/>
                    </a:cubicBezTo>
                    <a:cubicBezTo>
                      <a:pt x="0" y="4940"/>
                      <a:pt x="138" y="5493"/>
                      <a:pt x="484" y="5908"/>
                    </a:cubicBezTo>
                    <a:cubicBezTo>
                      <a:pt x="830" y="6254"/>
                      <a:pt x="1314" y="6426"/>
                      <a:pt x="1797" y="6426"/>
                    </a:cubicBezTo>
                    <a:lnTo>
                      <a:pt x="2039" y="6426"/>
                    </a:lnTo>
                    <a:cubicBezTo>
                      <a:pt x="3111" y="6392"/>
                      <a:pt x="4148" y="6115"/>
                      <a:pt x="5081" y="5597"/>
                    </a:cubicBezTo>
                    <a:cubicBezTo>
                      <a:pt x="5531" y="5355"/>
                      <a:pt x="5980" y="5113"/>
                      <a:pt x="6395" y="4802"/>
                    </a:cubicBezTo>
                    <a:cubicBezTo>
                      <a:pt x="6809" y="5286"/>
                      <a:pt x="7362" y="5631"/>
                      <a:pt x="7985" y="5735"/>
                    </a:cubicBezTo>
                    <a:cubicBezTo>
                      <a:pt x="8152" y="5757"/>
                      <a:pt x="8322" y="5768"/>
                      <a:pt x="8491" y="5768"/>
                    </a:cubicBezTo>
                    <a:cubicBezTo>
                      <a:pt x="9124" y="5768"/>
                      <a:pt x="9755" y="5613"/>
                      <a:pt x="10301" y="5286"/>
                    </a:cubicBezTo>
                    <a:cubicBezTo>
                      <a:pt x="11994" y="4422"/>
                      <a:pt x="13653" y="2590"/>
                      <a:pt x="13481" y="412"/>
                    </a:cubicBezTo>
                    <a:cubicBezTo>
                      <a:pt x="13464" y="132"/>
                      <a:pt x="13258" y="1"/>
                      <a:pt x="1305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1" name="Google Shape;2372;p37">
                <a:extLst>
                  <a:ext uri="{FF2B5EF4-FFF2-40B4-BE49-F238E27FC236}">
                    <a16:creationId xmlns:a16="http://schemas.microsoft.com/office/drawing/2014/main" id="{43D1414A-87F1-4243-9103-9DEBC6DA2C41}"/>
                  </a:ext>
                </a:extLst>
              </p:cNvPr>
              <p:cNvSpPr/>
              <p:nvPr/>
            </p:nvSpPr>
            <p:spPr>
              <a:xfrm>
                <a:off x="4406246" y="3339225"/>
                <a:ext cx="62220" cy="149220"/>
              </a:xfrm>
              <a:custGeom>
                <a:avLst/>
                <a:gdLst/>
                <a:ahLst/>
                <a:cxnLst/>
                <a:rect l="l" t="t" r="r" b="b"/>
                <a:pathLst>
                  <a:path w="4944" h="11857" extrusionOk="0">
                    <a:moveTo>
                      <a:pt x="3699" y="0"/>
                    </a:moveTo>
                    <a:cubicBezTo>
                      <a:pt x="3664" y="139"/>
                      <a:pt x="3699" y="312"/>
                      <a:pt x="3803" y="415"/>
                    </a:cubicBezTo>
                    <a:cubicBezTo>
                      <a:pt x="4287" y="899"/>
                      <a:pt x="4010" y="1798"/>
                      <a:pt x="3664" y="2420"/>
                    </a:cubicBezTo>
                    <a:cubicBezTo>
                      <a:pt x="3319" y="3042"/>
                      <a:pt x="2904" y="3595"/>
                      <a:pt x="2455" y="4148"/>
                    </a:cubicBezTo>
                    <a:cubicBezTo>
                      <a:pt x="1902" y="4770"/>
                      <a:pt x="1452" y="5427"/>
                      <a:pt x="1037" y="6153"/>
                    </a:cubicBezTo>
                    <a:cubicBezTo>
                      <a:pt x="139" y="7916"/>
                      <a:pt x="0" y="9990"/>
                      <a:pt x="761" y="11856"/>
                    </a:cubicBezTo>
                    <a:cubicBezTo>
                      <a:pt x="1037" y="11822"/>
                      <a:pt x="1349" y="11787"/>
                      <a:pt x="1625" y="11753"/>
                    </a:cubicBezTo>
                    <a:cubicBezTo>
                      <a:pt x="899" y="10093"/>
                      <a:pt x="968" y="8158"/>
                      <a:pt x="1798" y="6568"/>
                    </a:cubicBezTo>
                    <a:cubicBezTo>
                      <a:pt x="2178" y="5911"/>
                      <a:pt x="2627" y="5289"/>
                      <a:pt x="3111" y="4701"/>
                    </a:cubicBezTo>
                    <a:cubicBezTo>
                      <a:pt x="3561" y="4114"/>
                      <a:pt x="4010" y="3492"/>
                      <a:pt x="4390" y="2869"/>
                    </a:cubicBezTo>
                    <a:cubicBezTo>
                      <a:pt x="4770" y="2213"/>
                      <a:pt x="4943" y="1487"/>
                      <a:pt x="4874" y="761"/>
                    </a:cubicBezTo>
                    <a:cubicBezTo>
                      <a:pt x="4459" y="519"/>
                      <a:pt x="4079" y="242"/>
                      <a:pt x="3699" y="0"/>
                    </a:cubicBezTo>
                    <a:close/>
                  </a:path>
                </a:pathLst>
              </a:custGeom>
              <a:solidFill>
                <a:srgbClr val="F47A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2" name="Google Shape;2373;p37">
                <a:extLst>
                  <a:ext uri="{FF2B5EF4-FFF2-40B4-BE49-F238E27FC236}">
                    <a16:creationId xmlns:a16="http://schemas.microsoft.com/office/drawing/2014/main" id="{E7563706-4B3B-40BB-9085-154A5A86C71E}"/>
                  </a:ext>
                </a:extLst>
              </p:cNvPr>
              <p:cNvSpPr/>
              <p:nvPr/>
            </p:nvSpPr>
            <p:spPr>
              <a:xfrm>
                <a:off x="4369272" y="3323129"/>
                <a:ext cx="70476" cy="165744"/>
              </a:xfrm>
              <a:custGeom>
                <a:avLst/>
                <a:gdLst/>
                <a:ahLst/>
                <a:cxnLst/>
                <a:rect l="l" t="t" r="r" b="b"/>
                <a:pathLst>
                  <a:path w="5600" h="13170" extrusionOk="0">
                    <a:moveTo>
                      <a:pt x="4183" y="1"/>
                    </a:moveTo>
                    <a:cubicBezTo>
                      <a:pt x="4148" y="139"/>
                      <a:pt x="4183" y="243"/>
                      <a:pt x="4287" y="346"/>
                    </a:cubicBezTo>
                    <a:cubicBezTo>
                      <a:pt x="4736" y="1037"/>
                      <a:pt x="4805" y="1867"/>
                      <a:pt x="4459" y="2593"/>
                    </a:cubicBezTo>
                    <a:cubicBezTo>
                      <a:pt x="4079" y="3388"/>
                      <a:pt x="3561" y="4114"/>
                      <a:pt x="2938" y="4736"/>
                    </a:cubicBezTo>
                    <a:lnTo>
                      <a:pt x="2766" y="4909"/>
                    </a:lnTo>
                    <a:cubicBezTo>
                      <a:pt x="2109" y="5531"/>
                      <a:pt x="1556" y="6222"/>
                      <a:pt x="1107" y="6983"/>
                    </a:cubicBezTo>
                    <a:cubicBezTo>
                      <a:pt x="0" y="9022"/>
                      <a:pt x="484" y="11407"/>
                      <a:pt x="1107" y="13135"/>
                    </a:cubicBezTo>
                    <a:cubicBezTo>
                      <a:pt x="1452" y="13170"/>
                      <a:pt x="1763" y="13170"/>
                      <a:pt x="2040" y="13170"/>
                    </a:cubicBezTo>
                    <a:cubicBezTo>
                      <a:pt x="2040" y="13170"/>
                      <a:pt x="2040" y="13135"/>
                      <a:pt x="2040" y="13101"/>
                    </a:cubicBezTo>
                    <a:cubicBezTo>
                      <a:pt x="1418" y="11545"/>
                      <a:pt x="865" y="9264"/>
                      <a:pt x="1867" y="7397"/>
                    </a:cubicBezTo>
                    <a:cubicBezTo>
                      <a:pt x="2282" y="6706"/>
                      <a:pt x="2800" y="6049"/>
                      <a:pt x="3388" y="5496"/>
                    </a:cubicBezTo>
                    <a:lnTo>
                      <a:pt x="3561" y="5324"/>
                    </a:lnTo>
                    <a:cubicBezTo>
                      <a:pt x="4287" y="4632"/>
                      <a:pt x="4874" y="3837"/>
                      <a:pt x="5289" y="2904"/>
                    </a:cubicBezTo>
                    <a:cubicBezTo>
                      <a:pt x="5565" y="2178"/>
                      <a:pt x="5600" y="1349"/>
                      <a:pt x="5358" y="623"/>
                    </a:cubicBezTo>
                    <a:cubicBezTo>
                      <a:pt x="4978" y="415"/>
                      <a:pt x="4598" y="208"/>
                      <a:pt x="4183" y="1"/>
                    </a:cubicBezTo>
                    <a:close/>
                  </a:path>
                </a:pathLst>
              </a:custGeom>
              <a:solidFill>
                <a:srgbClr val="F47A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3" name="Google Shape;2374;p37">
                <a:extLst>
                  <a:ext uri="{FF2B5EF4-FFF2-40B4-BE49-F238E27FC236}">
                    <a16:creationId xmlns:a16="http://schemas.microsoft.com/office/drawing/2014/main" id="{E1D5E2F8-B08C-4EBE-93F2-9A9F2DED4C20}"/>
                  </a:ext>
                </a:extLst>
              </p:cNvPr>
              <p:cNvSpPr/>
              <p:nvPr/>
            </p:nvSpPr>
            <p:spPr>
              <a:xfrm>
                <a:off x="4398847" y="3336570"/>
                <a:ext cx="65706" cy="159880"/>
              </a:xfrm>
              <a:custGeom>
                <a:avLst/>
                <a:gdLst/>
                <a:ahLst/>
                <a:cxnLst/>
                <a:rect l="l" t="t" r="r" b="b"/>
                <a:pathLst>
                  <a:path w="5221" h="12704" extrusionOk="0">
                    <a:moveTo>
                      <a:pt x="4107" y="1"/>
                    </a:moveTo>
                    <a:cubicBezTo>
                      <a:pt x="3771" y="1"/>
                      <a:pt x="3488" y="415"/>
                      <a:pt x="3803" y="730"/>
                    </a:cubicBezTo>
                    <a:cubicBezTo>
                      <a:pt x="4287" y="1214"/>
                      <a:pt x="4045" y="2113"/>
                      <a:pt x="3699" y="2735"/>
                    </a:cubicBezTo>
                    <a:cubicBezTo>
                      <a:pt x="3319" y="3357"/>
                      <a:pt x="2904" y="3910"/>
                      <a:pt x="2455" y="4463"/>
                    </a:cubicBezTo>
                    <a:cubicBezTo>
                      <a:pt x="1902" y="5085"/>
                      <a:pt x="1453" y="5742"/>
                      <a:pt x="1038" y="6468"/>
                    </a:cubicBezTo>
                    <a:cubicBezTo>
                      <a:pt x="70" y="8334"/>
                      <a:pt x="1" y="10512"/>
                      <a:pt x="865" y="12448"/>
                    </a:cubicBezTo>
                    <a:cubicBezTo>
                      <a:pt x="934" y="12620"/>
                      <a:pt x="1072" y="12689"/>
                      <a:pt x="1245" y="12689"/>
                    </a:cubicBezTo>
                    <a:cubicBezTo>
                      <a:pt x="1265" y="12700"/>
                      <a:pt x="1289" y="12704"/>
                      <a:pt x="1312" y="12704"/>
                    </a:cubicBezTo>
                    <a:cubicBezTo>
                      <a:pt x="1369" y="12704"/>
                      <a:pt x="1428" y="12679"/>
                      <a:pt x="1453" y="12655"/>
                    </a:cubicBezTo>
                    <a:cubicBezTo>
                      <a:pt x="1695" y="12551"/>
                      <a:pt x="1764" y="12309"/>
                      <a:pt x="1695" y="12102"/>
                    </a:cubicBezTo>
                    <a:cubicBezTo>
                      <a:pt x="934" y="10408"/>
                      <a:pt x="1003" y="8473"/>
                      <a:pt x="1833" y="6848"/>
                    </a:cubicBezTo>
                    <a:cubicBezTo>
                      <a:pt x="2213" y="6191"/>
                      <a:pt x="2628" y="5569"/>
                      <a:pt x="3146" y="5016"/>
                    </a:cubicBezTo>
                    <a:cubicBezTo>
                      <a:pt x="3630" y="4428"/>
                      <a:pt x="4045" y="3806"/>
                      <a:pt x="4425" y="3149"/>
                    </a:cubicBezTo>
                    <a:cubicBezTo>
                      <a:pt x="4944" y="2251"/>
                      <a:pt x="5220" y="972"/>
                      <a:pt x="4425" y="142"/>
                    </a:cubicBezTo>
                    <a:cubicBezTo>
                      <a:pt x="4325" y="42"/>
                      <a:pt x="4213" y="1"/>
                      <a:pt x="410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4" name="Google Shape;2375;p37">
                <a:extLst>
                  <a:ext uri="{FF2B5EF4-FFF2-40B4-BE49-F238E27FC236}">
                    <a16:creationId xmlns:a16="http://schemas.microsoft.com/office/drawing/2014/main" id="{3096201C-77C3-4E7A-9325-E5AFF3EA1676}"/>
                  </a:ext>
                </a:extLst>
              </p:cNvPr>
              <p:cNvSpPr/>
              <p:nvPr/>
            </p:nvSpPr>
            <p:spPr>
              <a:xfrm>
                <a:off x="4361872" y="3319882"/>
                <a:ext cx="73094" cy="176832"/>
              </a:xfrm>
              <a:custGeom>
                <a:avLst/>
                <a:gdLst/>
                <a:ahLst/>
                <a:cxnLst/>
                <a:rect l="l" t="t" r="r" b="b"/>
                <a:pathLst>
                  <a:path w="5808" h="14051" extrusionOk="0">
                    <a:moveTo>
                      <a:pt x="4678" y="0"/>
                    </a:moveTo>
                    <a:cubicBezTo>
                      <a:pt x="4588" y="0"/>
                      <a:pt x="4497" y="28"/>
                      <a:pt x="4425" y="86"/>
                    </a:cubicBezTo>
                    <a:cubicBezTo>
                      <a:pt x="4218" y="259"/>
                      <a:pt x="4183" y="535"/>
                      <a:pt x="4356" y="708"/>
                    </a:cubicBezTo>
                    <a:cubicBezTo>
                      <a:pt x="4805" y="1365"/>
                      <a:pt x="4875" y="2229"/>
                      <a:pt x="4529" y="2955"/>
                    </a:cubicBezTo>
                    <a:cubicBezTo>
                      <a:pt x="4149" y="3750"/>
                      <a:pt x="3630" y="4475"/>
                      <a:pt x="3008" y="5063"/>
                    </a:cubicBezTo>
                    <a:lnTo>
                      <a:pt x="2835" y="5236"/>
                    </a:lnTo>
                    <a:cubicBezTo>
                      <a:pt x="2178" y="5858"/>
                      <a:pt x="1625" y="6584"/>
                      <a:pt x="1176" y="7344"/>
                    </a:cubicBezTo>
                    <a:cubicBezTo>
                      <a:pt x="1" y="9487"/>
                      <a:pt x="623" y="12045"/>
                      <a:pt x="1314" y="13774"/>
                    </a:cubicBezTo>
                    <a:cubicBezTo>
                      <a:pt x="1383" y="13946"/>
                      <a:pt x="1522" y="14050"/>
                      <a:pt x="1695" y="14050"/>
                    </a:cubicBezTo>
                    <a:cubicBezTo>
                      <a:pt x="1764" y="14050"/>
                      <a:pt x="1798" y="14015"/>
                      <a:pt x="1867" y="14015"/>
                    </a:cubicBezTo>
                    <a:cubicBezTo>
                      <a:pt x="2075" y="13912"/>
                      <a:pt x="2178" y="13670"/>
                      <a:pt x="2109" y="13462"/>
                    </a:cubicBezTo>
                    <a:cubicBezTo>
                      <a:pt x="1453" y="11872"/>
                      <a:pt x="934" y="9626"/>
                      <a:pt x="1936" y="7759"/>
                    </a:cubicBezTo>
                    <a:cubicBezTo>
                      <a:pt x="2351" y="7033"/>
                      <a:pt x="2870" y="6411"/>
                      <a:pt x="3457" y="5824"/>
                    </a:cubicBezTo>
                    <a:lnTo>
                      <a:pt x="3630" y="5685"/>
                    </a:lnTo>
                    <a:cubicBezTo>
                      <a:pt x="4356" y="4994"/>
                      <a:pt x="4944" y="4164"/>
                      <a:pt x="5358" y="3266"/>
                    </a:cubicBezTo>
                    <a:cubicBezTo>
                      <a:pt x="5808" y="2229"/>
                      <a:pt x="5670" y="1054"/>
                      <a:pt x="5013" y="155"/>
                    </a:cubicBezTo>
                    <a:cubicBezTo>
                      <a:pt x="4932" y="54"/>
                      <a:pt x="4805" y="0"/>
                      <a:pt x="467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5" name="Google Shape;2376;p37">
                <a:extLst>
                  <a:ext uri="{FF2B5EF4-FFF2-40B4-BE49-F238E27FC236}">
                    <a16:creationId xmlns:a16="http://schemas.microsoft.com/office/drawing/2014/main" id="{2DB47266-689D-4C03-A4F1-D2C307DD66BF}"/>
                  </a:ext>
                </a:extLst>
              </p:cNvPr>
              <p:cNvSpPr/>
              <p:nvPr/>
            </p:nvSpPr>
            <p:spPr>
              <a:xfrm>
                <a:off x="3606281" y="3504957"/>
                <a:ext cx="85704" cy="102241"/>
              </a:xfrm>
              <a:custGeom>
                <a:avLst/>
                <a:gdLst/>
                <a:ahLst/>
                <a:cxnLst/>
                <a:rect l="l" t="t" r="r" b="b"/>
                <a:pathLst>
                  <a:path w="6810" h="8124" extrusionOk="0">
                    <a:moveTo>
                      <a:pt x="657" y="1"/>
                    </a:moveTo>
                    <a:cubicBezTo>
                      <a:pt x="415" y="416"/>
                      <a:pt x="173" y="830"/>
                      <a:pt x="0" y="1280"/>
                    </a:cubicBezTo>
                    <a:cubicBezTo>
                      <a:pt x="242" y="2040"/>
                      <a:pt x="692" y="2731"/>
                      <a:pt x="1314" y="3250"/>
                    </a:cubicBezTo>
                    <a:cubicBezTo>
                      <a:pt x="1867" y="3665"/>
                      <a:pt x="2489" y="4010"/>
                      <a:pt x="3146" y="4287"/>
                    </a:cubicBezTo>
                    <a:cubicBezTo>
                      <a:pt x="3768" y="4529"/>
                      <a:pt x="4390" y="4909"/>
                      <a:pt x="4908" y="5324"/>
                    </a:cubicBezTo>
                    <a:cubicBezTo>
                      <a:pt x="5669" y="6050"/>
                      <a:pt x="5980" y="7121"/>
                      <a:pt x="5773" y="8124"/>
                    </a:cubicBezTo>
                    <a:cubicBezTo>
                      <a:pt x="6084" y="8054"/>
                      <a:pt x="6395" y="7985"/>
                      <a:pt x="6706" y="7882"/>
                    </a:cubicBezTo>
                    <a:cubicBezTo>
                      <a:pt x="6810" y="6706"/>
                      <a:pt x="6360" y="5531"/>
                      <a:pt x="5496" y="4702"/>
                    </a:cubicBezTo>
                    <a:cubicBezTo>
                      <a:pt x="4908" y="4183"/>
                      <a:pt x="4217" y="3803"/>
                      <a:pt x="3491" y="3492"/>
                    </a:cubicBezTo>
                    <a:cubicBezTo>
                      <a:pt x="2904" y="3250"/>
                      <a:pt x="2385" y="2939"/>
                      <a:pt x="1867" y="2593"/>
                    </a:cubicBezTo>
                    <a:cubicBezTo>
                      <a:pt x="1106" y="1936"/>
                      <a:pt x="657" y="1003"/>
                      <a:pt x="657" y="1"/>
                    </a:cubicBezTo>
                    <a:close/>
                  </a:path>
                </a:pathLst>
              </a:custGeom>
              <a:solidFill>
                <a:srgbClr val="F47A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" name="Google Shape;2377;p37">
                <a:extLst>
                  <a:ext uri="{FF2B5EF4-FFF2-40B4-BE49-F238E27FC236}">
                    <a16:creationId xmlns:a16="http://schemas.microsoft.com/office/drawing/2014/main" id="{8E4548E1-EE1E-4995-AE3B-6756BA3B26CA}"/>
                  </a:ext>
                </a:extLst>
              </p:cNvPr>
              <p:cNvSpPr/>
              <p:nvPr/>
            </p:nvSpPr>
            <p:spPr>
              <a:xfrm>
                <a:off x="3622805" y="3481902"/>
                <a:ext cx="99195" cy="117896"/>
              </a:xfrm>
              <a:custGeom>
                <a:avLst/>
                <a:gdLst/>
                <a:ahLst/>
                <a:cxnLst/>
                <a:rect l="l" t="t" r="r" b="b"/>
                <a:pathLst>
                  <a:path w="7882" h="9368" extrusionOk="0">
                    <a:moveTo>
                      <a:pt x="623" y="1"/>
                    </a:moveTo>
                    <a:cubicBezTo>
                      <a:pt x="415" y="277"/>
                      <a:pt x="208" y="554"/>
                      <a:pt x="1" y="830"/>
                    </a:cubicBezTo>
                    <a:cubicBezTo>
                      <a:pt x="243" y="1522"/>
                      <a:pt x="623" y="2144"/>
                      <a:pt x="1107" y="2697"/>
                    </a:cubicBezTo>
                    <a:cubicBezTo>
                      <a:pt x="1798" y="3250"/>
                      <a:pt x="2593" y="3665"/>
                      <a:pt x="3457" y="3907"/>
                    </a:cubicBezTo>
                    <a:cubicBezTo>
                      <a:pt x="4010" y="4080"/>
                      <a:pt x="4563" y="4321"/>
                      <a:pt x="5047" y="4633"/>
                    </a:cubicBezTo>
                    <a:cubicBezTo>
                      <a:pt x="6464" y="5566"/>
                      <a:pt x="6983" y="7398"/>
                      <a:pt x="6326" y="8953"/>
                    </a:cubicBezTo>
                    <a:cubicBezTo>
                      <a:pt x="6257" y="9091"/>
                      <a:pt x="6292" y="9264"/>
                      <a:pt x="6361" y="9368"/>
                    </a:cubicBezTo>
                    <a:cubicBezTo>
                      <a:pt x="6672" y="9264"/>
                      <a:pt x="6948" y="9161"/>
                      <a:pt x="7225" y="9057"/>
                    </a:cubicBezTo>
                    <a:cubicBezTo>
                      <a:pt x="7882" y="7156"/>
                      <a:pt x="7190" y="5047"/>
                      <a:pt x="5531" y="3907"/>
                    </a:cubicBezTo>
                    <a:cubicBezTo>
                      <a:pt x="4943" y="3561"/>
                      <a:pt x="4356" y="3285"/>
                      <a:pt x="3734" y="3112"/>
                    </a:cubicBezTo>
                    <a:cubicBezTo>
                      <a:pt x="3008" y="2904"/>
                      <a:pt x="2317" y="2559"/>
                      <a:pt x="1729" y="2075"/>
                    </a:cubicBezTo>
                    <a:cubicBezTo>
                      <a:pt x="1210" y="1487"/>
                      <a:pt x="830" y="761"/>
                      <a:pt x="623" y="1"/>
                    </a:cubicBezTo>
                    <a:close/>
                  </a:path>
                </a:pathLst>
              </a:custGeom>
              <a:solidFill>
                <a:srgbClr val="F47A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" name="Google Shape;2378;p37">
                <a:extLst>
                  <a:ext uri="{FF2B5EF4-FFF2-40B4-BE49-F238E27FC236}">
                    <a16:creationId xmlns:a16="http://schemas.microsoft.com/office/drawing/2014/main" id="{E1E06B8E-CBF6-403E-9D69-E4B0CEEFB93C}"/>
                  </a:ext>
                </a:extLst>
              </p:cNvPr>
              <p:cNvSpPr/>
              <p:nvPr/>
            </p:nvSpPr>
            <p:spPr>
              <a:xfrm>
                <a:off x="3610195" y="3494524"/>
                <a:ext cx="90058" cy="115279"/>
              </a:xfrm>
              <a:custGeom>
                <a:avLst/>
                <a:gdLst/>
                <a:ahLst/>
                <a:cxnLst/>
                <a:rect l="l" t="t" r="r" b="b"/>
                <a:pathLst>
                  <a:path w="7156" h="9160" extrusionOk="0">
                    <a:moveTo>
                      <a:pt x="450" y="0"/>
                    </a:moveTo>
                    <a:cubicBezTo>
                      <a:pt x="208" y="0"/>
                      <a:pt x="0" y="208"/>
                      <a:pt x="0" y="450"/>
                    </a:cubicBezTo>
                    <a:cubicBezTo>
                      <a:pt x="0" y="1694"/>
                      <a:pt x="588" y="2904"/>
                      <a:pt x="1556" y="3733"/>
                    </a:cubicBezTo>
                    <a:cubicBezTo>
                      <a:pt x="2109" y="4148"/>
                      <a:pt x="2731" y="4494"/>
                      <a:pt x="3388" y="4770"/>
                    </a:cubicBezTo>
                    <a:cubicBezTo>
                      <a:pt x="4010" y="5012"/>
                      <a:pt x="4597" y="5392"/>
                      <a:pt x="5150" y="5807"/>
                    </a:cubicBezTo>
                    <a:cubicBezTo>
                      <a:pt x="5911" y="6533"/>
                      <a:pt x="6222" y="7605"/>
                      <a:pt x="6015" y="8641"/>
                    </a:cubicBezTo>
                    <a:cubicBezTo>
                      <a:pt x="5945" y="8883"/>
                      <a:pt x="6118" y="9125"/>
                      <a:pt x="6326" y="9160"/>
                    </a:cubicBezTo>
                    <a:lnTo>
                      <a:pt x="6429" y="9160"/>
                    </a:lnTo>
                    <a:cubicBezTo>
                      <a:pt x="6637" y="9160"/>
                      <a:pt x="6810" y="9022"/>
                      <a:pt x="6844" y="8849"/>
                    </a:cubicBezTo>
                    <a:cubicBezTo>
                      <a:pt x="7155" y="7501"/>
                      <a:pt x="6706" y="6118"/>
                      <a:pt x="5738" y="5185"/>
                    </a:cubicBezTo>
                    <a:cubicBezTo>
                      <a:pt x="5150" y="4667"/>
                      <a:pt x="4459" y="4252"/>
                      <a:pt x="3733" y="3975"/>
                    </a:cubicBezTo>
                    <a:cubicBezTo>
                      <a:pt x="3146" y="3733"/>
                      <a:pt x="2593" y="3422"/>
                      <a:pt x="2109" y="3077"/>
                    </a:cubicBezTo>
                    <a:cubicBezTo>
                      <a:pt x="1348" y="2420"/>
                      <a:pt x="899" y="1452"/>
                      <a:pt x="864" y="450"/>
                    </a:cubicBezTo>
                    <a:cubicBezTo>
                      <a:pt x="864" y="208"/>
                      <a:pt x="692" y="0"/>
                      <a:pt x="4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" name="Google Shape;2379;p37">
                <a:extLst>
                  <a:ext uri="{FF2B5EF4-FFF2-40B4-BE49-F238E27FC236}">
                    <a16:creationId xmlns:a16="http://schemas.microsoft.com/office/drawing/2014/main" id="{CB5D1AF9-3BDA-49FA-8B0A-BBAF74857202}"/>
                  </a:ext>
                </a:extLst>
              </p:cNvPr>
              <p:cNvSpPr/>
              <p:nvPr/>
            </p:nvSpPr>
            <p:spPr>
              <a:xfrm>
                <a:off x="3624705" y="3470814"/>
                <a:ext cx="104695" cy="126819"/>
              </a:xfrm>
              <a:custGeom>
                <a:avLst/>
                <a:gdLst/>
                <a:ahLst/>
                <a:cxnLst/>
                <a:rect l="l" t="t" r="r" b="b"/>
                <a:pathLst>
                  <a:path w="8319" h="10077" extrusionOk="0">
                    <a:moveTo>
                      <a:pt x="540" y="1"/>
                    </a:moveTo>
                    <a:cubicBezTo>
                      <a:pt x="270" y="1"/>
                      <a:pt x="0" y="235"/>
                      <a:pt x="126" y="571"/>
                    </a:cubicBezTo>
                    <a:cubicBezTo>
                      <a:pt x="403" y="1435"/>
                      <a:pt x="748" y="2472"/>
                      <a:pt x="1509" y="3198"/>
                    </a:cubicBezTo>
                    <a:cubicBezTo>
                      <a:pt x="2200" y="3785"/>
                      <a:pt x="2995" y="4200"/>
                      <a:pt x="3825" y="4442"/>
                    </a:cubicBezTo>
                    <a:cubicBezTo>
                      <a:pt x="4412" y="4615"/>
                      <a:pt x="4931" y="4857"/>
                      <a:pt x="5449" y="5133"/>
                    </a:cubicBezTo>
                    <a:cubicBezTo>
                      <a:pt x="6832" y="6101"/>
                      <a:pt x="7385" y="7899"/>
                      <a:pt x="6728" y="9454"/>
                    </a:cubicBezTo>
                    <a:cubicBezTo>
                      <a:pt x="6624" y="9696"/>
                      <a:pt x="6728" y="9938"/>
                      <a:pt x="6936" y="10042"/>
                    </a:cubicBezTo>
                    <a:cubicBezTo>
                      <a:pt x="7005" y="10076"/>
                      <a:pt x="7039" y="10076"/>
                      <a:pt x="7108" y="10076"/>
                    </a:cubicBezTo>
                    <a:cubicBezTo>
                      <a:pt x="7281" y="10076"/>
                      <a:pt x="7454" y="9972"/>
                      <a:pt x="7523" y="9834"/>
                    </a:cubicBezTo>
                    <a:cubicBezTo>
                      <a:pt x="8318" y="7864"/>
                      <a:pt x="7661" y="5617"/>
                      <a:pt x="5933" y="4442"/>
                    </a:cubicBezTo>
                    <a:cubicBezTo>
                      <a:pt x="5346" y="4096"/>
                      <a:pt x="4758" y="3820"/>
                      <a:pt x="4136" y="3612"/>
                    </a:cubicBezTo>
                    <a:cubicBezTo>
                      <a:pt x="3375" y="3440"/>
                      <a:pt x="2719" y="3059"/>
                      <a:pt x="2131" y="2576"/>
                    </a:cubicBezTo>
                    <a:cubicBezTo>
                      <a:pt x="1509" y="1988"/>
                      <a:pt x="1232" y="1124"/>
                      <a:pt x="956" y="329"/>
                    </a:cubicBezTo>
                    <a:cubicBezTo>
                      <a:pt x="888" y="98"/>
                      <a:pt x="714" y="1"/>
                      <a:pt x="5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9" name="Google Shape;2380;p37">
                <a:extLst>
                  <a:ext uri="{FF2B5EF4-FFF2-40B4-BE49-F238E27FC236}">
                    <a16:creationId xmlns:a16="http://schemas.microsoft.com/office/drawing/2014/main" id="{6991D3BC-7346-4798-8E61-27838B810B74}"/>
                  </a:ext>
                </a:extLst>
              </p:cNvPr>
              <p:cNvSpPr/>
              <p:nvPr/>
            </p:nvSpPr>
            <p:spPr>
              <a:xfrm>
                <a:off x="3857276" y="3994979"/>
                <a:ext cx="137906" cy="47722"/>
              </a:xfrm>
              <a:custGeom>
                <a:avLst/>
                <a:gdLst/>
                <a:ahLst/>
                <a:cxnLst/>
                <a:rect l="l" t="t" r="r" b="b"/>
                <a:pathLst>
                  <a:path w="10958" h="3792" extrusionOk="0">
                    <a:moveTo>
                      <a:pt x="1748" y="1"/>
                    </a:moveTo>
                    <a:cubicBezTo>
                      <a:pt x="1154" y="1"/>
                      <a:pt x="558" y="114"/>
                      <a:pt x="0" y="330"/>
                    </a:cubicBezTo>
                    <a:cubicBezTo>
                      <a:pt x="35" y="468"/>
                      <a:pt x="35" y="537"/>
                      <a:pt x="104" y="675"/>
                    </a:cubicBezTo>
                    <a:cubicBezTo>
                      <a:pt x="139" y="848"/>
                      <a:pt x="208" y="1021"/>
                      <a:pt x="242" y="1194"/>
                    </a:cubicBezTo>
                    <a:cubicBezTo>
                      <a:pt x="732" y="968"/>
                      <a:pt x="1264" y="855"/>
                      <a:pt x="1797" y="855"/>
                    </a:cubicBezTo>
                    <a:cubicBezTo>
                      <a:pt x="2241" y="855"/>
                      <a:pt x="2687" y="933"/>
                      <a:pt x="3111" y="1090"/>
                    </a:cubicBezTo>
                    <a:cubicBezTo>
                      <a:pt x="3906" y="1401"/>
                      <a:pt x="4701" y="1782"/>
                      <a:pt x="5462" y="2265"/>
                    </a:cubicBezTo>
                    <a:cubicBezTo>
                      <a:pt x="5738" y="2404"/>
                      <a:pt x="6015" y="2576"/>
                      <a:pt x="6257" y="2715"/>
                    </a:cubicBezTo>
                    <a:cubicBezTo>
                      <a:pt x="7205" y="3238"/>
                      <a:pt x="8400" y="3792"/>
                      <a:pt x="9726" y="3792"/>
                    </a:cubicBezTo>
                    <a:cubicBezTo>
                      <a:pt x="9802" y="3792"/>
                      <a:pt x="9878" y="3790"/>
                      <a:pt x="9955" y="3786"/>
                    </a:cubicBezTo>
                    <a:lnTo>
                      <a:pt x="10128" y="3786"/>
                    </a:lnTo>
                    <a:cubicBezTo>
                      <a:pt x="10404" y="3510"/>
                      <a:pt x="10681" y="3199"/>
                      <a:pt x="10957" y="2888"/>
                    </a:cubicBezTo>
                    <a:cubicBezTo>
                      <a:pt x="10923" y="2853"/>
                      <a:pt x="10888" y="2818"/>
                      <a:pt x="10854" y="2784"/>
                    </a:cubicBezTo>
                    <a:cubicBezTo>
                      <a:pt x="10776" y="2706"/>
                      <a:pt x="10677" y="2670"/>
                      <a:pt x="10579" y="2670"/>
                    </a:cubicBezTo>
                    <a:cubicBezTo>
                      <a:pt x="10460" y="2670"/>
                      <a:pt x="10342" y="2723"/>
                      <a:pt x="10266" y="2818"/>
                    </a:cubicBezTo>
                    <a:cubicBezTo>
                      <a:pt x="10232" y="2853"/>
                      <a:pt x="10162" y="2922"/>
                      <a:pt x="9920" y="2922"/>
                    </a:cubicBezTo>
                    <a:cubicBezTo>
                      <a:pt x="9882" y="2923"/>
                      <a:pt x="9844" y="2924"/>
                      <a:pt x="9805" y="2924"/>
                    </a:cubicBezTo>
                    <a:cubicBezTo>
                      <a:pt x="8636" y="2924"/>
                      <a:pt x="7508" y="2423"/>
                      <a:pt x="6671" y="1954"/>
                    </a:cubicBezTo>
                    <a:cubicBezTo>
                      <a:pt x="6429" y="1816"/>
                      <a:pt x="6153" y="1678"/>
                      <a:pt x="5911" y="1505"/>
                    </a:cubicBezTo>
                    <a:cubicBezTo>
                      <a:pt x="5116" y="1021"/>
                      <a:pt x="4252" y="606"/>
                      <a:pt x="3353" y="295"/>
                    </a:cubicBezTo>
                    <a:cubicBezTo>
                      <a:pt x="2840" y="96"/>
                      <a:pt x="2294" y="1"/>
                      <a:pt x="1748" y="1"/>
                    </a:cubicBezTo>
                    <a:close/>
                  </a:path>
                </a:pathLst>
              </a:custGeom>
              <a:solidFill>
                <a:srgbClr val="F47A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0" name="Google Shape;2381;p37">
                <a:extLst>
                  <a:ext uri="{FF2B5EF4-FFF2-40B4-BE49-F238E27FC236}">
                    <a16:creationId xmlns:a16="http://schemas.microsoft.com/office/drawing/2014/main" id="{259CA71E-6C1C-4780-A9E0-40777D1FA78A}"/>
                  </a:ext>
                </a:extLst>
              </p:cNvPr>
              <p:cNvSpPr/>
              <p:nvPr/>
            </p:nvSpPr>
            <p:spPr>
              <a:xfrm>
                <a:off x="3849650" y="3990738"/>
                <a:ext cx="152480" cy="47987"/>
              </a:xfrm>
              <a:custGeom>
                <a:avLst/>
                <a:gdLst/>
                <a:ahLst/>
                <a:cxnLst/>
                <a:rect l="l" t="t" r="r" b="b"/>
                <a:pathLst>
                  <a:path w="12116" h="3813" extrusionOk="0">
                    <a:moveTo>
                      <a:pt x="2579" y="0"/>
                    </a:moveTo>
                    <a:cubicBezTo>
                      <a:pt x="1757" y="0"/>
                      <a:pt x="1003" y="216"/>
                      <a:pt x="399" y="632"/>
                    </a:cubicBezTo>
                    <a:cubicBezTo>
                      <a:pt x="0" y="917"/>
                      <a:pt x="259" y="1437"/>
                      <a:pt x="633" y="1437"/>
                    </a:cubicBezTo>
                    <a:cubicBezTo>
                      <a:pt x="712" y="1437"/>
                      <a:pt x="798" y="1413"/>
                      <a:pt x="883" y="1358"/>
                    </a:cubicBezTo>
                    <a:cubicBezTo>
                      <a:pt x="1330" y="1032"/>
                      <a:pt x="1910" y="863"/>
                      <a:pt x="2558" y="863"/>
                    </a:cubicBezTo>
                    <a:cubicBezTo>
                      <a:pt x="3010" y="863"/>
                      <a:pt x="3496" y="946"/>
                      <a:pt x="3994" y="1116"/>
                    </a:cubicBezTo>
                    <a:cubicBezTo>
                      <a:pt x="4823" y="1427"/>
                      <a:pt x="5618" y="1807"/>
                      <a:pt x="6379" y="2257"/>
                    </a:cubicBezTo>
                    <a:cubicBezTo>
                      <a:pt x="6655" y="2430"/>
                      <a:pt x="6897" y="2568"/>
                      <a:pt x="7174" y="2741"/>
                    </a:cubicBezTo>
                    <a:cubicBezTo>
                      <a:pt x="8211" y="3363"/>
                      <a:pt x="9420" y="3743"/>
                      <a:pt x="10630" y="3812"/>
                    </a:cubicBezTo>
                    <a:lnTo>
                      <a:pt x="10872" y="3778"/>
                    </a:lnTo>
                    <a:cubicBezTo>
                      <a:pt x="11218" y="3778"/>
                      <a:pt x="11563" y="3639"/>
                      <a:pt x="11805" y="3397"/>
                    </a:cubicBezTo>
                    <a:cubicBezTo>
                      <a:pt x="12115" y="3062"/>
                      <a:pt x="11827" y="2649"/>
                      <a:pt x="11503" y="2649"/>
                    </a:cubicBezTo>
                    <a:cubicBezTo>
                      <a:pt x="11393" y="2649"/>
                      <a:pt x="11279" y="2696"/>
                      <a:pt x="11183" y="2810"/>
                    </a:cubicBezTo>
                    <a:cubicBezTo>
                      <a:pt x="11149" y="2844"/>
                      <a:pt x="11045" y="2913"/>
                      <a:pt x="10803" y="2913"/>
                    </a:cubicBezTo>
                    <a:cubicBezTo>
                      <a:pt x="10736" y="2917"/>
                      <a:pt x="10668" y="2919"/>
                      <a:pt x="10601" y="2919"/>
                    </a:cubicBezTo>
                    <a:cubicBezTo>
                      <a:pt x="9494" y="2919"/>
                      <a:pt x="8403" y="2402"/>
                      <a:pt x="7588" y="1946"/>
                    </a:cubicBezTo>
                    <a:cubicBezTo>
                      <a:pt x="7312" y="1807"/>
                      <a:pt x="7070" y="1669"/>
                      <a:pt x="6793" y="1531"/>
                    </a:cubicBezTo>
                    <a:cubicBezTo>
                      <a:pt x="5998" y="1012"/>
                      <a:pt x="5169" y="598"/>
                      <a:pt x="4270" y="287"/>
                    </a:cubicBezTo>
                    <a:cubicBezTo>
                      <a:pt x="3693" y="94"/>
                      <a:pt x="3121" y="0"/>
                      <a:pt x="257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" name="Google Shape;2382;p37">
                <a:extLst>
                  <a:ext uri="{FF2B5EF4-FFF2-40B4-BE49-F238E27FC236}">
                    <a16:creationId xmlns:a16="http://schemas.microsoft.com/office/drawing/2014/main" id="{E73443A8-BF20-4187-A499-2F1C00DD10BF}"/>
                  </a:ext>
                </a:extLst>
              </p:cNvPr>
              <p:cNvSpPr/>
              <p:nvPr/>
            </p:nvSpPr>
            <p:spPr>
              <a:xfrm>
                <a:off x="4279667" y="3869356"/>
                <a:ext cx="148339" cy="81500"/>
              </a:xfrm>
              <a:custGeom>
                <a:avLst/>
                <a:gdLst/>
                <a:ahLst/>
                <a:cxnLst/>
                <a:rect l="l" t="t" r="r" b="b"/>
                <a:pathLst>
                  <a:path w="11787" h="6476" extrusionOk="0">
                    <a:moveTo>
                      <a:pt x="10832" y="1"/>
                    </a:moveTo>
                    <a:cubicBezTo>
                      <a:pt x="9515" y="1"/>
                      <a:pt x="8280" y="773"/>
                      <a:pt x="7397" y="1429"/>
                    </a:cubicBezTo>
                    <a:cubicBezTo>
                      <a:pt x="6948" y="1774"/>
                      <a:pt x="6464" y="2120"/>
                      <a:pt x="6014" y="2500"/>
                    </a:cubicBezTo>
                    <a:cubicBezTo>
                      <a:pt x="4217" y="3917"/>
                      <a:pt x="2316" y="5369"/>
                      <a:pt x="138" y="5715"/>
                    </a:cubicBezTo>
                    <a:lnTo>
                      <a:pt x="0" y="5715"/>
                    </a:lnTo>
                    <a:cubicBezTo>
                      <a:pt x="207" y="5991"/>
                      <a:pt x="415" y="6233"/>
                      <a:pt x="622" y="6475"/>
                    </a:cubicBezTo>
                    <a:cubicBezTo>
                      <a:pt x="2904" y="5991"/>
                      <a:pt x="4735" y="4539"/>
                      <a:pt x="6533" y="3157"/>
                    </a:cubicBezTo>
                    <a:cubicBezTo>
                      <a:pt x="6982" y="2777"/>
                      <a:pt x="7466" y="2431"/>
                      <a:pt x="7915" y="2120"/>
                    </a:cubicBezTo>
                    <a:cubicBezTo>
                      <a:pt x="8658" y="1549"/>
                      <a:pt x="9730" y="883"/>
                      <a:pt x="10782" y="883"/>
                    </a:cubicBezTo>
                    <a:cubicBezTo>
                      <a:pt x="11004" y="883"/>
                      <a:pt x="11225" y="913"/>
                      <a:pt x="11441" y="979"/>
                    </a:cubicBezTo>
                    <a:cubicBezTo>
                      <a:pt x="11579" y="979"/>
                      <a:pt x="11683" y="979"/>
                      <a:pt x="11787" y="910"/>
                    </a:cubicBezTo>
                    <a:cubicBezTo>
                      <a:pt x="11787" y="634"/>
                      <a:pt x="11718" y="392"/>
                      <a:pt x="11683" y="115"/>
                    </a:cubicBezTo>
                    <a:cubicBezTo>
                      <a:pt x="11397" y="36"/>
                      <a:pt x="11113" y="1"/>
                      <a:pt x="10832" y="1"/>
                    </a:cubicBezTo>
                    <a:close/>
                  </a:path>
                </a:pathLst>
              </a:custGeom>
              <a:solidFill>
                <a:srgbClr val="F47A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2" name="Google Shape;2383;p37">
                <a:extLst>
                  <a:ext uri="{FF2B5EF4-FFF2-40B4-BE49-F238E27FC236}">
                    <a16:creationId xmlns:a16="http://schemas.microsoft.com/office/drawing/2014/main" id="{D34EE9CB-5017-4311-9023-949839E489BB}"/>
                  </a:ext>
                </a:extLst>
              </p:cNvPr>
              <p:cNvSpPr/>
              <p:nvPr/>
            </p:nvSpPr>
            <p:spPr>
              <a:xfrm>
                <a:off x="4270958" y="3862673"/>
                <a:ext cx="155752" cy="82520"/>
              </a:xfrm>
              <a:custGeom>
                <a:avLst/>
                <a:gdLst/>
                <a:ahLst/>
                <a:cxnLst/>
                <a:rect l="l" t="t" r="r" b="b"/>
                <a:pathLst>
                  <a:path w="12376" h="6557" extrusionOk="0">
                    <a:moveTo>
                      <a:pt x="11127" y="1"/>
                    </a:moveTo>
                    <a:cubicBezTo>
                      <a:pt x="9832" y="1"/>
                      <a:pt x="8585" y="784"/>
                      <a:pt x="7709" y="1406"/>
                    </a:cubicBezTo>
                    <a:cubicBezTo>
                      <a:pt x="7259" y="1752"/>
                      <a:pt x="6810" y="2098"/>
                      <a:pt x="6326" y="2478"/>
                    </a:cubicBezTo>
                    <a:cubicBezTo>
                      <a:pt x="4494" y="3895"/>
                      <a:pt x="2628" y="5347"/>
                      <a:pt x="416" y="5693"/>
                    </a:cubicBezTo>
                    <a:cubicBezTo>
                      <a:pt x="174" y="5727"/>
                      <a:pt x="1" y="5969"/>
                      <a:pt x="70" y="6211"/>
                    </a:cubicBezTo>
                    <a:cubicBezTo>
                      <a:pt x="70" y="6418"/>
                      <a:pt x="277" y="6557"/>
                      <a:pt x="485" y="6557"/>
                    </a:cubicBezTo>
                    <a:lnTo>
                      <a:pt x="554" y="6557"/>
                    </a:lnTo>
                    <a:cubicBezTo>
                      <a:pt x="2973" y="6176"/>
                      <a:pt x="4944" y="4621"/>
                      <a:pt x="6845" y="3169"/>
                    </a:cubicBezTo>
                    <a:cubicBezTo>
                      <a:pt x="7329" y="2789"/>
                      <a:pt x="7778" y="2443"/>
                      <a:pt x="8227" y="2098"/>
                    </a:cubicBezTo>
                    <a:cubicBezTo>
                      <a:pt x="9002" y="1552"/>
                      <a:pt x="10063" y="864"/>
                      <a:pt x="11114" y="864"/>
                    </a:cubicBezTo>
                    <a:cubicBezTo>
                      <a:pt x="11328" y="864"/>
                      <a:pt x="11542" y="893"/>
                      <a:pt x="11753" y="957"/>
                    </a:cubicBezTo>
                    <a:cubicBezTo>
                      <a:pt x="11802" y="971"/>
                      <a:pt x="11852" y="978"/>
                      <a:pt x="11900" y="978"/>
                    </a:cubicBezTo>
                    <a:cubicBezTo>
                      <a:pt x="12086" y="978"/>
                      <a:pt x="12251" y="873"/>
                      <a:pt x="12306" y="681"/>
                    </a:cubicBezTo>
                    <a:cubicBezTo>
                      <a:pt x="12375" y="439"/>
                      <a:pt x="12237" y="197"/>
                      <a:pt x="11995" y="128"/>
                    </a:cubicBezTo>
                    <a:cubicBezTo>
                      <a:pt x="11705" y="39"/>
                      <a:pt x="11415" y="1"/>
                      <a:pt x="1112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49446179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85CC545-77B6-4E7E-B5FD-B849348A79B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7D19E6-6797-4DB8-B000-6ACF2B9F5CFB}" type="slidenum">
              <a:rPr lang="vi-VN" smtClean="0"/>
              <a:t>106</a:t>
            </a:fld>
            <a:endParaRPr lang="vi-VN"/>
          </a:p>
        </p:txBody>
      </p:sp>
      <p:sp>
        <p:nvSpPr>
          <p:cNvPr id="106" name="Google Shape;3733;p54">
            <a:extLst>
              <a:ext uri="{FF2B5EF4-FFF2-40B4-BE49-F238E27FC236}">
                <a16:creationId xmlns:a16="http://schemas.microsoft.com/office/drawing/2014/main" id="{6B424E43-A681-4F45-830D-F3491A4C313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Christmas Presents</a:t>
            </a:r>
            <a:endParaRPr>
              <a:solidFill>
                <a:schemeClr val="accent2"/>
              </a:solidFill>
            </a:endParaRPr>
          </a:p>
        </p:txBody>
      </p:sp>
      <p:grpSp>
        <p:nvGrpSpPr>
          <p:cNvPr id="107" name="Google Shape;3734;p54">
            <a:extLst>
              <a:ext uri="{FF2B5EF4-FFF2-40B4-BE49-F238E27FC236}">
                <a16:creationId xmlns:a16="http://schemas.microsoft.com/office/drawing/2014/main" id="{A495100C-6B9D-49C4-A023-3758902E3821}"/>
              </a:ext>
            </a:extLst>
          </p:cNvPr>
          <p:cNvGrpSpPr/>
          <p:nvPr/>
        </p:nvGrpSpPr>
        <p:grpSpPr>
          <a:xfrm>
            <a:off x="1303027" y="1143032"/>
            <a:ext cx="2147978" cy="3465493"/>
            <a:chOff x="1121550" y="1134183"/>
            <a:chExt cx="1973700" cy="3184318"/>
          </a:xfrm>
        </p:grpSpPr>
        <p:grpSp>
          <p:nvGrpSpPr>
            <p:cNvPr id="108" name="Google Shape;3735;p54">
              <a:extLst>
                <a:ext uri="{FF2B5EF4-FFF2-40B4-BE49-F238E27FC236}">
                  <a16:creationId xmlns:a16="http://schemas.microsoft.com/office/drawing/2014/main" id="{36DEF944-A20A-4313-9546-463BE8C499BE}"/>
                </a:ext>
              </a:extLst>
            </p:cNvPr>
            <p:cNvGrpSpPr/>
            <p:nvPr/>
          </p:nvGrpSpPr>
          <p:grpSpPr>
            <a:xfrm>
              <a:off x="1121550" y="1134183"/>
              <a:ext cx="1973700" cy="3184316"/>
              <a:chOff x="1121550" y="1134183"/>
              <a:chExt cx="1973700" cy="3184316"/>
            </a:xfrm>
          </p:grpSpPr>
          <p:sp>
            <p:nvSpPr>
              <p:cNvPr id="110" name="Google Shape;3736;p54">
                <a:extLst>
                  <a:ext uri="{FF2B5EF4-FFF2-40B4-BE49-F238E27FC236}">
                    <a16:creationId xmlns:a16="http://schemas.microsoft.com/office/drawing/2014/main" id="{0066E00D-AB74-46BD-A561-8583A4EADE74}"/>
                  </a:ext>
                </a:extLst>
              </p:cNvPr>
              <p:cNvSpPr/>
              <p:nvPr/>
            </p:nvSpPr>
            <p:spPr>
              <a:xfrm>
                <a:off x="1121550" y="1612199"/>
                <a:ext cx="1973700" cy="2706300"/>
              </a:xfrm>
              <a:prstGeom prst="snip2SameRect">
                <a:avLst>
                  <a:gd name="adj1" fmla="val 16667"/>
                  <a:gd name="adj2" fmla="val 0"/>
                </a:avLst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3737;p54">
                <a:extLst>
                  <a:ext uri="{FF2B5EF4-FFF2-40B4-BE49-F238E27FC236}">
                    <a16:creationId xmlns:a16="http://schemas.microsoft.com/office/drawing/2014/main" id="{004B7B13-BEFD-4ED4-885A-9C9AAB5C4640}"/>
                  </a:ext>
                </a:extLst>
              </p:cNvPr>
              <p:cNvSpPr/>
              <p:nvPr/>
            </p:nvSpPr>
            <p:spPr>
              <a:xfrm>
                <a:off x="2000417" y="1797198"/>
                <a:ext cx="216000" cy="2160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2" name="Google Shape;3738;p54">
                <a:extLst>
                  <a:ext uri="{FF2B5EF4-FFF2-40B4-BE49-F238E27FC236}">
                    <a16:creationId xmlns:a16="http://schemas.microsoft.com/office/drawing/2014/main" id="{1A8DC7A5-F0A0-48DB-ABF0-3F7A033C4344}"/>
                  </a:ext>
                </a:extLst>
              </p:cNvPr>
              <p:cNvGrpSpPr/>
              <p:nvPr/>
            </p:nvGrpSpPr>
            <p:grpSpPr>
              <a:xfrm>
                <a:off x="1440627" y="1134183"/>
                <a:ext cx="1216385" cy="739033"/>
                <a:chOff x="601994" y="3922227"/>
                <a:chExt cx="245150" cy="148942"/>
              </a:xfrm>
            </p:grpSpPr>
            <p:sp>
              <p:nvSpPr>
                <p:cNvPr id="205" name="Google Shape;3739;p54">
                  <a:extLst>
                    <a:ext uri="{FF2B5EF4-FFF2-40B4-BE49-F238E27FC236}">
                      <a16:creationId xmlns:a16="http://schemas.microsoft.com/office/drawing/2014/main" id="{A6915036-CCE6-4EA8-8AE4-4A6031E36905}"/>
                    </a:ext>
                  </a:extLst>
                </p:cNvPr>
                <p:cNvSpPr/>
                <p:nvPr/>
              </p:nvSpPr>
              <p:spPr>
                <a:xfrm flipH="1">
                  <a:off x="734159" y="3952348"/>
                  <a:ext cx="48078" cy="1008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0" h="3168" extrusionOk="0">
                      <a:moveTo>
                        <a:pt x="596" y="130"/>
                      </a:moveTo>
                      <a:cubicBezTo>
                        <a:pt x="619" y="130"/>
                        <a:pt x="646" y="137"/>
                        <a:pt x="669" y="146"/>
                      </a:cubicBezTo>
                      <a:cubicBezTo>
                        <a:pt x="1108" y="333"/>
                        <a:pt x="1307" y="2011"/>
                        <a:pt x="1364" y="2832"/>
                      </a:cubicBezTo>
                      <a:cubicBezTo>
                        <a:pt x="1031" y="2476"/>
                        <a:pt x="137" y="1442"/>
                        <a:pt x="160" y="712"/>
                      </a:cubicBezTo>
                      <a:cubicBezTo>
                        <a:pt x="168" y="512"/>
                        <a:pt x="240" y="356"/>
                        <a:pt x="380" y="233"/>
                      </a:cubicBezTo>
                      <a:cubicBezTo>
                        <a:pt x="459" y="163"/>
                        <a:pt x="530" y="130"/>
                        <a:pt x="596" y="130"/>
                      </a:cubicBezTo>
                      <a:close/>
                      <a:moveTo>
                        <a:pt x="595" y="1"/>
                      </a:moveTo>
                      <a:cubicBezTo>
                        <a:pt x="499" y="1"/>
                        <a:pt x="398" y="45"/>
                        <a:pt x="297" y="133"/>
                      </a:cubicBezTo>
                      <a:cubicBezTo>
                        <a:pt x="128" y="279"/>
                        <a:pt x="41" y="472"/>
                        <a:pt x="31" y="708"/>
                      </a:cubicBezTo>
                      <a:cubicBezTo>
                        <a:pt x="1" y="1658"/>
                        <a:pt x="1334" y="2994"/>
                        <a:pt x="1390" y="3051"/>
                      </a:cubicBezTo>
                      <a:lnTo>
                        <a:pt x="1510" y="3167"/>
                      </a:lnTo>
                      <a:lnTo>
                        <a:pt x="1504" y="3002"/>
                      </a:lnTo>
                      <a:cubicBezTo>
                        <a:pt x="1490" y="2726"/>
                        <a:pt x="1354" y="296"/>
                        <a:pt x="719" y="26"/>
                      </a:cubicBezTo>
                      <a:cubicBezTo>
                        <a:pt x="678" y="9"/>
                        <a:pt x="637" y="1"/>
                        <a:pt x="59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6" name="Google Shape;3740;p54">
                  <a:extLst>
                    <a:ext uri="{FF2B5EF4-FFF2-40B4-BE49-F238E27FC236}">
                      <a16:creationId xmlns:a16="http://schemas.microsoft.com/office/drawing/2014/main" id="{8701F6EB-F3DA-4374-B265-7F07A42FFAE4}"/>
                    </a:ext>
                  </a:extLst>
                </p:cNvPr>
                <p:cNvSpPr/>
                <p:nvPr/>
              </p:nvSpPr>
              <p:spPr>
                <a:xfrm flipH="1">
                  <a:off x="680285" y="3952348"/>
                  <a:ext cx="58777" cy="959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46" h="3015" extrusionOk="0">
                      <a:moveTo>
                        <a:pt x="1208" y="130"/>
                      </a:moveTo>
                      <a:cubicBezTo>
                        <a:pt x="1337" y="133"/>
                        <a:pt x="1417" y="173"/>
                        <a:pt x="1453" y="250"/>
                      </a:cubicBezTo>
                      <a:cubicBezTo>
                        <a:pt x="1639" y="665"/>
                        <a:pt x="666" y="2011"/>
                        <a:pt x="148" y="2652"/>
                      </a:cubicBezTo>
                      <a:cubicBezTo>
                        <a:pt x="160" y="2160"/>
                        <a:pt x="247" y="821"/>
                        <a:pt x="755" y="319"/>
                      </a:cubicBezTo>
                      <a:cubicBezTo>
                        <a:pt x="885" y="193"/>
                        <a:pt x="1028" y="130"/>
                        <a:pt x="1191" y="130"/>
                      </a:cubicBezTo>
                      <a:close/>
                      <a:moveTo>
                        <a:pt x="1197" y="0"/>
                      </a:moveTo>
                      <a:cubicBezTo>
                        <a:pt x="990" y="0"/>
                        <a:pt x="818" y="74"/>
                        <a:pt x="662" y="226"/>
                      </a:cubicBezTo>
                      <a:cubicBezTo>
                        <a:pt x="1" y="884"/>
                        <a:pt x="14" y="2758"/>
                        <a:pt x="18" y="2838"/>
                      </a:cubicBezTo>
                      <a:lnTo>
                        <a:pt x="18" y="3014"/>
                      </a:lnTo>
                      <a:lnTo>
                        <a:pt x="131" y="2878"/>
                      </a:lnTo>
                      <a:cubicBezTo>
                        <a:pt x="307" y="2669"/>
                        <a:pt x="1846" y="801"/>
                        <a:pt x="1570" y="196"/>
                      </a:cubicBezTo>
                      <a:cubicBezTo>
                        <a:pt x="1513" y="70"/>
                        <a:pt x="1393" y="3"/>
                        <a:pt x="1211" y="0"/>
                      </a:cubicBezTo>
                      <a:cubicBezTo>
                        <a:pt x="1206" y="0"/>
                        <a:pt x="1202" y="0"/>
                        <a:pt x="1197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7" name="Google Shape;3741;p54">
                  <a:extLst>
                    <a:ext uri="{FF2B5EF4-FFF2-40B4-BE49-F238E27FC236}">
                      <a16:creationId xmlns:a16="http://schemas.microsoft.com/office/drawing/2014/main" id="{27066CA8-63F5-4B4E-A37A-518A78CC922E}"/>
                    </a:ext>
                  </a:extLst>
                </p:cNvPr>
                <p:cNvSpPr/>
                <p:nvPr/>
              </p:nvSpPr>
              <p:spPr>
                <a:xfrm flipH="1">
                  <a:off x="601994" y="3922227"/>
                  <a:ext cx="135447" cy="1226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4" h="3852" extrusionOk="0">
                      <a:moveTo>
                        <a:pt x="2589" y="2452"/>
                      </a:moveTo>
                      <a:cubicBezTo>
                        <a:pt x="2669" y="2472"/>
                        <a:pt x="2745" y="2505"/>
                        <a:pt x="2818" y="2548"/>
                      </a:cubicBezTo>
                      <a:cubicBezTo>
                        <a:pt x="2928" y="2615"/>
                        <a:pt x="3041" y="2727"/>
                        <a:pt x="3018" y="2851"/>
                      </a:cubicBezTo>
                      <a:cubicBezTo>
                        <a:pt x="3004" y="2934"/>
                        <a:pt x="2928" y="2971"/>
                        <a:pt x="2892" y="2980"/>
                      </a:cubicBezTo>
                      <a:cubicBezTo>
                        <a:pt x="2862" y="2991"/>
                        <a:pt x="2831" y="2996"/>
                        <a:pt x="2800" y="2996"/>
                      </a:cubicBezTo>
                      <a:cubicBezTo>
                        <a:pt x="2738" y="2996"/>
                        <a:pt x="2678" y="2975"/>
                        <a:pt x="2636" y="2937"/>
                      </a:cubicBezTo>
                      <a:cubicBezTo>
                        <a:pt x="2510" y="2814"/>
                        <a:pt x="2516" y="2604"/>
                        <a:pt x="2589" y="2452"/>
                      </a:cubicBezTo>
                      <a:close/>
                      <a:moveTo>
                        <a:pt x="3568" y="1"/>
                      </a:moveTo>
                      <a:cubicBezTo>
                        <a:pt x="3388" y="1"/>
                        <a:pt x="3226" y="59"/>
                        <a:pt x="3111" y="115"/>
                      </a:cubicBezTo>
                      <a:lnTo>
                        <a:pt x="3168" y="232"/>
                      </a:lnTo>
                      <a:cubicBezTo>
                        <a:pt x="3268" y="184"/>
                        <a:pt x="3410" y="132"/>
                        <a:pt x="3564" y="132"/>
                      </a:cubicBezTo>
                      <a:cubicBezTo>
                        <a:pt x="3603" y="132"/>
                        <a:pt x="3642" y="135"/>
                        <a:pt x="3682" y="142"/>
                      </a:cubicBezTo>
                      <a:cubicBezTo>
                        <a:pt x="3858" y="172"/>
                        <a:pt x="4008" y="285"/>
                        <a:pt x="4065" y="431"/>
                      </a:cubicBezTo>
                      <a:cubicBezTo>
                        <a:pt x="4121" y="570"/>
                        <a:pt x="4094" y="750"/>
                        <a:pt x="4001" y="909"/>
                      </a:cubicBezTo>
                      <a:cubicBezTo>
                        <a:pt x="3915" y="1059"/>
                        <a:pt x="3786" y="1179"/>
                        <a:pt x="3639" y="1305"/>
                      </a:cubicBezTo>
                      <a:cubicBezTo>
                        <a:pt x="3403" y="1511"/>
                        <a:pt x="3164" y="1714"/>
                        <a:pt x="2915" y="1917"/>
                      </a:cubicBezTo>
                      <a:cubicBezTo>
                        <a:pt x="2775" y="2029"/>
                        <a:pt x="2629" y="2146"/>
                        <a:pt x="2525" y="2302"/>
                      </a:cubicBezTo>
                      <a:cubicBezTo>
                        <a:pt x="2445" y="2286"/>
                        <a:pt x="2363" y="2279"/>
                        <a:pt x="2282" y="2279"/>
                      </a:cubicBezTo>
                      <a:cubicBezTo>
                        <a:pt x="1899" y="2279"/>
                        <a:pt x="1517" y="2438"/>
                        <a:pt x="1243" y="2621"/>
                      </a:cubicBezTo>
                      <a:cubicBezTo>
                        <a:pt x="954" y="2817"/>
                        <a:pt x="708" y="3066"/>
                        <a:pt x="468" y="3306"/>
                      </a:cubicBezTo>
                      <a:cubicBezTo>
                        <a:pt x="316" y="3455"/>
                        <a:pt x="163" y="3612"/>
                        <a:pt x="0" y="3751"/>
                      </a:cubicBezTo>
                      <a:lnTo>
                        <a:pt x="83" y="3851"/>
                      </a:lnTo>
                      <a:cubicBezTo>
                        <a:pt x="249" y="3708"/>
                        <a:pt x="409" y="3549"/>
                        <a:pt x="559" y="3399"/>
                      </a:cubicBezTo>
                      <a:cubicBezTo>
                        <a:pt x="795" y="3163"/>
                        <a:pt x="1037" y="2917"/>
                        <a:pt x="1316" y="2731"/>
                      </a:cubicBezTo>
                      <a:cubicBezTo>
                        <a:pt x="1572" y="2557"/>
                        <a:pt x="1930" y="2408"/>
                        <a:pt x="2282" y="2408"/>
                      </a:cubicBezTo>
                      <a:cubicBezTo>
                        <a:pt x="2341" y="2408"/>
                        <a:pt x="2401" y="2413"/>
                        <a:pt x="2459" y="2422"/>
                      </a:cubicBezTo>
                      <a:cubicBezTo>
                        <a:pt x="2380" y="2615"/>
                        <a:pt x="2383" y="2874"/>
                        <a:pt x="2545" y="3030"/>
                      </a:cubicBezTo>
                      <a:cubicBezTo>
                        <a:pt x="2611" y="3091"/>
                        <a:pt x="2705" y="3125"/>
                        <a:pt x="2802" y="3125"/>
                      </a:cubicBezTo>
                      <a:cubicBezTo>
                        <a:pt x="2846" y="3125"/>
                        <a:pt x="2892" y="3118"/>
                        <a:pt x="2935" y="3103"/>
                      </a:cubicBezTo>
                      <a:cubicBezTo>
                        <a:pt x="3051" y="3066"/>
                        <a:pt x="3131" y="2977"/>
                        <a:pt x="3148" y="2871"/>
                      </a:cubicBezTo>
                      <a:cubicBezTo>
                        <a:pt x="3177" y="2684"/>
                        <a:pt x="3031" y="2525"/>
                        <a:pt x="2884" y="2439"/>
                      </a:cubicBezTo>
                      <a:cubicBezTo>
                        <a:pt x="2812" y="2395"/>
                        <a:pt x="2738" y="2362"/>
                        <a:pt x="2662" y="2336"/>
                      </a:cubicBezTo>
                      <a:cubicBezTo>
                        <a:pt x="2752" y="2216"/>
                        <a:pt x="2878" y="2113"/>
                        <a:pt x="3004" y="2009"/>
                      </a:cubicBezTo>
                      <a:cubicBezTo>
                        <a:pt x="3247" y="1814"/>
                        <a:pt x="3490" y="1611"/>
                        <a:pt x="3722" y="1405"/>
                      </a:cubicBezTo>
                      <a:cubicBezTo>
                        <a:pt x="3878" y="1268"/>
                        <a:pt x="4015" y="1142"/>
                        <a:pt x="4111" y="976"/>
                      </a:cubicBezTo>
                      <a:cubicBezTo>
                        <a:pt x="4228" y="780"/>
                        <a:pt x="4254" y="561"/>
                        <a:pt x="4188" y="385"/>
                      </a:cubicBezTo>
                      <a:cubicBezTo>
                        <a:pt x="4114" y="199"/>
                        <a:pt x="3925" y="52"/>
                        <a:pt x="3702" y="12"/>
                      </a:cubicBezTo>
                      <a:cubicBezTo>
                        <a:pt x="3656" y="4"/>
                        <a:pt x="3612" y="1"/>
                        <a:pt x="3568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8" name="Google Shape;3742;p54">
                  <a:extLst>
                    <a:ext uri="{FF2B5EF4-FFF2-40B4-BE49-F238E27FC236}">
                      <a16:creationId xmlns:a16="http://schemas.microsoft.com/office/drawing/2014/main" id="{743822DA-95C6-4C5C-81BF-29BEF01FC302}"/>
                    </a:ext>
                  </a:extLst>
                </p:cNvPr>
                <p:cNvSpPr/>
                <p:nvPr/>
              </p:nvSpPr>
              <p:spPr>
                <a:xfrm rot="602308" flipH="1">
                  <a:off x="742412" y="3972835"/>
                  <a:ext cx="97589" cy="905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5" h="2843" extrusionOk="0">
                      <a:moveTo>
                        <a:pt x="1306" y="1559"/>
                      </a:moveTo>
                      <a:cubicBezTo>
                        <a:pt x="1380" y="1659"/>
                        <a:pt x="1436" y="1766"/>
                        <a:pt x="1483" y="1882"/>
                      </a:cubicBezTo>
                      <a:cubicBezTo>
                        <a:pt x="1506" y="1942"/>
                        <a:pt x="1529" y="2011"/>
                        <a:pt x="1516" y="2071"/>
                      </a:cubicBezTo>
                      <a:cubicBezTo>
                        <a:pt x="1496" y="2168"/>
                        <a:pt x="1389" y="2227"/>
                        <a:pt x="1300" y="2241"/>
                      </a:cubicBezTo>
                      <a:cubicBezTo>
                        <a:pt x="1277" y="2245"/>
                        <a:pt x="1253" y="2247"/>
                        <a:pt x="1229" y="2247"/>
                      </a:cubicBezTo>
                      <a:cubicBezTo>
                        <a:pt x="1139" y="2247"/>
                        <a:pt x="1045" y="2222"/>
                        <a:pt x="961" y="2201"/>
                      </a:cubicBezTo>
                      <a:cubicBezTo>
                        <a:pt x="891" y="2184"/>
                        <a:pt x="825" y="2164"/>
                        <a:pt x="795" y="2117"/>
                      </a:cubicBezTo>
                      <a:cubicBezTo>
                        <a:pt x="775" y="2094"/>
                        <a:pt x="768" y="2058"/>
                        <a:pt x="771" y="2011"/>
                      </a:cubicBezTo>
                      <a:cubicBezTo>
                        <a:pt x="778" y="1806"/>
                        <a:pt x="958" y="1643"/>
                        <a:pt x="1134" y="1589"/>
                      </a:cubicBezTo>
                      <a:cubicBezTo>
                        <a:pt x="1187" y="1573"/>
                        <a:pt x="1247" y="1563"/>
                        <a:pt x="1306" y="1559"/>
                      </a:cubicBezTo>
                      <a:close/>
                      <a:moveTo>
                        <a:pt x="269" y="1"/>
                      </a:moveTo>
                      <a:cubicBezTo>
                        <a:pt x="200" y="8"/>
                        <a:pt x="133" y="44"/>
                        <a:pt x="87" y="100"/>
                      </a:cubicBezTo>
                      <a:cubicBezTo>
                        <a:pt x="27" y="170"/>
                        <a:pt x="1" y="267"/>
                        <a:pt x="7" y="356"/>
                      </a:cubicBezTo>
                      <a:cubicBezTo>
                        <a:pt x="21" y="482"/>
                        <a:pt x="93" y="606"/>
                        <a:pt x="223" y="722"/>
                      </a:cubicBezTo>
                      <a:cubicBezTo>
                        <a:pt x="360" y="845"/>
                        <a:pt x="516" y="938"/>
                        <a:pt x="668" y="1028"/>
                      </a:cubicBezTo>
                      <a:cubicBezTo>
                        <a:pt x="791" y="1100"/>
                        <a:pt x="918" y="1177"/>
                        <a:pt x="1030" y="1267"/>
                      </a:cubicBezTo>
                      <a:cubicBezTo>
                        <a:pt x="1094" y="1317"/>
                        <a:pt x="1157" y="1376"/>
                        <a:pt x="1210" y="1436"/>
                      </a:cubicBezTo>
                      <a:cubicBezTo>
                        <a:pt x="1170" y="1443"/>
                        <a:pt x="1130" y="1453"/>
                        <a:pt x="1094" y="1467"/>
                      </a:cubicBezTo>
                      <a:cubicBezTo>
                        <a:pt x="835" y="1546"/>
                        <a:pt x="648" y="1769"/>
                        <a:pt x="639" y="2005"/>
                      </a:cubicBezTo>
                      <a:cubicBezTo>
                        <a:pt x="639" y="2082"/>
                        <a:pt x="652" y="2145"/>
                        <a:pt x="685" y="2194"/>
                      </a:cubicBezTo>
                      <a:cubicBezTo>
                        <a:pt x="742" y="2274"/>
                        <a:pt x="838" y="2304"/>
                        <a:pt x="928" y="2327"/>
                      </a:cubicBezTo>
                      <a:cubicBezTo>
                        <a:pt x="1022" y="2350"/>
                        <a:pt x="1127" y="2376"/>
                        <a:pt x="1234" y="2376"/>
                      </a:cubicBezTo>
                      <a:cubicBezTo>
                        <a:pt x="1263" y="2376"/>
                        <a:pt x="1291" y="2374"/>
                        <a:pt x="1320" y="2370"/>
                      </a:cubicBezTo>
                      <a:cubicBezTo>
                        <a:pt x="1456" y="2350"/>
                        <a:pt x="1609" y="2257"/>
                        <a:pt x="1642" y="2097"/>
                      </a:cubicBezTo>
                      <a:cubicBezTo>
                        <a:pt x="1662" y="2005"/>
                        <a:pt x="1636" y="1912"/>
                        <a:pt x="1602" y="1832"/>
                      </a:cubicBezTo>
                      <a:cubicBezTo>
                        <a:pt x="1566" y="1739"/>
                        <a:pt x="1519" y="1649"/>
                        <a:pt x="1466" y="1563"/>
                      </a:cubicBezTo>
                      <a:lnTo>
                        <a:pt x="1466" y="1563"/>
                      </a:lnTo>
                      <a:cubicBezTo>
                        <a:pt x="1556" y="1573"/>
                        <a:pt x="1653" y="1596"/>
                        <a:pt x="1752" y="1632"/>
                      </a:cubicBezTo>
                      <a:cubicBezTo>
                        <a:pt x="2303" y="1822"/>
                        <a:pt x="2759" y="2287"/>
                        <a:pt x="2941" y="2842"/>
                      </a:cubicBezTo>
                      <a:lnTo>
                        <a:pt x="3064" y="2803"/>
                      </a:lnTo>
                      <a:cubicBezTo>
                        <a:pt x="2872" y="2208"/>
                        <a:pt x="2383" y="1712"/>
                        <a:pt x="1795" y="1510"/>
                      </a:cubicBezTo>
                      <a:cubicBezTo>
                        <a:pt x="1642" y="1456"/>
                        <a:pt x="1503" y="1430"/>
                        <a:pt x="1369" y="1427"/>
                      </a:cubicBezTo>
                      <a:cubicBezTo>
                        <a:pt x="1297" y="1330"/>
                        <a:pt x="1207" y="1244"/>
                        <a:pt x="1110" y="1164"/>
                      </a:cubicBezTo>
                      <a:cubicBezTo>
                        <a:pt x="995" y="1071"/>
                        <a:pt x="861" y="991"/>
                        <a:pt x="735" y="918"/>
                      </a:cubicBezTo>
                      <a:cubicBezTo>
                        <a:pt x="582" y="828"/>
                        <a:pt x="436" y="742"/>
                        <a:pt x="313" y="629"/>
                      </a:cubicBezTo>
                      <a:cubicBezTo>
                        <a:pt x="206" y="533"/>
                        <a:pt x="147" y="436"/>
                        <a:pt x="137" y="343"/>
                      </a:cubicBezTo>
                      <a:cubicBezTo>
                        <a:pt x="130" y="290"/>
                        <a:pt x="150" y="227"/>
                        <a:pt x="187" y="183"/>
                      </a:cubicBezTo>
                      <a:cubicBezTo>
                        <a:pt x="203" y="163"/>
                        <a:pt x="237" y="134"/>
                        <a:pt x="280" y="131"/>
                      </a:cubicBezTo>
                      <a:lnTo>
                        <a:pt x="26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13" name="Google Shape;3743;p54">
                <a:extLst>
                  <a:ext uri="{FF2B5EF4-FFF2-40B4-BE49-F238E27FC236}">
                    <a16:creationId xmlns:a16="http://schemas.microsoft.com/office/drawing/2014/main" id="{6BAE9E69-16B1-4204-A407-256404D64AA2}"/>
                  </a:ext>
                </a:extLst>
              </p:cNvPr>
              <p:cNvSpPr/>
              <p:nvPr/>
            </p:nvSpPr>
            <p:spPr>
              <a:xfrm>
                <a:off x="2599738" y="2061903"/>
                <a:ext cx="311218" cy="358780"/>
              </a:xfrm>
              <a:custGeom>
                <a:avLst/>
                <a:gdLst/>
                <a:ahLst/>
                <a:cxnLst/>
                <a:rect l="l" t="t" r="r" b="b"/>
                <a:pathLst>
                  <a:path w="14245" h="16422" extrusionOk="0">
                    <a:moveTo>
                      <a:pt x="6729" y="0"/>
                    </a:moveTo>
                    <a:lnTo>
                      <a:pt x="6729" y="8309"/>
                    </a:lnTo>
                    <a:lnTo>
                      <a:pt x="0" y="6334"/>
                    </a:lnTo>
                    <a:lnTo>
                      <a:pt x="0" y="6334"/>
                    </a:lnTo>
                    <a:lnTo>
                      <a:pt x="5736" y="10091"/>
                    </a:lnTo>
                    <a:lnTo>
                      <a:pt x="1979" y="15234"/>
                    </a:lnTo>
                    <a:lnTo>
                      <a:pt x="6727" y="10883"/>
                    </a:lnTo>
                    <a:lnTo>
                      <a:pt x="7519" y="16421"/>
                    </a:lnTo>
                    <a:lnTo>
                      <a:pt x="8113" y="10487"/>
                    </a:lnTo>
                    <a:lnTo>
                      <a:pt x="14047" y="13849"/>
                    </a:lnTo>
                    <a:lnTo>
                      <a:pt x="8509" y="9101"/>
                    </a:lnTo>
                    <a:lnTo>
                      <a:pt x="14245" y="6727"/>
                    </a:lnTo>
                    <a:lnTo>
                      <a:pt x="8310" y="7715"/>
                    </a:lnTo>
                    <a:lnTo>
                      <a:pt x="6729" y="0"/>
                    </a:lnTo>
                    <a:close/>
                  </a:path>
                </a:pathLst>
              </a:custGeom>
              <a:solidFill>
                <a:srgbClr val="F2E3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3744;p54">
                <a:extLst>
                  <a:ext uri="{FF2B5EF4-FFF2-40B4-BE49-F238E27FC236}">
                    <a16:creationId xmlns:a16="http://schemas.microsoft.com/office/drawing/2014/main" id="{53797742-B050-4EEF-8752-98345ED1AADB}"/>
                  </a:ext>
                </a:extLst>
              </p:cNvPr>
              <p:cNvSpPr/>
              <p:nvPr/>
            </p:nvSpPr>
            <p:spPr>
              <a:xfrm>
                <a:off x="1175378" y="2667397"/>
                <a:ext cx="265250" cy="271674"/>
              </a:xfrm>
              <a:custGeom>
                <a:avLst/>
                <a:gdLst/>
                <a:ahLst/>
                <a:cxnLst/>
                <a:rect l="l" t="t" r="r" b="b"/>
                <a:pathLst>
                  <a:path w="12141" h="12435" extrusionOk="0">
                    <a:moveTo>
                      <a:pt x="6436" y="0"/>
                    </a:moveTo>
                    <a:cubicBezTo>
                      <a:pt x="6436" y="0"/>
                      <a:pt x="6144" y="6144"/>
                      <a:pt x="6144" y="6291"/>
                    </a:cubicBezTo>
                    <a:lnTo>
                      <a:pt x="0" y="6144"/>
                    </a:lnTo>
                    <a:lnTo>
                      <a:pt x="0" y="6144"/>
                    </a:lnTo>
                    <a:lnTo>
                      <a:pt x="5266" y="7899"/>
                    </a:lnTo>
                    <a:lnTo>
                      <a:pt x="3071" y="12434"/>
                    </a:lnTo>
                    <a:lnTo>
                      <a:pt x="6144" y="8484"/>
                    </a:lnTo>
                    <a:lnTo>
                      <a:pt x="7752" y="12434"/>
                    </a:lnTo>
                    <a:lnTo>
                      <a:pt x="7607" y="7899"/>
                    </a:lnTo>
                    <a:lnTo>
                      <a:pt x="12140" y="8777"/>
                    </a:lnTo>
                    <a:lnTo>
                      <a:pt x="12140" y="8777"/>
                    </a:lnTo>
                    <a:lnTo>
                      <a:pt x="8337" y="6876"/>
                    </a:lnTo>
                    <a:lnTo>
                      <a:pt x="11848" y="2341"/>
                    </a:lnTo>
                    <a:lnTo>
                      <a:pt x="7460" y="6291"/>
                    </a:lnTo>
                    <a:lnTo>
                      <a:pt x="6436" y="0"/>
                    </a:lnTo>
                    <a:close/>
                  </a:path>
                </a:pathLst>
              </a:custGeom>
              <a:solidFill>
                <a:srgbClr val="F2E3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3745;p54">
                <a:extLst>
                  <a:ext uri="{FF2B5EF4-FFF2-40B4-BE49-F238E27FC236}">
                    <a16:creationId xmlns:a16="http://schemas.microsoft.com/office/drawing/2014/main" id="{3ADBD6DE-6E19-4417-904F-F7866FA87B71}"/>
                  </a:ext>
                </a:extLst>
              </p:cNvPr>
              <p:cNvSpPr/>
              <p:nvPr/>
            </p:nvSpPr>
            <p:spPr>
              <a:xfrm rot="2700000">
                <a:off x="2599743" y="2987130"/>
                <a:ext cx="311197" cy="358756"/>
              </a:xfrm>
              <a:custGeom>
                <a:avLst/>
                <a:gdLst/>
                <a:ahLst/>
                <a:cxnLst/>
                <a:rect l="l" t="t" r="r" b="b"/>
                <a:pathLst>
                  <a:path w="14245" h="16422" extrusionOk="0">
                    <a:moveTo>
                      <a:pt x="6729" y="0"/>
                    </a:moveTo>
                    <a:lnTo>
                      <a:pt x="6729" y="8309"/>
                    </a:lnTo>
                    <a:lnTo>
                      <a:pt x="0" y="6334"/>
                    </a:lnTo>
                    <a:lnTo>
                      <a:pt x="0" y="6334"/>
                    </a:lnTo>
                    <a:lnTo>
                      <a:pt x="5736" y="10091"/>
                    </a:lnTo>
                    <a:lnTo>
                      <a:pt x="1979" y="15234"/>
                    </a:lnTo>
                    <a:lnTo>
                      <a:pt x="6727" y="10883"/>
                    </a:lnTo>
                    <a:lnTo>
                      <a:pt x="7519" y="16421"/>
                    </a:lnTo>
                    <a:lnTo>
                      <a:pt x="8113" y="10487"/>
                    </a:lnTo>
                    <a:lnTo>
                      <a:pt x="14047" y="13849"/>
                    </a:lnTo>
                    <a:lnTo>
                      <a:pt x="8509" y="9101"/>
                    </a:lnTo>
                    <a:lnTo>
                      <a:pt x="14245" y="6727"/>
                    </a:lnTo>
                    <a:lnTo>
                      <a:pt x="8310" y="7715"/>
                    </a:lnTo>
                    <a:lnTo>
                      <a:pt x="6729" y="0"/>
                    </a:lnTo>
                    <a:close/>
                  </a:path>
                </a:pathLst>
              </a:custGeom>
              <a:solidFill>
                <a:srgbClr val="F2E3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6" name="Google Shape;3746;p54">
                <a:extLst>
                  <a:ext uri="{FF2B5EF4-FFF2-40B4-BE49-F238E27FC236}">
                    <a16:creationId xmlns:a16="http://schemas.microsoft.com/office/drawing/2014/main" id="{DE093569-E16A-4A41-B9CF-E4C8BC0CFA1B}"/>
                  </a:ext>
                </a:extLst>
              </p:cNvPr>
              <p:cNvGrpSpPr/>
              <p:nvPr/>
            </p:nvGrpSpPr>
            <p:grpSpPr>
              <a:xfrm>
                <a:off x="1617089" y="2061919"/>
                <a:ext cx="982723" cy="1402892"/>
                <a:chOff x="2062047" y="1315060"/>
                <a:chExt cx="865149" cy="1235049"/>
              </a:xfrm>
            </p:grpSpPr>
            <p:sp>
              <p:nvSpPr>
                <p:cNvPr id="117" name="Google Shape;3747;p54">
                  <a:extLst>
                    <a:ext uri="{FF2B5EF4-FFF2-40B4-BE49-F238E27FC236}">
                      <a16:creationId xmlns:a16="http://schemas.microsoft.com/office/drawing/2014/main" id="{0E8B44E8-6798-4B11-936F-CAE8BC0B6356}"/>
                    </a:ext>
                  </a:extLst>
                </p:cNvPr>
                <p:cNvSpPr/>
                <p:nvPr/>
              </p:nvSpPr>
              <p:spPr>
                <a:xfrm>
                  <a:off x="2172429" y="1986848"/>
                  <a:ext cx="750562" cy="4686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8" h="10363" extrusionOk="0">
                      <a:moveTo>
                        <a:pt x="15707" y="1"/>
                      </a:moveTo>
                      <a:lnTo>
                        <a:pt x="4004" y="1202"/>
                      </a:lnTo>
                      <a:lnTo>
                        <a:pt x="1" y="1613"/>
                      </a:lnTo>
                      <a:lnTo>
                        <a:pt x="14" y="1968"/>
                      </a:lnTo>
                      <a:cubicBezTo>
                        <a:pt x="21" y="2193"/>
                        <a:pt x="37" y="2418"/>
                        <a:pt x="63" y="2643"/>
                      </a:cubicBezTo>
                      <a:cubicBezTo>
                        <a:pt x="179" y="3680"/>
                        <a:pt x="477" y="4667"/>
                        <a:pt x="928" y="5567"/>
                      </a:cubicBezTo>
                      <a:cubicBezTo>
                        <a:pt x="1093" y="5902"/>
                        <a:pt x="1282" y="6229"/>
                        <a:pt x="1491" y="6541"/>
                      </a:cubicBezTo>
                      <a:cubicBezTo>
                        <a:pt x="1679" y="6819"/>
                        <a:pt x="1882" y="7088"/>
                        <a:pt x="2100" y="7342"/>
                      </a:cubicBezTo>
                      <a:cubicBezTo>
                        <a:pt x="2275" y="7551"/>
                        <a:pt x="2461" y="7750"/>
                        <a:pt x="2657" y="7938"/>
                      </a:cubicBezTo>
                      <a:cubicBezTo>
                        <a:pt x="2994" y="8269"/>
                        <a:pt x="3358" y="8571"/>
                        <a:pt x="3749" y="8839"/>
                      </a:cubicBezTo>
                      <a:cubicBezTo>
                        <a:pt x="3931" y="8968"/>
                        <a:pt x="4120" y="9087"/>
                        <a:pt x="4315" y="9200"/>
                      </a:cubicBezTo>
                      <a:cubicBezTo>
                        <a:pt x="4716" y="9435"/>
                        <a:pt x="5136" y="9637"/>
                        <a:pt x="5577" y="9806"/>
                      </a:cubicBezTo>
                      <a:cubicBezTo>
                        <a:pt x="5769" y="9876"/>
                        <a:pt x="5961" y="9945"/>
                        <a:pt x="6160" y="10001"/>
                      </a:cubicBezTo>
                      <a:cubicBezTo>
                        <a:pt x="6607" y="10134"/>
                        <a:pt x="7071" y="10230"/>
                        <a:pt x="7551" y="10290"/>
                      </a:cubicBezTo>
                      <a:cubicBezTo>
                        <a:pt x="7644" y="10299"/>
                        <a:pt x="7736" y="10310"/>
                        <a:pt x="7829" y="10316"/>
                      </a:cubicBezTo>
                      <a:cubicBezTo>
                        <a:pt x="7855" y="10319"/>
                        <a:pt x="7882" y="10322"/>
                        <a:pt x="7908" y="10326"/>
                      </a:cubicBezTo>
                      <a:cubicBezTo>
                        <a:pt x="7968" y="10329"/>
                        <a:pt x="8024" y="10333"/>
                        <a:pt x="8084" y="10336"/>
                      </a:cubicBezTo>
                      <a:cubicBezTo>
                        <a:pt x="8124" y="10339"/>
                        <a:pt x="8164" y="10339"/>
                        <a:pt x="8203" y="10342"/>
                      </a:cubicBezTo>
                      <a:cubicBezTo>
                        <a:pt x="8487" y="10356"/>
                        <a:pt x="8759" y="10363"/>
                        <a:pt x="9021" y="10363"/>
                      </a:cubicBezTo>
                      <a:cubicBezTo>
                        <a:pt x="9207" y="10363"/>
                        <a:pt x="9389" y="10359"/>
                        <a:pt x="9567" y="10352"/>
                      </a:cubicBezTo>
                      <a:cubicBezTo>
                        <a:pt x="9720" y="10346"/>
                        <a:pt x="9869" y="10339"/>
                        <a:pt x="10015" y="10329"/>
                      </a:cubicBezTo>
                      <a:cubicBezTo>
                        <a:pt x="10028" y="10329"/>
                        <a:pt x="10041" y="10329"/>
                        <a:pt x="10051" y="10326"/>
                      </a:cubicBezTo>
                      <a:lnTo>
                        <a:pt x="10091" y="10326"/>
                      </a:lnTo>
                      <a:cubicBezTo>
                        <a:pt x="10210" y="10316"/>
                        <a:pt x="10326" y="10306"/>
                        <a:pt x="10438" y="10296"/>
                      </a:cubicBezTo>
                      <a:cubicBezTo>
                        <a:pt x="10495" y="10290"/>
                        <a:pt x="10551" y="10283"/>
                        <a:pt x="10604" y="10276"/>
                      </a:cubicBezTo>
                      <a:cubicBezTo>
                        <a:pt x="10723" y="10263"/>
                        <a:pt x="10839" y="10250"/>
                        <a:pt x="10952" y="10230"/>
                      </a:cubicBezTo>
                      <a:cubicBezTo>
                        <a:pt x="11077" y="10213"/>
                        <a:pt x="11207" y="10194"/>
                        <a:pt x="11329" y="10170"/>
                      </a:cubicBezTo>
                      <a:cubicBezTo>
                        <a:pt x="11346" y="10167"/>
                        <a:pt x="11362" y="10163"/>
                        <a:pt x="11382" y="10160"/>
                      </a:cubicBezTo>
                      <a:cubicBezTo>
                        <a:pt x="11544" y="10128"/>
                        <a:pt x="11703" y="10094"/>
                        <a:pt x="11859" y="10054"/>
                      </a:cubicBezTo>
                      <a:cubicBezTo>
                        <a:pt x="11876" y="10051"/>
                        <a:pt x="11892" y="10048"/>
                        <a:pt x="11912" y="10041"/>
                      </a:cubicBezTo>
                      <a:cubicBezTo>
                        <a:pt x="11962" y="10028"/>
                        <a:pt x="12005" y="10018"/>
                        <a:pt x="12051" y="10004"/>
                      </a:cubicBezTo>
                      <a:cubicBezTo>
                        <a:pt x="12144" y="9981"/>
                        <a:pt x="12237" y="9952"/>
                        <a:pt x="12326" y="9925"/>
                      </a:cubicBezTo>
                      <a:cubicBezTo>
                        <a:pt x="12885" y="9750"/>
                        <a:pt x="13366" y="9527"/>
                        <a:pt x="13776" y="9276"/>
                      </a:cubicBezTo>
                      <a:cubicBezTo>
                        <a:pt x="13955" y="9163"/>
                        <a:pt x="14117" y="9047"/>
                        <a:pt x="14273" y="8928"/>
                      </a:cubicBezTo>
                      <a:cubicBezTo>
                        <a:pt x="14349" y="8865"/>
                        <a:pt x="14425" y="8806"/>
                        <a:pt x="14499" y="8740"/>
                      </a:cubicBezTo>
                      <a:cubicBezTo>
                        <a:pt x="15187" y="8141"/>
                        <a:pt x="15627" y="7438"/>
                        <a:pt x="15969" y="6770"/>
                      </a:cubicBezTo>
                      <a:cubicBezTo>
                        <a:pt x="16024" y="6657"/>
                        <a:pt x="16078" y="6544"/>
                        <a:pt x="16131" y="6432"/>
                      </a:cubicBezTo>
                      <a:cubicBezTo>
                        <a:pt x="16191" y="6302"/>
                        <a:pt x="16243" y="6166"/>
                        <a:pt x="16293" y="6031"/>
                      </a:cubicBezTo>
                      <a:cubicBezTo>
                        <a:pt x="16597" y="5107"/>
                        <a:pt x="16588" y="4008"/>
                        <a:pt x="16452" y="3007"/>
                      </a:cubicBezTo>
                      <a:cubicBezTo>
                        <a:pt x="16240" y="1381"/>
                        <a:pt x="15707" y="1"/>
                        <a:pt x="15707" y="1"/>
                      </a:cubicBezTo>
                      <a:close/>
                    </a:path>
                  </a:pathLst>
                </a:custGeom>
                <a:solidFill>
                  <a:srgbClr val="F2E39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" name="Google Shape;3748;p54">
                  <a:extLst>
                    <a:ext uri="{FF2B5EF4-FFF2-40B4-BE49-F238E27FC236}">
                      <a16:creationId xmlns:a16="http://schemas.microsoft.com/office/drawing/2014/main" id="{3D8A6180-D2D7-4C0B-BB03-EA74CA2E7497}"/>
                    </a:ext>
                  </a:extLst>
                </p:cNvPr>
                <p:cNvSpPr/>
                <p:nvPr/>
              </p:nvSpPr>
              <p:spPr>
                <a:xfrm>
                  <a:off x="2211816" y="2137748"/>
                  <a:ext cx="39658" cy="1448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7" h="3204" extrusionOk="0">
                      <a:moveTo>
                        <a:pt x="512" y="0"/>
                      </a:moveTo>
                      <a:cubicBezTo>
                        <a:pt x="432" y="0"/>
                        <a:pt x="352" y="36"/>
                        <a:pt x="299" y="124"/>
                      </a:cubicBezTo>
                      <a:cubicBezTo>
                        <a:pt x="1" y="607"/>
                        <a:pt x="40" y="1134"/>
                        <a:pt x="47" y="1691"/>
                      </a:cubicBezTo>
                      <a:cubicBezTo>
                        <a:pt x="47" y="1869"/>
                        <a:pt x="50" y="2051"/>
                        <a:pt x="57" y="2230"/>
                      </a:cubicBezTo>
                      <a:cubicBezTo>
                        <a:pt x="222" y="2565"/>
                        <a:pt x="411" y="2892"/>
                        <a:pt x="620" y="3204"/>
                      </a:cubicBezTo>
                      <a:cubicBezTo>
                        <a:pt x="603" y="2883"/>
                        <a:pt x="590" y="2565"/>
                        <a:pt x="580" y="2247"/>
                      </a:cubicBezTo>
                      <a:cubicBezTo>
                        <a:pt x="567" y="1684"/>
                        <a:pt x="444" y="893"/>
                        <a:pt x="753" y="389"/>
                      </a:cubicBezTo>
                      <a:cubicBezTo>
                        <a:pt x="877" y="189"/>
                        <a:pt x="694" y="0"/>
                        <a:pt x="512" y="0"/>
                      </a:cubicBezTo>
                      <a:close/>
                    </a:path>
                  </a:pathLst>
                </a:custGeom>
                <a:solidFill>
                  <a:srgbClr val="A1393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" name="Google Shape;3749;p54">
                  <a:extLst>
                    <a:ext uri="{FF2B5EF4-FFF2-40B4-BE49-F238E27FC236}">
                      <a16:creationId xmlns:a16="http://schemas.microsoft.com/office/drawing/2014/main" id="{CFCAD3FE-728F-4948-9D47-0BBD6F9E64B6}"/>
                    </a:ext>
                  </a:extLst>
                </p:cNvPr>
                <p:cNvSpPr/>
                <p:nvPr/>
              </p:nvSpPr>
              <p:spPr>
                <a:xfrm>
                  <a:off x="2266034" y="2196217"/>
                  <a:ext cx="28036" cy="1495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0" h="3308" extrusionOk="0">
                      <a:moveTo>
                        <a:pt x="364" y="0"/>
                      </a:moveTo>
                      <a:cubicBezTo>
                        <a:pt x="232" y="0"/>
                        <a:pt x="93" y="84"/>
                        <a:pt x="80" y="252"/>
                      </a:cubicBezTo>
                      <a:cubicBezTo>
                        <a:pt x="17" y="1073"/>
                        <a:pt x="0" y="1894"/>
                        <a:pt x="30" y="2712"/>
                      </a:cubicBezTo>
                      <a:cubicBezTo>
                        <a:pt x="205" y="2921"/>
                        <a:pt x="391" y="3120"/>
                        <a:pt x="587" y="3308"/>
                      </a:cubicBezTo>
                      <a:cubicBezTo>
                        <a:pt x="523" y="2291"/>
                        <a:pt x="530" y="1272"/>
                        <a:pt x="607" y="252"/>
                      </a:cubicBezTo>
                      <a:cubicBezTo>
                        <a:pt x="620" y="84"/>
                        <a:pt x="495" y="0"/>
                        <a:pt x="364" y="0"/>
                      </a:cubicBezTo>
                      <a:close/>
                    </a:path>
                  </a:pathLst>
                </a:custGeom>
                <a:solidFill>
                  <a:srgbClr val="A1393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" name="Google Shape;3750;p54">
                  <a:extLst>
                    <a:ext uri="{FF2B5EF4-FFF2-40B4-BE49-F238E27FC236}">
                      <a16:creationId xmlns:a16="http://schemas.microsoft.com/office/drawing/2014/main" id="{5EB02854-C93C-4676-92F8-68912A95AC05}"/>
                    </a:ext>
                  </a:extLst>
                </p:cNvPr>
                <p:cNvSpPr/>
                <p:nvPr/>
              </p:nvSpPr>
              <p:spPr>
                <a:xfrm>
                  <a:off x="2336849" y="2239266"/>
                  <a:ext cx="30750" cy="1636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0" h="3619" extrusionOk="0">
                      <a:moveTo>
                        <a:pt x="360" y="1"/>
                      </a:moveTo>
                      <a:cubicBezTo>
                        <a:pt x="228" y="1"/>
                        <a:pt x="90" y="85"/>
                        <a:pt x="77" y="254"/>
                      </a:cubicBezTo>
                      <a:cubicBezTo>
                        <a:pt x="1" y="1260"/>
                        <a:pt x="14" y="2264"/>
                        <a:pt x="113" y="3257"/>
                      </a:cubicBezTo>
                      <a:cubicBezTo>
                        <a:pt x="295" y="3386"/>
                        <a:pt x="484" y="3505"/>
                        <a:pt x="679" y="3618"/>
                      </a:cubicBezTo>
                      <a:cubicBezTo>
                        <a:pt x="540" y="2502"/>
                        <a:pt x="517" y="1382"/>
                        <a:pt x="603" y="254"/>
                      </a:cubicBezTo>
                      <a:cubicBezTo>
                        <a:pt x="617" y="85"/>
                        <a:pt x="492" y="1"/>
                        <a:pt x="360" y="1"/>
                      </a:cubicBezTo>
                      <a:close/>
                    </a:path>
                  </a:pathLst>
                </a:custGeom>
                <a:solidFill>
                  <a:srgbClr val="A1393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" name="Google Shape;3751;p54">
                  <a:extLst>
                    <a:ext uri="{FF2B5EF4-FFF2-40B4-BE49-F238E27FC236}">
                      <a16:creationId xmlns:a16="http://schemas.microsoft.com/office/drawing/2014/main" id="{243F92F4-FE74-4A4C-BC65-A8B3DAA8CAFE}"/>
                    </a:ext>
                  </a:extLst>
                </p:cNvPr>
                <p:cNvSpPr/>
                <p:nvPr/>
              </p:nvSpPr>
              <p:spPr>
                <a:xfrm>
                  <a:off x="2399886" y="2247813"/>
                  <a:ext cx="51099" cy="1913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0" h="4231" extrusionOk="0">
                      <a:moveTo>
                        <a:pt x="255" y="0"/>
                      </a:moveTo>
                      <a:cubicBezTo>
                        <a:pt x="123" y="0"/>
                        <a:pt x="1" y="83"/>
                        <a:pt x="17" y="250"/>
                      </a:cubicBezTo>
                      <a:cubicBezTo>
                        <a:pt x="143" y="1522"/>
                        <a:pt x="279" y="2790"/>
                        <a:pt x="547" y="4035"/>
                      </a:cubicBezTo>
                      <a:cubicBezTo>
                        <a:pt x="739" y="4105"/>
                        <a:pt x="931" y="4174"/>
                        <a:pt x="1130" y="4230"/>
                      </a:cubicBezTo>
                      <a:cubicBezTo>
                        <a:pt x="826" y="2926"/>
                        <a:pt x="679" y="1591"/>
                        <a:pt x="543" y="250"/>
                      </a:cubicBezTo>
                      <a:cubicBezTo>
                        <a:pt x="527" y="84"/>
                        <a:pt x="387" y="0"/>
                        <a:pt x="255" y="0"/>
                      </a:cubicBezTo>
                      <a:close/>
                    </a:path>
                  </a:pathLst>
                </a:custGeom>
                <a:solidFill>
                  <a:srgbClr val="A1393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" name="Google Shape;3752;p54">
                  <a:extLst>
                    <a:ext uri="{FF2B5EF4-FFF2-40B4-BE49-F238E27FC236}">
                      <a16:creationId xmlns:a16="http://schemas.microsoft.com/office/drawing/2014/main" id="{84E9C62B-063B-45CF-BCD1-4ED3159AFC8D}"/>
                    </a:ext>
                  </a:extLst>
                </p:cNvPr>
                <p:cNvSpPr/>
                <p:nvPr/>
              </p:nvSpPr>
              <p:spPr>
                <a:xfrm>
                  <a:off x="2847518" y="2158413"/>
                  <a:ext cx="61725" cy="134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5" h="2976" extrusionOk="0">
                      <a:moveTo>
                        <a:pt x="321" y="0"/>
                      </a:moveTo>
                      <a:cubicBezTo>
                        <a:pt x="157" y="0"/>
                        <a:pt x="1" y="124"/>
                        <a:pt x="79" y="313"/>
                      </a:cubicBezTo>
                      <a:cubicBezTo>
                        <a:pt x="440" y="1187"/>
                        <a:pt x="797" y="2065"/>
                        <a:pt x="1040" y="2976"/>
                      </a:cubicBezTo>
                      <a:cubicBezTo>
                        <a:pt x="1095" y="2863"/>
                        <a:pt x="1149" y="2750"/>
                        <a:pt x="1202" y="2638"/>
                      </a:cubicBezTo>
                      <a:cubicBezTo>
                        <a:pt x="1262" y="2508"/>
                        <a:pt x="1314" y="2372"/>
                        <a:pt x="1364" y="2237"/>
                      </a:cubicBezTo>
                      <a:cubicBezTo>
                        <a:pt x="1142" y="1538"/>
                        <a:pt x="871" y="856"/>
                        <a:pt x="589" y="174"/>
                      </a:cubicBezTo>
                      <a:cubicBezTo>
                        <a:pt x="538" y="53"/>
                        <a:pt x="428" y="0"/>
                        <a:pt x="32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3" name="Google Shape;3753;p54">
                  <a:extLst>
                    <a:ext uri="{FF2B5EF4-FFF2-40B4-BE49-F238E27FC236}">
                      <a16:creationId xmlns:a16="http://schemas.microsoft.com/office/drawing/2014/main" id="{2DA153F8-71D9-4A6C-A8F8-EF33C63F980D}"/>
                    </a:ext>
                  </a:extLst>
                </p:cNvPr>
                <p:cNvSpPr/>
                <p:nvPr/>
              </p:nvSpPr>
              <p:spPr>
                <a:xfrm>
                  <a:off x="2477438" y="2275216"/>
                  <a:ext cx="60595" cy="1790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0" h="3959" extrusionOk="0">
                      <a:moveTo>
                        <a:pt x="320" y="0"/>
                      </a:moveTo>
                      <a:cubicBezTo>
                        <a:pt x="162" y="0"/>
                        <a:pt x="0" y="129"/>
                        <a:pt x="54" y="326"/>
                      </a:cubicBezTo>
                      <a:cubicBezTo>
                        <a:pt x="385" y="1505"/>
                        <a:pt x="637" y="2701"/>
                        <a:pt x="806" y="3913"/>
                      </a:cubicBezTo>
                      <a:cubicBezTo>
                        <a:pt x="925" y="3925"/>
                        <a:pt x="1044" y="3939"/>
                        <a:pt x="1163" y="3949"/>
                      </a:cubicBezTo>
                      <a:cubicBezTo>
                        <a:pt x="1223" y="3952"/>
                        <a:pt x="1279" y="3956"/>
                        <a:pt x="1339" y="3959"/>
                      </a:cubicBezTo>
                      <a:cubicBezTo>
                        <a:pt x="1167" y="2684"/>
                        <a:pt x="911" y="1429"/>
                        <a:pt x="564" y="187"/>
                      </a:cubicBezTo>
                      <a:cubicBezTo>
                        <a:pt x="527" y="56"/>
                        <a:pt x="425" y="0"/>
                        <a:pt x="320" y="0"/>
                      </a:cubicBezTo>
                      <a:close/>
                    </a:path>
                  </a:pathLst>
                </a:custGeom>
                <a:solidFill>
                  <a:srgbClr val="A1393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" name="Google Shape;3754;p54">
                  <a:extLst>
                    <a:ext uri="{FF2B5EF4-FFF2-40B4-BE49-F238E27FC236}">
                      <a16:creationId xmlns:a16="http://schemas.microsoft.com/office/drawing/2014/main" id="{5EEFE4BB-3672-4EF4-82C3-D10296F87BD3}"/>
                    </a:ext>
                  </a:extLst>
                </p:cNvPr>
                <p:cNvSpPr/>
                <p:nvPr/>
              </p:nvSpPr>
              <p:spPr>
                <a:xfrm>
                  <a:off x="2579635" y="2289687"/>
                  <a:ext cx="49109" cy="1653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6" h="3656" extrusionOk="0">
                      <a:moveTo>
                        <a:pt x="319" y="0"/>
                      </a:moveTo>
                      <a:cubicBezTo>
                        <a:pt x="163" y="0"/>
                        <a:pt x="1" y="129"/>
                        <a:pt x="53" y="327"/>
                      </a:cubicBezTo>
                      <a:cubicBezTo>
                        <a:pt x="340" y="1424"/>
                        <a:pt x="510" y="2529"/>
                        <a:pt x="562" y="3655"/>
                      </a:cubicBezTo>
                      <a:cubicBezTo>
                        <a:pt x="741" y="3649"/>
                        <a:pt x="917" y="3639"/>
                        <a:pt x="1086" y="3629"/>
                      </a:cubicBezTo>
                      <a:cubicBezTo>
                        <a:pt x="1036" y="2463"/>
                        <a:pt x="860" y="1320"/>
                        <a:pt x="559" y="188"/>
                      </a:cubicBezTo>
                      <a:cubicBezTo>
                        <a:pt x="525" y="57"/>
                        <a:pt x="423" y="0"/>
                        <a:pt x="31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" name="Google Shape;3755;p54">
                  <a:extLst>
                    <a:ext uri="{FF2B5EF4-FFF2-40B4-BE49-F238E27FC236}">
                      <a16:creationId xmlns:a16="http://schemas.microsoft.com/office/drawing/2014/main" id="{BAFE7B51-12F0-4274-B074-BAE62D9D3CAE}"/>
                    </a:ext>
                  </a:extLst>
                </p:cNvPr>
                <p:cNvSpPr/>
                <p:nvPr/>
              </p:nvSpPr>
              <p:spPr>
                <a:xfrm>
                  <a:off x="2651897" y="2264680"/>
                  <a:ext cx="58017" cy="1821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3" h="4027" extrusionOk="0">
                      <a:moveTo>
                        <a:pt x="321" y="1"/>
                      </a:moveTo>
                      <a:cubicBezTo>
                        <a:pt x="158" y="1"/>
                        <a:pt x="1" y="127"/>
                        <a:pt x="77" y="317"/>
                      </a:cubicBezTo>
                      <a:cubicBezTo>
                        <a:pt x="550" y="1513"/>
                        <a:pt x="766" y="2745"/>
                        <a:pt x="726" y="4026"/>
                      </a:cubicBezTo>
                      <a:cubicBezTo>
                        <a:pt x="908" y="3990"/>
                        <a:pt x="1084" y="3953"/>
                        <a:pt x="1256" y="3910"/>
                      </a:cubicBezTo>
                      <a:cubicBezTo>
                        <a:pt x="1282" y="2625"/>
                        <a:pt x="1061" y="1384"/>
                        <a:pt x="584" y="178"/>
                      </a:cubicBezTo>
                      <a:cubicBezTo>
                        <a:pt x="536" y="54"/>
                        <a:pt x="427" y="1"/>
                        <a:pt x="32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6" name="Google Shape;3756;p54">
                  <a:extLst>
                    <a:ext uri="{FF2B5EF4-FFF2-40B4-BE49-F238E27FC236}">
                      <a16:creationId xmlns:a16="http://schemas.microsoft.com/office/drawing/2014/main" id="{F6292BE9-2804-474B-98E1-0E684703F2B9}"/>
                    </a:ext>
                  </a:extLst>
                </p:cNvPr>
                <p:cNvSpPr/>
                <p:nvPr/>
              </p:nvSpPr>
              <p:spPr>
                <a:xfrm>
                  <a:off x="2763047" y="2252878"/>
                  <a:ext cx="54807" cy="1534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12" h="3394" extrusionOk="0">
                      <a:moveTo>
                        <a:pt x="319" y="0"/>
                      </a:moveTo>
                      <a:cubicBezTo>
                        <a:pt x="159" y="0"/>
                        <a:pt x="0" y="126"/>
                        <a:pt x="67" y="320"/>
                      </a:cubicBezTo>
                      <a:cubicBezTo>
                        <a:pt x="414" y="1327"/>
                        <a:pt x="632" y="2347"/>
                        <a:pt x="715" y="3393"/>
                      </a:cubicBezTo>
                      <a:cubicBezTo>
                        <a:pt x="894" y="3280"/>
                        <a:pt x="1056" y="3164"/>
                        <a:pt x="1212" y="3045"/>
                      </a:cubicBezTo>
                      <a:cubicBezTo>
                        <a:pt x="1112" y="2072"/>
                        <a:pt x="901" y="1118"/>
                        <a:pt x="576" y="181"/>
                      </a:cubicBezTo>
                      <a:cubicBezTo>
                        <a:pt x="532" y="55"/>
                        <a:pt x="425" y="0"/>
                        <a:pt x="31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7" name="Google Shape;3757;p54">
                  <a:extLst>
                    <a:ext uri="{FF2B5EF4-FFF2-40B4-BE49-F238E27FC236}">
                      <a16:creationId xmlns:a16="http://schemas.microsoft.com/office/drawing/2014/main" id="{6E78743C-22DE-4BD0-91CD-2970F3A4EC04}"/>
                    </a:ext>
                  </a:extLst>
                </p:cNvPr>
                <p:cNvSpPr/>
                <p:nvPr/>
              </p:nvSpPr>
              <p:spPr>
                <a:xfrm>
                  <a:off x="2519266" y="2364209"/>
                  <a:ext cx="148864" cy="1858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92" h="4111" extrusionOk="0">
                      <a:moveTo>
                        <a:pt x="129" y="1"/>
                      </a:moveTo>
                      <a:cubicBezTo>
                        <a:pt x="129" y="1"/>
                        <a:pt x="0" y="948"/>
                        <a:pt x="159" y="1971"/>
                      </a:cubicBezTo>
                      <a:cubicBezTo>
                        <a:pt x="288" y="2782"/>
                        <a:pt x="599" y="3640"/>
                        <a:pt x="1305" y="4110"/>
                      </a:cubicBezTo>
                      <a:cubicBezTo>
                        <a:pt x="1305" y="4110"/>
                        <a:pt x="1884" y="4071"/>
                        <a:pt x="2438" y="3564"/>
                      </a:cubicBezTo>
                      <a:cubicBezTo>
                        <a:pt x="2689" y="3332"/>
                        <a:pt x="2930" y="3001"/>
                        <a:pt x="3109" y="2534"/>
                      </a:cubicBezTo>
                      <a:cubicBezTo>
                        <a:pt x="3185" y="2345"/>
                        <a:pt x="3245" y="2136"/>
                        <a:pt x="3292" y="1905"/>
                      </a:cubicBezTo>
                      <a:lnTo>
                        <a:pt x="3282" y="1885"/>
                      </a:lnTo>
                      <a:cubicBezTo>
                        <a:pt x="3248" y="1845"/>
                        <a:pt x="3162" y="1736"/>
                        <a:pt x="3023" y="1587"/>
                      </a:cubicBezTo>
                      <a:cubicBezTo>
                        <a:pt x="2818" y="1361"/>
                        <a:pt x="2497" y="1051"/>
                        <a:pt x="2080" y="759"/>
                      </a:cubicBezTo>
                      <a:cubicBezTo>
                        <a:pt x="1563" y="401"/>
                        <a:pt x="897" y="74"/>
                        <a:pt x="12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8" name="Google Shape;3758;p54">
                  <a:extLst>
                    <a:ext uri="{FF2B5EF4-FFF2-40B4-BE49-F238E27FC236}">
                      <a16:creationId xmlns:a16="http://schemas.microsoft.com/office/drawing/2014/main" id="{36CAC41F-96DC-4C79-8387-6AB6905E23DB}"/>
                    </a:ext>
                  </a:extLst>
                </p:cNvPr>
                <p:cNvSpPr/>
                <p:nvPr/>
              </p:nvSpPr>
              <p:spPr>
                <a:xfrm>
                  <a:off x="2645295" y="2423628"/>
                  <a:ext cx="78366" cy="670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3" h="1482" extrusionOk="0">
                      <a:moveTo>
                        <a:pt x="688" y="1"/>
                      </a:moveTo>
                      <a:cubicBezTo>
                        <a:pt x="583" y="1"/>
                        <a:pt x="482" y="27"/>
                        <a:pt x="395" y="91"/>
                      </a:cubicBezTo>
                      <a:cubicBezTo>
                        <a:pt x="1" y="376"/>
                        <a:pt x="94" y="1227"/>
                        <a:pt x="545" y="1375"/>
                      </a:cubicBezTo>
                      <a:cubicBezTo>
                        <a:pt x="700" y="1427"/>
                        <a:pt x="862" y="1481"/>
                        <a:pt x="1019" y="1481"/>
                      </a:cubicBezTo>
                      <a:cubicBezTo>
                        <a:pt x="1143" y="1481"/>
                        <a:pt x="1262" y="1447"/>
                        <a:pt x="1372" y="1352"/>
                      </a:cubicBezTo>
                      <a:cubicBezTo>
                        <a:pt x="1574" y="1177"/>
                        <a:pt x="1733" y="952"/>
                        <a:pt x="1677" y="703"/>
                      </a:cubicBezTo>
                      <a:cubicBezTo>
                        <a:pt x="1637" y="538"/>
                        <a:pt x="1409" y="319"/>
                        <a:pt x="1233" y="197"/>
                      </a:cubicBezTo>
                      <a:cubicBezTo>
                        <a:pt x="1087" y="91"/>
                        <a:pt x="882" y="1"/>
                        <a:pt x="688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9" name="Google Shape;3759;p54">
                  <a:extLst>
                    <a:ext uri="{FF2B5EF4-FFF2-40B4-BE49-F238E27FC236}">
                      <a16:creationId xmlns:a16="http://schemas.microsoft.com/office/drawing/2014/main" id="{542FB5BF-AF66-46BE-A32D-8003245E7DFB}"/>
                    </a:ext>
                  </a:extLst>
                </p:cNvPr>
                <p:cNvSpPr/>
                <p:nvPr/>
              </p:nvSpPr>
              <p:spPr>
                <a:xfrm>
                  <a:off x="2686807" y="2309855"/>
                  <a:ext cx="174821" cy="1857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66" h="4108" extrusionOk="0">
                      <a:moveTo>
                        <a:pt x="2464" y="0"/>
                      </a:moveTo>
                      <a:cubicBezTo>
                        <a:pt x="487" y="73"/>
                        <a:pt x="0" y="3011"/>
                        <a:pt x="0" y="3011"/>
                      </a:cubicBezTo>
                      <a:cubicBezTo>
                        <a:pt x="0" y="3011"/>
                        <a:pt x="1090" y="4108"/>
                        <a:pt x="2487" y="4108"/>
                      </a:cubicBezTo>
                      <a:cubicBezTo>
                        <a:pt x="2729" y="4108"/>
                        <a:pt x="2980" y="4075"/>
                        <a:pt x="3236" y="3998"/>
                      </a:cubicBezTo>
                      <a:cubicBezTo>
                        <a:pt x="3865" y="2630"/>
                        <a:pt x="2464" y="0"/>
                        <a:pt x="246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0" name="Google Shape;3760;p54">
                  <a:extLst>
                    <a:ext uri="{FF2B5EF4-FFF2-40B4-BE49-F238E27FC236}">
                      <a16:creationId xmlns:a16="http://schemas.microsoft.com/office/drawing/2014/main" id="{E86FD259-3556-453E-81EA-779AD0970FC2}"/>
                    </a:ext>
                  </a:extLst>
                </p:cNvPr>
                <p:cNvSpPr/>
                <p:nvPr/>
              </p:nvSpPr>
              <p:spPr>
                <a:xfrm>
                  <a:off x="2568149" y="2435250"/>
                  <a:ext cx="82165" cy="47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7" h="1046" extrusionOk="0">
                      <a:moveTo>
                        <a:pt x="94" y="0"/>
                      </a:moveTo>
                      <a:cubicBezTo>
                        <a:pt x="24" y="0"/>
                        <a:pt x="1" y="110"/>
                        <a:pt x="75" y="128"/>
                      </a:cubicBezTo>
                      <a:cubicBezTo>
                        <a:pt x="611" y="258"/>
                        <a:pt x="1147" y="386"/>
                        <a:pt x="1684" y="513"/>
                      </a:cubicBezTo>
                      <a:cubicBezTo>
                        <a:pt x="1310" y="645"/>
                        <a:pt x="939" y="781"/>
                        <a:pt x="565" y="913"/>
                      </a:cubicBezTo>
                      <a:cubicBezTo>
                        <a:pt x="493" y="940"/>
                        <a:pt x="513" y="1046"/>
                        <a:pt x="579" y="1046"/>
                      </a:cubicBezTo>
                      <a:cubicBezTo>
                        <a:pt x="586" y="1046"/>
                        <a:pt x="594" y="1045"/>
                        <a:pt x="601" y="1042"/>
                      </a:cubicBezTo>
                      <a:cubicBezTo>
                        <a:pt x="982" y="903"/>
                        <a:pt x="1366" y="768"/>
                        <a:pt x="1747" y="629"/>
                      </a:cubicBezTo>
                      <a:cubicBezTo>
                        <a:pt x="1817" y="605"/>
                        <a:pt x="1800" y="506"/>
                        <a:pt x="1740" y="499"/>
                      </a:cubicBezTo>
                      <a:cubicBezTo>
                        <a:pt x="1777" y="466"/>
                        <a:pt x="1777" y="400"/>
                        <a:pt x="1721" y="386"/>
                      </a:cubicBezTo>
                      <a:cubicBezTo>
                        <a:pt x="1184" y="258"/>
                        <a:pt x="648" y="132"/>
                        <a:pt x="111" y="3"/>
                      </a:cubicBezTo>
                      <a:cubicBezTo>
                        <a:pt x="105" y="1"/>
                        <a:pt x="99" y="0"/>
                        <a:pt x="94" y="0"/>
                      </a:cubicBezTo>
                      <a:close/>
                    </a:path>
                  </a:pathLst>
                </a:custGeom>
                <a:solidFill>
                  <a:srgbClr val="F2E39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" name="Google Shape;3761;p54">
                  <a:extLst>
                    <a:ext uri="{FF2B5EF4-FFF2-40B4-BE49-F238E27FC236}">
                      <a16:creationId xmlns:a16="http://schemas.microsoft.com/office/drawing/2014/main" id="{5E1A08CA-0CA5-488D-B989-D33B7427BD05}"/>
                    </a:ext>
                  </a:extLst>
                </p:cNvPr>
                <p:cNvSpPr/>
                <p:nvPr/>
              </p:nvSpPr>
              <p:spPr>
                <a:xfrm>
                  <a:off x="2667226" y="2403867"/>
                  <a:ext cx="107804" cy="857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84" h="1897" extrusionOk="0">
                      <a:moveTo>
                        <a:pt x="1947" y="0"/>
                      </a:moveTo>
                      <a:cubicBezTo>
                        <a:pt x="1932" y="0"/>
                        <a:pt x="1917" y="6"/>
                        <a:pt x="1903" y="21"/>
                      </a:cubicBezTo>
                      <a:cubicBezTo>
                        <a:pt x="1662" y="282"/>
                        <a:pt x="1404" y="528"/>
                        <a:pt x="1125" y="753"/>
                      </a:cubicBezTo>
                      <a:cubicBezTo>
                        <a:pt x="1116" y="762"/>
                        <a:pt x="1109" y="773"/>
                        <a:pt x="1106" y="782"/>
                      </a:cubicBezTo>
                      <a:cubicBezTo>
                        <a:pt x="874" y="472"/>
                        <a:pt x="473" y="305"/>
                        <a:pt x="86" y="299"/>
                      </a:cubicBezTo>
                      <a:cubicBezTo>
                        <a:pt x="0" y="299"/>
                        <a:pt x="0" y="432"/>
                        <a:pt x="86" y="432"/>
                      </a:cubicBezTo>
                      <a:cubicBezTo>
                        <a:pt x="410" y="435"/>
                        <a:pt x="728" y="548"/>
                        <a:pt x="950" y="796"/>
                      </a:cubicBezTo>
                      <a:cubicBezTo>
                        <a:pt x="1205" y="1080"/>
                        <a:pt x="1278" y="1594"/>
                        <a:pt x="850" y="1763"/>
                      </a:cubicBezTo>
                      <a:cubicBezTo>
                        <a:pt x="779" y="1792"/>
                        <a:pt x="801" y="1896"/>
                        <a:pt x="861" y="1896"/>
                      </a:cubicBezTo>
                      <a:cubicBezTo>
                        <a:pt x="868" y="1896"/>
                        <a:pt x="876" y="1895"/>
                        <a:pt x="884" y="1892"/>
                      </a:cubicBezTo>
                      <a:cubicBezTo>
                        <a:pt x="1241" y="1750"/>
                        <a:pt x="1377" y="1359"/>
                        <a:pt x="1238" y="1008"/>
                      </a:cubicBezTo>
                      <a:cubicBezTo>
                        <a:pt x="1225" y="978"/>
                        <a:pt x="1208" y="952"/>
                        <a:pt x="1195" y="921"/>
                      </a:cubicBezTo>
                      <a:lnTo>
                        <a:pt x="2298" y="802"/>
                      </a:lnTo>
                      <a:cubicBezTo>
                        <a:pt x="2378" y="793"/>
                        <a:pt x="2384" y="670"/>
                        <a:pt x="2304" y="670"/>
                      </a:cubicBezTo>
                      <a:cubicBezTo>
                        <a:pt x="2302" y="670"/>
                        <a:pt x="2300" y="670"/>
                        <a:pt x="2298" y="670"/>
                      </a:cubicBezTo>
                      <a:cubicBezTo>
                        <a:pt x="1963" y="707"/>
                        <a:pt x="1629" y="743"/>
                        <a:pt x="1291" y="779"/>
                      </a:cubicBezTo>
                      <a:cubicBezTo>
                        <a:pt x="1539" y="574"/>
                        <a:pt x="1775" y="352"/>
                        <a:pt x="1996" y="114"/>
                      </a:cubicBezTo>
                      <a:cubicBezTo>
                        <a:pt x="2040" y="66"/>
                        <a:pt x="1995" y="0"/>
                        <a:pt x="1947" y="0"/>
                      </a:cubicBezTo>
                      <a:close/>
                    </a:path>
                  </a:pathLst>
                </a:custGeom>
                <a:solidFill>
                  <a:srgbClr val="F2E39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2" name="Google Shape;3762;p54">
                  <a:extLst>
                    <a:ext uri="{FF2B5EF4-FFF2-40B4-BE49-F238E27FC236}">
                      <a16:creationId xmlns:a16="http://schemas.microsoft.com/office/drawing/2014/main" id="{49C06BBB-9253-4C0A-B10C-3BA0D21D69DE}"/>
                    </a:ext>
                  </a:extLst>
                </p:cNvPr>
                <p:cNvSpPr/>
                <p:nvPr/>
              </p:nvSpPr>
              <p:spPr>
                <a:xfrm>
                  <a:off x="2164199" y="1625948"/>
                  <a:ext cx="762997" cy="7019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73" h="15522" extrusionOk="0">
                      <a:moveTo>
                        <a:pt x="8071" y="1"/>
                      </a:moveTo>
                      <a:cubicBezTo>
                        <a:pt x="7663" y="4"/>
                        <a:pt x="7246" y="41"/>
                        <a:pt x="6828" y="117"/>
                      </a:cubicBezTo>
                      <a:cubicBezTo>
                        <a:pt x="6796" y="123"/>
                        <a:pt x="6759" y="130"/>
                        <a:pt x="6726" y="137"/>
                      </a:cubicBezTo>
                      <a:cubicBezTo>
                        <a:pt x="6719" y="140"/>
                        <a:pt x="6709" y="140"/>
                        <a:pt x="6700" y="143"/>
                      </a:cubicBezTo>
                      <a:cubicBezTo>
                        <a:pt x="6666" y="150"/>
                        <a:pt x="6630" y="157"/>
                        <a:pt x="6597" y="167"/>
                      </a:cubicBezTo>
                      <a:cubicBezTo>
                        <a:pt x="6123" y="269"/>
                        <a:pt x="5647" y="435"/>
                        <a:pt x="5176" y="670"/>
                      </a:cubicBezTo>
                      <a:cubicBezTo>
                        <a:pt x="5136" y="690"/>
                        <a:pt x="5097" y="710"/>
                        <a:pt x="5057" y="733"/>
                      </a:cubicBezTo>
                      <a:cubicBezTo>
                        <a:pt x="5020" y="749"/>
                        <a:pt x="4985" y="773"/>
                        <a:pt x="4945" y="792"/>
                      </a:cubicBezTo>
                      <a:cubicBezTo>
                        <a:pt x="4849" y="846"/>
                        <a:pt x="4752" y="902"/>
                        <a:pt x="4656" y="962"/>
                      </a:cubicBezTo>
                      <a:cubicBezTo>
                        <a:pt x="4643" y="968"/>
                        <a:pt x="4633" y="978"/>
                        <a:pt x="4620" y="985"/>
                      </a:cubicBezTo>
                      <a:cubicBezTo>
                        <a:pt x="4381" y="1133"/>
                        <a:pt x="4146" y="1306"/>
                        <a:pt x="3915" y="1501"/>
                      </a:cubicBezTo>
                      <a:cubicBezTo>
                        <a:pt x="3878" y="1531"/>
                        <a:pt x="3842" y="1561"/>
                        <a:pt x="3805" y="1590"/>
                      </a:cubicBezTo>
                      <a:cubicBezTo>
                        <a:pt x="3435" y="1911"/>
                        <a:pt x="3067" y="2293"/>
                        <a:pt x="2716" y="2740"/>
                      </a:cubicBezTo>
                      <a:cubicBezTo>
                        <a:pt x="2686" y="2776"/>
                        <a:pt x="2656" y="2813"/>
                        <a:pt x="2626" y="2852"/>
                      </a:cubicBezTo>
                      <a:lnTo>
                        <a:pt x="2623" y="2856"/>
                      </a:lnTo>
                      <a:cubicBezTo>
                        <a:pt x="2593" y="2892"/>
                        <a:pt x="2309" y="3236"/>
                        <a:pt x="1941" y="3793"/>
                      </a:cubicBezTo>
                      <a:cubicBezTo>
                        <a:pt x="1918" y="3832"/>
                        <a:pt x="1891" y="3872"/>
                        <a:pt x="1865" y="3912"/>
                      </a:cubicBezTo>
                      <a:cubicBezTo>
                        <a:pt x="1587" y="4339"/>
                        <a:pt x="1269" y="4879"/>
                        <a:pt x="981" y="5488"/>
                      </a:cubicBezTo>
                      <a:cubicBezTo>
                        <a:pt x="898" y="5660"/>
                        <a:pt x="815" y="5842"/>
                        <a:pt x="739" y="6028"/>
                      </a:cubicBezTo>
                      <a:cubicBezTo>
                        <a:pt x="719" y="6074"/>
                        <a:pt x="699" y="6117"/>
                        <a:pt x="683" y="6163"/>
                      </a:cubicBezTo>
                      <a:cubicBezTo>
                        <a:pt x="444" y="6753"/>
                        <a:pt x="249" y="7392"/>
                        <a:pt x="140" y="8051"/>
                      </a:cubicBezTo>
                      <a:cubicBezTo>
                        <a:pt x="1" y="8885"/>
                        <a:pt x="1" y="9753"/>
                        <a:pt x="239" y="10601"/>
                      </a:cubicBezTo>
                      <a:cubicBezTo>
                        <a:pt x="239" y="10608"/>
                        <a:pt x="242" y="10614"/>
                        <a:pt x="245" y="10624"/>
                      </a:cubicBezTo>
                      <a:cubicBezTo>
                        <a:pt x="1170" y="13863"/>
                        <a:pt x="5219" y="15449"/>
                        <a:pt x="9081" y="15518"/>
                      </a:cubicBezTo>
                      <a:cubicBezTo>
                        <a:pt x="9178" y="15520"/>
                        <a:pt x="9276" y="15521"/>
                        <a:pt x="9373" y="15521"/>
                      </a:cubicBezTo>
                      <a:cubicBezTo>
                        <a:pt x="9777" y="15521"/>
                        <a:pt x="10179" y="15504"/>
                        <a:pt x="10574" y="15472"/>
                      </a:cubicBezTo>
                      <a:cubicBezTo>
                        <a:pt x="14034" y="15171"/>
                        <a:pt x="16008" y="13154"/>
                        <a:pt x="16634" y="10988"/>
                      </a:cubicBezTo>
                      <a:cubicBezTo>
                        <a:pt x="16779" y="10495"/>
                        <a:pt x="16853" y="9995"/>
                        <a:pt x="16856" y="9505"/>
                      </a:cubicBezTo>
                      <a:cubicBezTo>
                        <a:pt x="16872" y="7849"/>
                        <a:pt x="16174" y="5260"/>
                        <a:pt x="15184" y="3375"/>
                      </a:cubicBezTo>
                      <a:cubicBezTo>
                        <a:pt x="15045" y="3114"/>
                        <a:pt x="14899" y="2862"/>
                        <a:pt x="14750" y="2631"/>
                      </a:cubicBezTo>
                      <a:cubicBezTo>
                        <a:pt x="14707" y="2564"/>
                        <a:pt x="14664" y="2501"/>
                        <a:pt x="14621" y="2438"/>
                      </a:cubicBezTo>
                      <a:cubicBezTo>
                        <a:pt x="14120" y="1706"/>
                        <a:pt x="13571" y="1190"/>
                        <a:pt x="13015" y="1051"/>
                      </a:cubicBezTo>
                      <a:cubicBezTo>
                        <a:pt x="12958" y="1037"/>
                        <a:pt x="12896" y="1017"/>
                        <a:pt x="12833" y="1001"/>
                      </a:cubicBezTo>
                      <a:cubicBezTo>
                        <a:pt x="12789" y="988"/>
                        <a:pt x="12743" y="974"/>
                        <a:pt x="12694" y="962"/>
                      </a:cubicBezTo>
                      <a:cubicBezTo>
                        <a:pt x="12597" y="931"/>
                        <a:pt x="12495" y="902"/>
                        <a:pt x="12385" y="869"/>
                      </a:cubicBezTo>
                      <a:cubicBezTo>
                        <a:pt x="12117" y="783"/>
                        <a:pt x="11815" y="687"/>
                        <a:pt x="11494" y="587"/>
                      </a:cubicBezTo>
                      <a:cubicBezTo>
                        <a:pt x="11448" y="574"/>
                        <a:pt x="11398" y="557"/>
                        <a:pt x="11349" y="544"/>
                      </a:cubicBezTo>
                      <a:cubicBezTo>
                        <a:pt x="10889" y="409"/>
                        <a:pt x="10385" y="276"/>
                        <a:pt x="9848" y="173"/>
                      </a:cubicBezTo>
                      <a:cubicBezTo>
                        <a:pt x="9802" y="167"/>
                        <a:pt x="9756" y="157"/>
                        <a:pt x="9706" y="147"/>
                      </a:cubicBezTo>
                      <a:cubicBezTo>
                        <a:pt x="9226" y="64"/>
                        <a:pt x="8726" y="11"/>
                        <a:pt x="821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3" name="Google Shape;3763;p54">
                  <a:extLst>
                    <a:ext uri="{FF2B5EF4-FFF2-40B4-BE49-F238E27FC236}">
                      <a16:creationId xmlns:a16="http://schemas.microsoft.com/office/drawing/2014/main" id="{938C9AC0-7FF0-4CD3-8716-D6A06CD67597}"/>
                    </a:ext>
                  </a:extLst>
                </p:cNvPr>
                <p:cNvSpPr/>
                <p:nvPr/>
              </p:nvSpPr>
              <p:spPr>
                <a:xfrm>
                  <a:off x="2118979" y="1459855"/>
                  <a:ext cx="627744" cy="4434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82" h="9807" extrusionOk="0">
                      <a:moveTo>
                        <a:pt x="6005" y="1"/>
                      </a:moveTo>
                      <a:cubicBezTo>
                        <a:pt x="5745" y="1"/>
                        <a:pt x="5492" y="26"/>
                        <a:pt x="5245" y="74"/>
                      </a:cubicBezTo>
                      <a:cubicBezTo>
                        <a:pt x="4828" y="154"/>
                        <a:pt x="4431" y="299"/>
                        <a:pt x="4057" y="498"/>
                      </a:cubicBezTo>
                      <a:cubicBezTo>
                        <a:pt x="4024" y="515"/>
                        <a:pt x="3990" y="531"/>
                        <a:pt x="3958" y="551"/>
                      </a:cubicBezTo>
                      <a:cubicBezTo>
                        <a:pt x="3537" y="786"/>
                        <a:pt x="3143" y="1088"/>
                        <a:pt x="2782" y="1439"/>
                      </a:cubicBezTo>
                      <a:cubicBezTo>
                        <a:pt x="1268" y="2912"/>
                        <a:pt x="305" y="5260"/>
                        <a:pt x="99" y="7257"/>
                      </a:cubicBezTo>
                      <a:lnTo>
                        <a:pt x="99" y="7267"/>
                      </a:lnTo>
                      <a:cubicBezTo>
                        <a:pt x="0" y="8251"/>
                        <a:pt x="87" y="9145"/>
                        <a:pt x="382" y="9807"/>
                      </a:cubicBezTo>
                      <a:lnTo>
                        <a:pt x="1338" y="9419"/>
                      </a:lnTo>
                      <a:lnTo>
                        <a:pt x="1467" y="9367"/>
                      </a:lnTo>
                      <a:lnTo>
                        <a:pt x="1981" y="9161"/>
                      </a:lnTo>
                      <a:lnTo>
                        <a:pt x="3613" y="8499"/>
                      </a:lnTo>
                      <a:lnTo>
                        <a:pt x="3746" y="8442"/>
                      </a:lnTo>
                      <a:lnTo>
                        <a:pt x="4514" y="8135"/>
                      </a:lnTo>
                      <a:lnTo>
                        <a:pt x="5398" y="7204"/>
                      </a:lnTo>
                      <a:lnTo>
                        <a:pt x="7773" y="6383"/>
                      </a:lnTo>
                      <a:lnTo>
                        <a:pt x="8468" y="6532"/>
                      </a:lnTo>
                      <a:lnTo>
                        <a:pt x="8591" y="6482"/>
                      </a:lnTo>
                      <a:lnTo>
                        <a:pt x="9557" y="6091"/>
                      </a:lnTo>
                      <a:lnTo>
                        <a:pt x="9683" y="6038"/>
                      </a:lnTo>
                      <a:lnTo>
                        <a:pt x="11104" y="5465"/>
                      </a:lnTo>
                      <a:lnTo>
                        <a:pt x="11226" y="5416"/>
                      </a:lnTo>
                      <a:lnTo>
                        <a:pt x="12471" y="4913"/>
                      </a:lnTo>
                      <a:lnTo>
                        <a:pt x="12597" y="4860"/>
                      </a:lnTo>
                      <a:lnTo>
                        <a:pt x="13385" y="4542"/>
                      </a:lnTo>
                      <a:lnTo>
                        <a:pt x="13657" y="4429"/>
                      </a:lnTo>
                      <a:lnTo>
                        <a:pt x="13779" y="4380"/>
                      </a:lnTo>
                      <a:lnTo>
                        <a:pt x="13882" y="4340"/>
                      </a:lnTo>
                      <a:cubicBezTo>
                        <a:pt x="13882" y="4340"/>
                        <a:pt x="13829" y="4270"/>
                        <a:pt x="13729" y="4147"/>
                      </a:cubicBezTo>
                      <a:cubicBezTo>
                        <a:pt x="13677" y="4088"/>
                        <a:pt x="13614" y="4015"/>
                        <a:pt x="13541" y="3929"/>
                      </a:cubicBezTo>
                      <a:cubicBezTo>
                        <a:pt x="13329" y="3694"/>
                        <a:pt x="13021" y="3369"/>
                        <a:pt x="12633" y="3012"/>
                      </a:cubicBezTo>
                      <a:cubicBezTo>
                        <a:pt x="11561" y="2018"/>
                        <a:pt x="9849" y="750"/>
                        <a:pt x="7703" y="230"/>
                      </a:cubicBezTo>
                      <a:cubicBezTo>
                        <a:pt x="7487" y="177"/>
                        <a:pt x="7266" y="131"/>
                        <a:pt x="7041" y="97"/>
                      </a:cubicBezTo>
                      <a:cubicBezTo>
                        <a:pt x="6998" y="91"/>
                        <a:pt x="6958" y="81"/>
                        <a:pt x="6914" y="78"/>
                      </a:cubicBezTo>
                      <a:cubicBezTo>
                        <a:pt x="6908" y="74"/>
                        <a:pt x="6898" y="74"/>
                        <a:pt x="6891" y="74"/>
                      </a:cubicBezTo>
                      <a:cubicBezTo>
                        <a:pt x="6792" y="61"/>
                        <a:pt x="6696" y="48"/>
                        <a:pt x="6600" y="38"/>
                      </a:cubicBezTo>
                      <a:cubicBezTo>
                        <a:pt x="6497" y="25"/>
                        <a:pt x="6398" y="18"/>
                        <a:pt x="6298" y="12"/>
                      </a:cubicBezTo>
                      <a:cubicBezTo>
                        <a:pt x="6200" y="4"/>
                        <a:pt x="6102" y="1"/>
                        <a:pt x="600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4" name="Google Shape;3764;p54">
                  <a:extLst>
                    <a:ext uri="{FF2B5EF4-FFF2-40B4-BE49-F238E27FC236}">
                      <a16:creationId xmlns:a16="http://schemas.microsoft.com/office/drawing/2014/main" id="{C19CD617-AFD4-4C66-B4AB-226EABF1D266}"/>
                    </a:ext>
                  </a:extLst>
                </p:cNvPr>
                <p:cNvSpPr/>
                <p:nvPr/>
              </p:nvSpPr>
              <p:spPr>
                <a:xfrm>
                  <a:off x="2222126" y="1487439"/>
                  <a:ext cx="105634" cy="2224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36" h="4919" extrusionOk="0">
                      <a:moveTo>
                        <a:pt x="1919" y="0"/>
                      </a:moveTo>
                      <a:cubicBezTo>
                        <a:pt x="1899" y="0"/>
                        <a:pt x="1880" y="10"/>
                        <a:pt x="1868" y="34"/>
                      </a:cubicBezTo>
                      <a:cubicBezTo>
                        <a:pt x="1581" y="583"/>
                        <a:pt x="1352" y="1150"/>
                        <a:pt x="1183" y="1726"/>
                      </a:cubicBezTo>
                      <a:cubicBezTo>
                        <a:pt x="982" y="1696"/>
                        <a:pt x="796" y="1607"/>
                        <a:pt x="644" y="1458"/>
                      </a:cubicBezTo>
                      <a:cubicBezTo>
                        <a:pt x="630" y="1446"/>
                        <a:pt x="615" y="1440"/>
                        <a:pt x="600" y="1440"/>
                      </a:cubicBezTo>
                      <a:cubicBezTo>
                        <a:pt x="547" y="1440"/>
                        <a:pt x="501" y="1506"/>
                        <a:pt x="548" y="1551"/>
                      </a:cubicBezTo>
                      <a:cubicBezTo>
                        <a:pt x="719" y="1713"/>
                        <a:pt x="922" y="1819"/>
                        <a:pt x="1144" y="1855"/>
                      </a:cubicBezTo>
                      <a:cubicBezTo>
                        <a:pt x="1044" y="2220"/>
                        <a:pt x="965" y="2587"/>
                        <a:pt x="908" y="2961"/>
                      </a:cubicBezTo>
                      <a:cubicBezTo>
                        <a:pt x="607" y="2922"/>
                        <a:pt x="306" y="2733"/>
                        <a:pt x="143" y="2435"/>
                      </a:cubicBezTo>
                      <a:cubicBezTo>
                        <a:pt x="130" y="2411"/>
                        <a:pt x="109" y="2401"/>
                        <a:pt x="89" y="2401"/>
                      </a:cubicBezTo>
                      <a:cubicBezTo>
                        <a:pt x="45" y="2401"/>
                        <a:pt x="1" y="2449"/>
                        <a:pt x="28" y="2501"/>
                      </a:cubicBezTo>
                      <a:cubicBezTo>
                        <a:pt x="216" y="2842"/>
                        <a:pt x="551" y="3047"/>
                        <a:pt x="892" y="3091"/>
                      </a:cubicBezTo>
                      <a:cubicBezTo>
                        <a:pt x="812" y="3667"/>
                        <a:pt x="789" y="4256"/>
                        <a:pt x="823" y="4855"/>
                      </a:cubicBezTo>
                      <a:cubicBezTo>
                        <a:pt x="824" y="4897"/>
                        <a:pt x="859" y="4919"/>
                        <a:pt x="892" y="4919"/>
                      </a:cubicBezTo>
                      <a:cubicBezTo>
                        <a:pt x="924" y="4919"/>
                        <a:pt x="956" y="4898"/>
                        <a:pt x="954" y="4855"/>
                      </a:cubicBezTo>
                      <a:cubicBezTo>
                        <a:pt x="922" y="4259"/>
                        <a:pt x="945" y="3673"/>
                        <a:pt x="1021" y="3097"/>
                      </a:cubicBezTo>
                      <a:cubicBezTo>
                        <a:pt x="1385" y="3097"/>
                        <a:pt x="1733" y="2899"/>
                        <a:pt x="1885" y="2461"/>
                      </a:cubicBezTo>
                      <a:cubicBezTo>
                        <a:pt x="1903" y="2414"/>
                        <a:pt x="1865" y="2383"/>
                        <a:pt x="1825" y="2383"/>
                      </a:cubicBezTo>
                      <a:cubicBezTo>
                        <a:pt x="1799" y="2383"/>
                        <a:pt x="1771" y="2396"/>
                        <a:pt x="1760" y="2428"/>
                      </a:cubicBezTo>
                      <a:cubicBezTo>
                        <a:pt x="1627" y="2799"/>
                        <a:pt x="1342" y="2964"/>
                        <a:pt x="1041" y="2968"/>
                      </a:cubicBezTo>
                      <a:cubicBezTo>
                        <a:pt x="1097" y="2597"/>
                        <a:pt x="1173" y="2229"/>
                        <a:pt x="1276" y="1869"/>
                      </a:cubicBezTo>
                      <a:cubicBezTo>
                        <a:pt x="1302" y="1870"/>
                        <a:pt x="1328" y="1871"/>
                        <a:pt x="1354" y="1871"/>
                      </a:cubicBezTo>
                      <a:cubicBezTo>
                        <a:pt x="1379" y="1871"/>
                        <a:pt x="1405" y="1870"/>
                        <a:pt x="1431" y="1869"/>
                      </a:cubicBezTo>
                      <a:cubicBezTo>
                        <a:pt x="1806" y="1835"/>
                        <a:pt x="2054" y="1610"/>
                        <a:pt x="2293" y="1342"/>
                      </a:cubicBezTo>
                      <a:cubicBezTo>
                        <a:pt x="2335" y="1294"/>
                        <a:pt x="2291" y="1228"/>
                        <a:pt x="2243" y="1228"/>
                      </a:cubicBezTo>
                      <a:cubicBezTo>
                        <a:pt x="2228" y="1228"/>
                        <a:pt x="2213" y="1235"/>
                        <a:pt x="2200" y="1249"/>
                      </a:cubicBezTo>
                      <a:cubicBezTo>
                        <a:pt x="1995" y="1481"/>
                        <a:pt x="1786" y="1683"/>
                        <a:pt x="1468" y="1729"/>
                      </a:cubicBezTo>
                      <a:cubicBezTo>
                        <a:pt x="1415" y="1736"/>
                        <a:pt x="1365" y="1740"/>
                        <a:pt x="1315" y="1740"/>
                      </a:cubicBezTo>
                      <a:cubicBezTo>
                        <a:pt x="1481" y="1179"/>
                        <a:pt x="1703" y="633"/>
                        <a:pt x="1981" y="100"/>
                      </a:cubicBezTo>
                      <a:cubicBezTo>
                        <a:pt x="2009" y="48"/>
                        <a:pt x="1962" y="0"/>
                        <a:pt x="1919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5" name="Google Shape;3765;p54">
                  <a:extLst>
                    <a:ext uri="{FF2B5EF4-FFF2-40B4-BE49-F238E27FC236}">
                      <a16:creationId xmlns:a16="http://schemas.microsoft.com/office/drawing/2014/main" id="{2C04667C-B7A3-4ADA-AD06-FCB0DABCE555}"/>
                    </a:ext>
                  </a:extLst>
                </p:cNvPr>
                <p:cNvSpPr/>
                <p:nvPr/>
              </p:nvSpPr>
              <p:spPr>
                <a:xfrm>
                  <a:off x="2328755" y="1467406"/>
                  <a:ext cx="68644" cy="2032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8" h="4495" extrusionOk="0">
                      <a:moveTo>
                        <a:pt x="696" y="1"/>
                      </a:moveTo>
                      <a:cubicBezTo>
                        <a:pt x="670" y="1"/>
                        <a:pt x="647" y="15"/>
                        <a:pt x="643" y="50"/>
                      </a:cubicBezTo>
                      <a:cubicBezTo>
                        <a:pt x="563" y="593"/>
                        <a:pt x="531" y="1136"/>
                        <a:pt x="534" y="1676"/>
                      </a:cubicBezTo>
                      <a:cubicBezTo>
                        <a:pt x="352" y="1735"/>
                        <a:pt x="183" y="1841"/>
                        <a:pt x="47" y="1994"/>
                      </a:cubicBezTo>
                      <a:cubicBezTo>
                        <a:pt x="1" y="2040"/>
                        <a:pt x="46" y="2106"/>
                        <a:pt x="96" y="2106"/>
                      </a:cubicBezTo>
                      <a:cubicBezTo>
                        <a:pt x="111" y="2106"/>
                        <a:pt x="126" y="2100"/>
                        <a:pt x="140" y="2087"/>
                      </a:cubicBezTo>
                      <a:cubicBezTo>
                        <a:pt x="253" y="1964"/>
                        <a:pt x="388" y="1874"/>
                        <a:pt x="534" y="1815"/>
                      </a:cubicBezTo>
                      <a:cubicBezTo>
                        <a:pt x="540" y="2087"/>
                        <a:pt x="551" y="2358"/>
                        <a:pt x="577" y="2626"/>
                      </a:cubicBezTo>
                      <a:cubicBezTo>
                        <a:pt x="335" y="2715"/>
                        <a:pt x="146" y="2874"/>
                        <a:pt x="126" y="3129"/>
                      </a:cubicBezTo>
                      <a:cubicBezTo>
                        <a:pt x="123" y="3171"/>
                        <a:pt x="154" y="3191"/>
                        <a:pt x="186" y="3191"/>
                      </a:cubicBezTo>
                      <a:cubicBezTo>
                        <a:pt x="218" y="3191"/>
                        <a:pt x="252" y="3171"/>
                        <a:pt x="256" y="3129"/>
                      </a:cubicBezTo>
                      <a:cubicBezTo>
                        <a:pt x="269" y="2967"/>
                        <a:pt x="428" y="2851"/>
                        <a:pt x="591" y="2775"/>
                      </a:cubicBezTo>
                      <a:cubicBezTo>
                        <a:pt x="650" y="3335"/>
                        <a:pt x="753" y="3891"/>
                        <a:pt x="901" y="4448"/>
                      </a:cubicBezTo>
                      <a:cubicBezTo>
                        <a:pt x="910" y="4480"/>
                        <a:pt x="936" y="4494"/>
                        <a:pt x="961" y="4494"/>
                      </a:cubicBezTo>
                      <a:cubicBezTo>
                        <a:pt x="1001" y="4494"/>
                        <a:pt x="1043" y="4461"/>
                        <a:pt x="1031" y="4411"/>
                      </a:cubicBezTo>
                      <a:cubicBezTo>
                        <a:pt x="878" y="3852"/>
                        <a:pt x="776" y="3288"/>
                        <a:pt x="716" y="2726"/>
                      </a:cubicBezTo>
                      <a:cubicBezTo>
                        <a:pt x="749" y="2712"/>
                        <a:pt x="779" y="2703"/>
                        <a:pt x="805" y="2695"/>
                      </a:cubicBezTo>
                      <a:cubicBezTo>
                        <a:pt x="901" y="2671"/>
                        <a:pt x="996" y="2659"/>
                        <a:pt x="1089" y="2659"/>
                      </a:cubicBezTo>
                      <a:cubicBezTo>
                        <a:pt x="1195" y="2659"/>
                        <a:pt x="1301" y="2674"/>
                        <a:pt x="1408" y="2703"/>
                      </a:cubicBezTo>
                      <a:cubicBezTo>
                        <a:pt x="1415" y="2704"/>
                        <a:pt x="1421" y="2705"/>
                        <a:pt x="1427" y="2705"/>
                      </a:cubicBezTo>
                      <a:cubicBezTo>
                        <a:pt x="1496" y="2705"/>
                        <a:pt x="1518" y="2594"/>
                        <a:pt x="1445" y="2576"/>
                      </a:cubicBezTo>
                      <a:cubicBezTo>
                        <a:pt x="1350" y="2552"/>
                        <a:pt x="1234" y="2539"/>
                        <a:pt x="1110" y="2539"/>
                      </a:cubicBezTo>
                      <a:cubicBezTo>
                        <a:pt x="977" y="2539"/>
                        <a:pt x="836" y="2554"/>
                        <a:pt x="703" y="2586"/>
                      </a:cubicBezTo>
                      <a:cubicBezTo>
                        <a:pt x="680" y="2318"/>
                        <a:pt x="670" y="2044"/>
                        <a:pt x="663" y="1772"/>
                      </a:cubicBezTo>
                      <a:cubicBezTo>
                        <a:pt x="750" y="1749"/>
                        <a:pt x="840" y="1737"/>
                        <a:pt x="931" y="1737"/>
                      </a:cubicBezTo>
                      <a:cubicBezTo>
                        <a:pt x="1078" y="1737"/>
                        <a:pt x="1227" y="1768"/>
                        <a:pt x="1369" y="1831"/>
                      </a:cubicBezTo>
                      <a:cubicBezTo>
                        <a:pt x="1379" y="1836"/>
                        <a:pt x="1389" y="1839"/>
                        <a:pt x="1398" y="1839"/>
                      </a:cubicBezTo>
                      <a:cubicBezTo>
                        <a:pt x="1460" y="1839"/>
                        <a:pt x="1501" y="1748"/>
                        <a:pt x="1435" y="1719"/>
                      </a:cubicBezTo>
                      <a:cubicBezTo>
                        <a:pt x="1270" y="1645"/>
                        <a:pt x="1098" y="1610"/>
                        <a:pt x="928" y="1610"/>
                      </a:cubicBezTo>
                      <a:cubicBezTo>
                        <a:pt x="839" y="1610"/>
                        <a:pt x="750" y="1620"/>
                        <a:pt x="663" y="1639"/>
                      </a:cubicBezTo>
                      <a:cubicBezTo>
                        <a:pt x="663" y="1123"/>
                        <a:pt x="693" y="606"/>
                        <a:pt x="769" y="83"/>
                      </a:cubicBezTo>
                      <a:cubicBezTo>
                        <a:pt x="777" y="33"/>
                        <a:pt x="734" y="1"/>
                        <a:pt x="696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6" name="Google Shape;3766;p54">
                  <a:extLst>
                    <a:ext uri="{FF2B5EF4-FFF2-40B4-BE49-F238E27FC236}">
                      <a16:creationId xmlns:a16="http://schemas.microsoft.com/office/drawing/2014/main" id="{65603120-A20D-49FF-B6A3-7F3214C5D423}"/>
                    </a:ext>
                  </a:extLst>
                </p:cNvPr>
                <p:cNvSpPr/>
                <p:nvPr/>
              </p:nvSpPr>
              <p:spPr>
                <a:xfrm>
                  <a:off x="2390209" y="1464286"/>
                  <a:ext cx="99122" cy="1732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92" h="3832" extrusionOk="0">
                      <a:moveTo>
                        <a:pt x="325" y="1"/>
                      </a:moveTo>
                      <a:cubicBezTo>
                        <a:pt x="285" y="1"/>
                        <a:pt x="248" y="31"/>
                        <a:pt x="268" y="79"/>
                      </a:cubicBezTo>
                      <a:cubicBezTo>
                        <a:pt x="440" y="503"/>
                        <a:pt x="668" y="887"/>
                        <a:pt x="850" y="1298"/>
                      </a:cubicBezTo>
                      <a:cubicBezTo>
                        <a:pt x="839" y="1298"/>
                        <a:pt x="827" y="1299"/>
                        <a:pt x="815" y="1299"/>
                      </a:cubicBezTo>
                      <a:cubicBezTo>
                        <a:pt x="582" y="1299"/>
                        <a:pt x="349" y="1239"/>
                        <a:pt x="129" y="1126"/>
                      </a:cubicBezTo>
                      <a:cubicBezTo>
                        <a:pt x="118" y="1120"/>
                        <a:pt x="108" y="1117"/>
                        <a:pt x="98" y="1117"/>
                      </a:cubicBezTo>
                      <a:cubicBezTo>
                        <a:pt x="39" y="1117"/>
                        <a:pt x="0" y="1205"/>
                        <a:pt x="62" y="1238"/>
                      </a:cubicBezTo>
                      <a:cubicBezTo>
                        <a:pt x="306" y="1368"/>
                        <a:pt x="566" y="1429"/>
                        <a:pt x="825" y="1429"/>
                      </a:cubicBezTo>
                      <a:cubicBezTo>
                        <a:pt x="851" y="1429"/>
                        <a:pt x="877" y="1428"/>
                        <a:pt x="904" y="1427"/>
                      </a:cubicBezTo>
                      <a:cubicBezTo>
                        <a:pt x="953" y="1546"/>
                        <a:pt x="1000" y="1672"/>
                        <a:pt x="1036" y="1801"/>
                      </a:cubicBezTo>
                      <a:cubicBezTo>
                        <a:pt x="1075" y="1927"/>
                        <a:pt x="1115" y="2056"/>
                        <a:pt x="1155" y="2182"/>
                      </a:cubicBezTo>
                      <a:cubicBezTo>
                        <a:pt x="1110" y="2185"/>
                        <a:pt x="1064" y="2186"/>
                        <a:pt x="1019" y="2186"/>
                      </a:cubicBezTo>
                      <a:cubicBezTo>
                        <a:pt x="856" y="2186"/>
                        <a:pt x="695" y="2165"/>
                        <a:pt x="579" y="2106"/>
                      </a:cubicBezTo>
                      <a:cubicBezTo>
                        <a:pt x="568" y="2101"/>
                        <a:pt x="558" y="2098"/>
                        <a:pt x="549" y="2098"/>
                      </a:cubicBezTo>
                      <a:cubicBezTo>
                        <a:pt x="488" y="2098"/>
                        <a:pt x="447" y="2187"/>
                        <a:pt x="513" y="2218"/>
                      </a:cubicBezTo>
                      <a:cubicBezTo>
                        <a:pt x="660" y="2293"/>
                        <a:pt x="836" y="2319"/>
                        <a:pt x="1016" y="2319"/>
                      </a:cubicBezTo>
                      <a:cubicBezTo>
                        <a:pt x="1075" y="2319"/>
                        <a:pt x="1135" y="2316"/>
                        <a:pt x="1195" y="2311"/>
                      </a:cubicBezTo>
                      <a:cubicBezTo>
                        <a:pt x="1354" y="2811"/>
                        <a:pt x="1532" y="3298"/>
                        <a:pt x="1728" y="3788"/>
                      </a:cubicBezTo>
                      <a:cubicBezTo>
                        <a:pt x="1740" y="3818"/>
                        <a:pt x="1767" y="3831"/>
                        <a:pt x="1793" y="3831"/>
                      </a:cubicBezTo>
                      <a:cubicBezTo>
                        <a:pt x="1834" y="3831"/>
                        <a:pt x="1874" y="3800"/>
                        <a:pt x="1854" y="3751"/>
                      </a:cubicBezTo>
                      <a:cubicBezTo>
                        <a:pt x="1662" y="3268"/>
                        <a:pt x="1486" y="2788"/>
                        <a:pt x="1327" y="2298"/>
                      </a:cubicBezTo>
                      <a:cubicBezTo>
                        <a:pt x="1381" y="2292"/>
                        <a:pt x="1433" y="2281"/>
                        <a:pt x="1483" y="2272"/>
                      </a:cubicBezTo>
                      <a:cubicBezTo>
                        <a:pt x="1775" y="2215"/>
                        <a:pt x="2023" y="2069"/>
                        <a:pt x="2162" y="1804"/>
                      </a:cubicBezTo>
                      <a:cubicBezTo>
                        <a:pt x="2191" y="1754"/>
                        <a:pt x="2145" y="1705"/>
                        <a:pt x="2101" y="1705"/>
                      </a:cubicBezTo>
                      <a:cubicBezTo>
                        <a:pt x="2081" y="1705"/>
                        <a:pt x="2061" y="1715"/>
                        <a:pt x="2049" y="1738"/>
                      </a:cubicBezTo>
                      <a:cubicBezTo>
                        <a:pt x="1923" y="1974"/>
                        <a:pt x="1705" y="2093"/>
                        <a:pt x="1450" y="2145"/>
                      </a:cubicBezTo>
                      <a:cubicBezTo>
                        <a:pt x="1400" y="2156"/>
                        <a:pt x="1344" y="2162"/>
                        <a:pt x="1288" y="2172"/>
                      </a:cubicBezTo>
                      <a:cubicBezTo>
                        <a:pt x="1245" y="2036"/>
                        <a:pt x="1205" y="1900"/>
                        <a:pt x="1165" y="1765"/>
                      </a:cubicBezTo>
                      <a:cubicBezTo>
                        <a:pt x="1129" y="1642"/>
                        <a:pt x="1086" y="1526"/>
                        <a:pt x="1040" y="1413"/>
                      </a:cubicBezTo>
                      <a:cubicBezTo>
                        <a:pt x="1231" y="1387"/>
                        <a:pt x="1417" y="1327"/>
                        <a:pt x="1596" y="1231"/>
                      </a:cubicBezTo>
                      <a:cubicBezTo>
                        <a:pt x="1658" y="1197"/>
                        <a:pt x="1619" y="1111"/>
                        <a:pt x="1560" y="1111"/>
                      </a:cubicBezTo>
                      <a:cubicBezTo>
                        <a:pt x="1550" y="1111"/>
                        <a:pt x="1540" y="1113"/>
                        <a:pt x="1529" y="1119"/>
                      </a:cubicBezTo>
                      <a:cubicBezTo>
                        <a:pt x="1357" y="1211"/>
                        <a:pt x="1175" y="1268"/>
                        <a:pt x="990" y="1291"/>
                      </a:cubicBezTo>
                      <a:cubicBezTo>
                        <a:pt x="808" y="867"/>
                        <a:pt x="575" y="487"/>
                        <a:pt x="393" y="46"/>
                      </a:cubicBezTo>
                      <a:cubicBezTo>
                        <a:pt x="380" y="14"/>
                        <a:pt x="352" y="1"/>
                        <a:pt x="325" y="1"/>
                      </a:cubicBezTo>
                      <a:close/>
                    </a:path>
                  </a:pathLst>
                </a:custGeom>
                <a:solidFill>
                  <a:srgbClr val="F3F3F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7" name="Google Shape;3767;p54">
                  <a:extLst>
                    <a:ext uri="{FF2B5EF4-FFF2-40B4-BE49-F238E27FC236}">
                      <a16:creationId xmlns:a16="http://schemas.microsoft.com/office/drawing/2014/main" id="{DD9B8B40-089C-42DE-8067-2042B0752D64}"/>
                    </a:ext>
                  </a:extLst>
                </p:cNvPr>
                <p:cNvSpPr/>
                <p:nvPr/>
              </p:nvSpPr>
              <p:spPr>
                <a:xfrm>
                  <a:off x="2405222" y="1451715"/>
                  <a:ext cx="213981" cy="1628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32" h="3601" extrusionOk="0">
                      <a:moveTo>
                        <a:pt x="79" y="1"/>
                      </a:moveTo>
                      <a:cubicBezTo>
                        <a:pt x="19" y="1"/>
                        <a:pt x="1" y="105"/>
                        <a:pt x="68" y="132"/>
                      </a:cubicBezTo>
                      <a:cubicBezTo>
                        <a:pt x="783" y="427"/>
                        <a:pt x="1455" y="788"/>
                        <a:pt x="2079" y="1214"/>
                      </a:cubicBezTo>
                      <a:cubicBezTo>
                        <a:pt x="1926" y="1304"/>
                        <a:pt x="1816" y="1450"/>
                        <a:pt x="1807" y="1671"/>
                      </a:cubicBezTo>
                      <a:cubicBezTo>
                        <a:pt x="1804" y="1713"/>
                        <a:pt x="1835" y="1734"/>
                        <a:pt x="1868" y="1734"/>
                      </a:cubicBezTo>
                      <a:cubicBezTo>
                        <a:pt x="1900" y="1734"/>
                        <a:pt x="1934" y="1713"/>
                        <a:pt x="1935" y="1671"/>
                      </a:cubicBezTo>
                      <a:cubicBezTo>
                        <a:pt x="1946" y="1477"/>
                        <a:pt x="2055" y="1361"/>
                        <a:pt x="2198" y="1294"/>
                      </a:cubicBezTo>
                      <a:cubicBezTo>
                        <a:pt x="2469" y="1483"/>
                        <a:pt x="2727" y="1688"/>
                        <a:pt x="2979" y="1900"/>
                      </a:cubicBezTo>
                      <a:cubicBezTo>
                        <a:pt x="2800" y="1986"/>
                        <a:pt x="2641" y="2119"/>
                        <a:pt x="2525" y="2298"/>
                      </a:cubicBezTo>
                      <a:cubicBezTo>
                        <a:pt x="2493" y="2346"/>
                        <a:pt x="2540" y="2393"/>
                        <a:pt x="2587" y="2393"/>
                      </a:cubicBezTo>
                      <a:cubicBezTo>
                        <a:pt x="2607" y="2393"/>
                        <a:pt x="2627" y="2385"/>
                        <a:pt x="2641" y="2364"/>
                      </a:cubicBezTo>
                      <a:cubicBezTo>
                        <a:pt x="2750" y="2192"/>
                        <a:pt x="2909" y="2066"/>
                        <a:pt x="3088" y="1989"/>
                      </a:cubicBezTo>
                      <a:cubicBezTo>
                        <a:pt x="3631" y="2463"/>
                        <a:pt x="4131" y="2993"/>
                        <a:pt x="4582" y="3572"/>
                      </a:cubicBezTo>
                      <a:cubicBezTo>
                        <a:pt x="4597" y="3592"/>
                        <a:pt x="4617" y="3600"/>
                        <a:pt x="4638" y="3600"/>
                      </a:cubicBezTo>
                      <a:cubicBezTo>
                        <a:pt x="4685" y="3600"/>
                        <a:pt x="4731" y="3555"/>
                        <a:pt x="4694" y="3507"/>
                      </a:cubicBezTo>
                      <a:cubicBezTo>
                        <a:pt x="4251" y="2933"/>
                        <a:pt x="3763" y="2414"/>
                        <a:pt x="3231" y="1943"/>
                      </a:cubicBezTo>
                      <a:cubicBezTo>
                        <a:pt x="3304" y="1926"/>
                        <a:pt x="3379" y="1917"/>
                        <a:pt x="3455" y="1917"/>
                      </a:cubicBezTo>
                      <a:cubicBezTo>
                        <a:pt x="3525" y="1917"/>
                        <a:pt x="3595" y="1924"/>
                        <a:pt x="3664" y="1940"/>
                      </a:cubicBezTo>
                      <a:cubicBezTo>
                        <a:pt x="3669" y="1941"/>
                        <a:pt x="3674" y="1942"/>
                        <a:pt x="3679" y="1942"/>
                      </a:cubicBezTo>
                      <a:cubicBezTo>
                        <a:pt x="3751" y="1942"/>
                        <a:pt x="3778" y="1829"/>
                        <a:pt x="3701" y="1811"/>
                      </a:cubicBezTo>
                      <a:cubicBezTo>
                        <a:pt x="3623" y="1795"/>
                        <a:pt x="3546" y="1788"/>
                        <a:pt x="3471" y="1788"/>
                      </a:cubicBezTo>
                      <a:cubicBezTo>
                        <a:pt x="3349" y="1788"/>
                        <a:pt x="3230" y="1807"/>
                        <a:pt x="3118" y="1844"/>
                      </a:cubicBezTo>
                      <a:cubicBezTo>
                        <a:pt x="2869" y="1636"/>
                        <a:pt x="2618" y="1433"/>
                        <a:pt x="2353" y="1245"/>
                      </a:cubicBezTo>
                      <a:cubicBezTo>
                        <a:pt x="2424" y="1230"/>
                        <a:pt x="2497" y="1225"/>
                        <a:pt x="2569" y="1225"/>
                      </a:cubicBezTo>
                      <a:cubicBezTo>
                        <a:pt x="2628" y="1225"/>
                        <a:pt x="2687" y="1229"/>
                        <a:pt x="2741" y="1234"/>
                      </a:cubicBezTo>
                      <a:cubicBezTo>
                        <a:pt x="2745" y="1235"/>
                        <a:pt x="2749" y="1235"/>
                        <a:pt x="2753" y="1235"/>
                      </a:cubicBezTo>
                      <a:cubicBezTo>
                        <a:pt x="2826" y="1235"/>
                        <a:pt x="2852" y="1122"/>
                        <a:pt x="2774" y="1109"/>
                      </a:cubicBezTo>
                      <a:cubicBezTo>
                        <a:pt x="2712" y="1101"/>
                        <a:pt x="2648" y="1096"/>
                        <a:pt x="2583" y="1096"/>
                      </a:cubicBezTo>
                      <a:cubicBezTo>
                        <a:pt x="2459" y="1096"/>
                        <a:pt x="2332" y="1113"/>
                        <a:pt x="2218" y="1152"/>
                      </a:cubicBezTo>
                      <a:cubicBezTo>
                        <a:pt x="1565" y="698"/>
                        <a:pt x="859" y="314"/>
                        <a:pt x="104" y="6"/>
                      </a:cubicBezTo>
                      <a:cubicBezTo>
                        <a:pt x="95" y="3"/>
                        <a:pt x="87" y="1"/>
                        <a:pt x="79" y="1"/>
                      </a:cubicBezTo>
                      <a:close/>
                    </a:path>
                  </a:pathLst>
                </a:custGeom>
                <a:solidFill>
                  <a:srgbClr val="F3F3F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8" name="Google Shape;3768;p54">
                  <a:extLst>
                    <a:ext uri="{FF2B5EF4-FFF2-40B4-BE49-F238E27FC236}">
                      <a16:creationId xmlns:a16="http://schemas.microsoft.com/office/drawing/2014/main" id="{3F2606C0-EF30-44F1-BF7C-BA6DC7C3BBDC}"/>
                    </a:ext>
                  </a:extLst>
                </p:cNvPr>
                <p:cNvSpPr/>
                <p:nvPr/>
              </p:nvSpPr>
              <p:spPr>
                <a:xfrm>
                  <a:off x="2062047" y="1587375"/>
                  <a:ext cx="825898" cy="4026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64" h="8904" extrusionOk="0">
                      <a:moveTo>
                        <a:pt x="11372" y="1"/>
                      </a:moveTo>
                      <a:cubicBezTo>
                        <a:pt x="10990" y="1"/>
                        <a:pt x="10606" y="12"/>
                        <a:pt x="10230" y="36"/>
                      </a:cubicBezTo>
                      <a:cubicBezTo>
                        <a:pt x="10184" y="39"/>
                        <a:pt x="10140" y="42"/>
                        <a:pt x="10094" y="46"/>
                      </a:cubicBezTo>
                      <a:cubicBezTo>
                        <a:pt x="9644" y="79"/>
                        <a:pt x="9207" y="129"/>
                        <a:pt x="8800" y="201"/>
                      </a:cubicBezTo>
                      <a:cubicBezTo>
                        <a:pt x="8796" y="201"/>
                        <a:pt x="8793" y="205"/>
                        <a:pt x="8786" y="205"/>
                      </a:cubicBezTo>
                      <a:cubicBezTo>
                        <a:pt x="8746" y="212"/>
                        <a:pt x="8707" y="215"/>
                        <a:pt x="8667" y="225"/>
                      </a:cubicBezTo>
                      <a:cubicBezTo>
                        <a:pt x="8664" y="225"/>
                        <a:pt x="8661" y="228"/>
                        <a:pt x="8657" y="228"/>
                      </a:cubicBezTo>
                      <a:cubicBezTo>
                        <a:pt x="8575" y="241"/>
                        <a:pt x="8495" y="258"/>
                        <a:pt x="8419" y="274"/>
                      </a:cubicBezTo>
                      <a:cubicBezTo>
                        <a:pt x="8005" y="360"/>
                        <a:pt x="7614" y="460"/>
                        <a:pt x="7244" y="566"/>
                      </a:cubicBezTo>
                      <a:cubicBezTo>
                        <a:pt x="7227" y="572"/>
                        <a:pt x="7213" y="576"/>
                        <a:pt x="7200" y="579"/>
                      </a:cubicBezTo>
                      <a:cubicBezTo>
                        <a:pt x="7170" y="586"/>
                        <a:pt x="7144" y="596"/>
                        <a:pt x="7114" y="606"/>
                      </a:cubicBezTo>
                      <a:cubicBezTo>
                        <a:pt x="6975" y="646"/>
                        <a:pt x="6839" y="689"/>
                        <a:pt x="6703" y="731"/>
                      </a:cubicBezTo>
                      <a:cubicBezTo>
                        <a:pt x="6660" y="745"/>
                        <a:pt x="6617" y="758"/>
                        <a:pt x="6578" y="774"/>
                      </a:cubicBezTo>
                      <a:cubicBezTo>
                        <a:pt x="6353" y="847"/>
                        <a:pt x="6140" y="927"/>
                        <a:pt x="5935" y="1003"/>
                      </a:cubicBezTo>
                      <a:cubicBezTo>
                        <a:pt x="5888" y="1023"/>
                        <a:pt x="5849" y="1040"/>
                        <a:pt x="5806" y="1056"/>
                      </a:cubicBezTo>
                      <a:cubicBezTo>
                        <a:pt x="5323" y="1248"/>
                        <a:pt x="4885" y="1457"/>
                        <a:pt x="4491" y="1668"/>
                      </a:cubicBezTo>
                      <a:cubicBezTo>
                        <a:pt x="4465" y="1685"/>
                        <a:pt x="4438" y="1699"/>
                        <a:pt x="4415" y="1711"/>
                      </a:cubicBezTo>
                      <a:cubicBezTo>
                        <a:pt x="4395" y="1722"/>
                        <a:pt x="4375" y="1731"/>
                        <a:pt x="4355" y="1745"/>
                      </a:cubicBezTo>
                      <a:cubicBezTo>
                        <a:pt x="4332" y="1755"/>
                        <a:pt x="4312" y="1771"/>
                        <a:pt x="4289" y="1781"/>
                      </a:cubicBezTo>
                      <a:cubicBezTo>
                        <a:pt x="3882" y="2013"/>
                        <a:pt x="3521" y="2255"/>
                        <a:pt x="3203" y="2493"/>
                      </a:cubicBezTo>
                      <a:cubicBezTo>
                        <a:pt x="3166" y="2523"/>
                        <a:pt x="3131" y="2550"/>
                        <a:pt x="3094" y="2579"/>
                      </a:cubicBezTo>
                      <a:cubicBezTo>
                        <a:pt x="2276" y="3215"/>
                        <a:pt x="1760" y="3837"/>
                        <a:pt x="1445" y="4305"/>
                      </a:cubicBezTo>
                      <a:cubicBezTo>
                        <a:pt x="1415" y="4351"/>
                        <a:pt x="1385" y="4394"/>
                        <a:pt x="1358" y="4437"/>
                      </a:cubicBezTo>
                      <a:cubicBezTo>
                        <a:pt x="1358" y="4437"/>
                        <a:pt x="1358" y="4441"/>
                        <a:pt x="1355" y="4441"/>
                      </a:cubicBezTo>
                      <a:cubicBezTo>
                        <a:pt x="1107" y="4838"/>
                        <a:pt x="1021" y="5089"/>
                        <a:pt x="1021" y="5089"/>
                      </a:cubicBezTo>
                      <a:cubicBezTo>
                        <a:pt x="1021" y="5089"/>
                        <a:pt x="1" y="7563"/>
                        <a:pt x="2399" y="8904"/>
                      </a:cubicBezTo>
                      <a:cubicBezTo>
                        <a:pt x="2399" y="8904"/>
                        <a:pt x="2674" y="8275"/>
                        <a:pt x="3345" y="7450"/>
                      </a:cubicBezTo>
                      <a:cubicBezTo>
                        <a:pt x="3372" y="7418"/>
                        <a:pt x="3402" y="7381"/>
                        <a:pt x="3429" y="7345"/>
                      </a:cubicBezTo>
                      <a:cubicBezTo>
                        <a:pt x="3826" y="6871"/>
                        <a:pt x="4352" y="6341"/>
                        <a:pt x="5025" y="5831"/>
                      </a:cubicBezTo>
                      <a:cubicBezTo>
                        <a:pt x="5058" y="5804"/>
                        <a:pt x="5094" y="5778"/>
                        <a:pt x="5127" y="5752"/>
                      </a:cubicBezTo>
                      <a:cubicBezTo>
                        <a:pt x="5329" y="5602"/>
                        <a:pt x="5544" y="5457"/>
                        <a:pt x="5773" y="5315"/>
                      </a:cubicBezTo>
                      <a:cubicBezTo>
                        <a:pt x="5829" y="5278"/>
                        <a:pt x="5882" y="5245"/>
                        <a:pt x="5939" y="5212"/>
                      </a:cubicBezTo>
                      <a:cubicBezTo>
                        <a:pt x="5975" y="5188"/>
                        <a:pt x="6018" y="5165"/>
                        <a:pt x="6055" y="5142"/>
                      </a:cubicBezTo>
                      <a:cubicBezTo>
                        <a:pt x="6310" y="4994"/>
                        <a:pt x="6574" y="4855"/>
                        <a:pt x="6856" y="4722"/>
                      </a:cubicBezTo>
                      <a:cubicBezTo>
                        <a:pt x="6981" y="4659"/>
                        <a:pt x="7111" y="4603"/>
                        <a:pt x="7244" y="4546"/>
                      </a:cubicBezTo>
                      <a:cubicBezTo>
                        <a:pt x="7283" y="4526"/>
                        <a:pt x="7326" y="4510"/>
                        <a:pt x="7369" y="4493"/>
                      </a:cubicBezTo>
                      <a:cubicBezTo>
                        <a:pt x="7756" y="4331"/>
                        <a:pt x="8167" y="4189"/>
                        <a:pt x="8607" y="4063"/>
                      </a:cubicBezTo>
                      <a:cubicBezTo>
                        <a:pt x="8654" y="4050"/>
                        <a:pt x="8697" y="4036"/>
                        <a:pt x="8743" y="4026"/>
                      </a:cubicBezTo>
                      <a:cubicBezTo>
                        <a:pt x="8919" y="3980"/>
                        <a:pt x="9095" y="3934"/>
                        <a:pt x="9277" y="3894"/>
                      </a:cubicBezTo>
                      <a:cubicBezTo>
                        <a:pt x="9435" y="3857"/>
                        <a:pt x="9594" y="3825"/>
                        <a:pt x="9760" y="3794"/>
                      </a:cubicBezTo>
                      <a:cubicBezTo>
                        <a:pt x="9803" y="3788"/>
                        <a:pt x="9846" y="3778"/>
                        <a:pt x="9889" y="3771"/>
                      </a:cubicBezTo>
                      <a:cubicBezTo>
                        <a:pt x="10204" y="3715"/>
                        <a:pt x="10528" y="3672"/>
                        <a:pt x="10866" y="3639"/>
                      </a:cubicBezTo>
                      <a:cubicBezTo>
                        <a:pt x="10909" y="3632"/>
                        <a:pt x="10952" y="3629"/>
                        <a:pt x="10995" y="3626"/>
                      </a:cubicBezTo>
                      <a:cubicBezTo>
                        <a:pt x="11441" y="3586"/>
                        <a:pt x="11906" y="3563"/>
                        <a:pt x="12394" y="3563"/>
                      </a:cubicBezTo>
                      <a:cubicBezTo>
                        <a:pt x="12432" y="3563"/>
                        <a:pt x="12470" y="3563"/>
                        <a:pt x="12509" y="3563"/>
                      </a:cubicBezTo>
                      <a:lnTo>
                        <a:pt x="12638" y="3563"/>
                      </a:lnTo>
                      <a:cubicBezTo>
                        <a:pt x="12995" y="3570"/>
                        <a:pt x="13366" y="3586"/>
                        <a:pt x="13747" y="3616"/>
                      </a:cubicBezTo>
                      <a:cubicBezTo>
                        <a:pt x="13790" y="3616"/>
                        <a:pt x="13833" y="3619"/>
                        <a:pt x="13876" y="3626"/>
                      </a:cubicBezTo>
                      <a:cubicBezTo>
                        <a:pt x="14241" y="3655"/>
                        <a:pt x="14611" y="3695"/>
                        <a:pt x="14996" y="3748"/>
                      </a:cubicBezTo>
                      <a:cubicBezTo>
                        <a:pt x="15038" y="3755"/>
                        <a:pt x="15081" y="3762"/>
                        <a:pt x="15124" y="3768"/>
                      </a:cubicBezTo>
                      <a:cubicBezTo>
                        <a:pt x="15671" y="3848"/>
                        <a:pt x="16240" y="3953"/>
                        <a:pt x="16830" y="4086"/>
                      </a:cubicBezTo>
                      <a:cubicBezTo>
                        <a:pt x="16873" y="4092"/>
                        <a:pt x="16916" y="4103"/>
                        <a:pt x="16959" y="4112"/>
                      </a:cubicBezTo>
                      <a:cubicBezTo>
                        <a:pt x="17118" y="4149"/>
                        <a:pt x="17277" y="4189"/>
                        <a:pt x="17443" y="4228"/>
                      </a:cubicBezTo>
                      <a:cubicBezTo>
                        <a:pt x="17486" y="4239"/>
                        <a:pt x="17532" y="4248"/>
                        <a:pt x="17575" y="4262"/>
                      </a:cubicBezTo>
                      <a:cubicBezTo>
                        <a:pt x="17575" y="4262"/>
                        <a:pt x="18264" y="2662"/>
                        <a:pt x="16694" y="1304"/>
                      </a:cubicBezTo>
                      <a:cubicBezTo>
                        <a:pt x="16631" y="1251"/>
                        <a:pt x="16568" y="1199"/>
                        <a:pt x="16498" y="1146"/>
                      </a:cubicBezTo>
                      <a:cubicBezTo>
                        <a:pt x="16370" y="1046"/>
                        <a:pt x="16227" y="950"/>
                        <a:pt x="16072" y="854"/>
                      </a:cubicBezTo>
                      <a:cubicBezTo>
                        <a:pt x="15731" y="649"/>
                        <a:pt x="15247" y="476"/>
                        <a:pt x="14674" y="340"/>
                      </a:cubicBezTo>
                      <a:cubicBezTo>
                        <a:pt x="14624" y="328"/>
                        <a:pt x="14571" y="317"/>
                        <a:pt x="14522" y="308"/>
                      </a:cubicBezTo>
                      <a:cubicBezTo>
                        <a:pt x="14320" y="265"/>
                        <a:pt x="14111" y="225"/>
                        <a:pt x="13892" y="192"/>
                      </a:cubicBezTo>
                      <a:cubicBezTo>
                        <a:pt x="13707" y="162"/>
                        <a:pt x="13515" y="135"/>
                        <a:pt x="13323" y="112"/>
                      </a:cubicBezTo>
                      <a:cubicBezTo>
                        <a:pt x="13270" y="106"/>
                        <a:pt x="13220" y="99"/>
                        <a:pt x="13168" y="96"/>
                      </a:cubicBezTo>
                      <a:cubicBezTo>
                        <a:pt x="12754" y="50"/>
                        <a:pt x="12316" y="19"/>
                        <a:pt x="11876" y="10"/>
                      </a:cubicBezTo>
                      <a:cubicBezTo>
                        <a:pt x="11843" y="7"/>
                        <a:pt x="11809" y="7"/>
                        <a:pt x="11777" y="7"/>
                      </a:cubicBezTo>
                      <a:cubicBezTo>
                        <a:pt x="11750" y="3"/>
                        <a:pt x="11724" y="3"/>
                        <a:pt x="11697" y="3"/>
                      </a:cubicBezTo>
                      <a:lnTo>
                        <a:pt x="11638" y="3"/>
                      </a:lnTo>
                      <a:cubicBezTo>
                        <a:pt x="11549" y="1"/>
                        <a:pt x="11461" y="1"/>
                        <a:pt x="11372" y="1"/>
                      </a:cubicBezTo>
                      <a:close/>
                    </a:path>
                  </a:pathLst>
                </a:custGeom>
                <a:solidFill>
                  <a:srgbClr val="F2E39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" name="Google Shape;3769;p54">
                  <a:extLst>
                    <a:ext uri="{FF2B5EF4-FFF2-40B4-BE49-F238E27FC236}">
                      <a16:creationId xmlns:a16="http://schemas.microsoft.com/office/drawing/2014/main" id="{C2F7CE74-C257-4551-B6A1-972F4D928603}"/>
                    </a:ext>
                  </a:extLst>
                </p:cNvPr>
                <p:cNvSpPr/>
                <p:nvPr/>
              </p:nvSpPr>
              <p:spPr>
                <a:xfrm>
                  <a:off x="2657459" y="1591671"/>
                  <a:ext cx="37623" cy="1596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2" h="3531" extrusionOk="0">
                      <a:moveTo>
                        <a:pt x="1" y="1"/>
                      </a:moveTo>
                      <a:lnTo>
                        <a:pt x="1" y="1"/>
                      </a:lnTo>
                      <a:cubicBezTo>
                        <a:pt x="504" y="1107"/>
                        <a:pt x="699" y="2309"/>
                        <a:pt x="580" y="3521"/>
                      </a:cubicBezTo>
                      <a:cubicBezTo>
                        <a:pt x="623" y="3521"/>
                        <a:pt x="666" y="3524"/>
                        <a:pt x="709" y="3531"/>
                      </a:cubicBezTo>
                      <a:cubicBezTo>
                        <a:pt x="832" y="2322"/>
                        <a:pt x="643" y="1124"/>
                        <a:pt x="156" y="17"/>
                      </a:cubicBezTo>
                      <a:cubicBezTo>
                        <a:pt x="103" y="11"/>
                        <a:pt x="53" y="4"/>
                        <a:pt x="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" name="Google Shape;3770;p54">
                  <a:extLst>
                    <a:ext uri="{FF2B5EF4-FFF2-40B4-BE49-F238E27FC236}">
                      <a16:creationId xmlns:a16="http://schemas.microsoft.com/office/drawing/2014/main" id="{13A58B5B-FAE5-4BD8-A297-89E4BDCFC9D5}"/>
                    </a:ext>
                  </a:extLst>
                </p:cNvPr>
                <p:cNvSpPr/>
                <p:nvPr/>
              </p:nvSpPr>
              <p:spPr>
                <a:xfrm>
                  <a:off x="2718687" y="1601257"/>
                  <a:ext cx="33598" cy="1565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3" h="3462" extrusionOk="0">
                      <a:moveTo>
                        <a:pt x="1" y="1"/>
                      </a:moveTo>
                      <a:cubicBezTo>
                        <a:pt x="455" y="1097"/>
                        <a:pt x="617" y="2259"/>
                        <a:pt x="475" y="3441"/>
                      </a:cubicBezTo>
                      <a:cubicBezTo>
                        <a:pt x="517" y="3448"/>
                        <a:pt x="560" y="3455"/>
                        <a:pt x="603" y="3461"/>
                      </a:cubicBezTo>
                      <a:cubicBezTo>
                        <a:pt x="742" y="2286"/>
                        <a:pt x="594" y="1130"/>
                        <a:pt x="153" y="33"/>
                      </a:cubicBezTo>
                      <a:cubicBezTo>
                        <a:pt x="103" y="21"/>
                        <a:pt x="50" y="10"/>
                        <a:pt x="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" name="Google Shape;3771;p54">
                  <a:extLst>
                    <a:ext uri="{FF2B5EF4-FFF2-40B4-BE49-F238E27FC236}">
                      <a16:creationId xmlns:a16="http://schemas.microsoft.com/office/drawing/2014/main" id="{FDF0EB0D-4BAB-4626-B022-4182301674D8}"/>
                    </a:ext>
                  </a:extLst>
                </p:cNvPr>
                <p:cNvSpPr/>
                <p:nvPr/>
              </p:nvSpPr>
              <p:spPr>
                <a:xfrm>
                  <a:off x="2808087" y="1639152"/>
                  <a:ext cx="26408" cy="134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4" h="2968" extrusionOk="0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345" y="944"/>
                        <a:pt x="457" y="1941"/>
                        <a:pt x="332" y="2941"/>
                      </a:cubicBezTo>
                      <a:cubicBezTo>
                        <a:pt x="375" y="2947"/>
                        <a:pt x="418" y="2958"/>
                        <a:pt x="461" y="2967"/>
                      </a:cubicBezTo>
                      <a:cubicBezTo>
                        <a:pt x="584" y="2017"/>
                        <a:pt x="491" y="1067"/>
                        <a:pt x="196" y="159"/>
                      </a:cubicBezTo>
                      <a:cubicBezTo>
                        <a:pt x="133" y="106"/>
                        <a:pt x="70" y="54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" name="Google Shape;3772;p54">
                  <a:extLst>
                    <a:ext uri="{FF2B5EF4-FFF2-40B4-BE49-F238E27FC236}">
                      <a16:creationId xmlns:a16="http://schemas.microsoft.com/office/drawing/2014/main" id="{416E6BCB-4DD7-4ECB-99A4-3CFCB0066ADD}"/>
                    </a:ext>
                  </a:extLst>
                </p:cNvPr>
                <p:cNvSpPr/>
                <p:nvPr/>
              </p:nvSpPr>
              <p:spPr>
                <a:xfrm>
                  <a:off x="2588272" y="1587465"/>
                  <a:ext cx="45265" cy="1610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1" h="3562" extrusionOk="0">
                      <a:moveTo>
                        <a:pt x="1" y="1"/>
                      </a:moveTo>
                      <a:cubicBezTo>
                        <a:pt x="421" y="1160"/>
                        <a:pt x="713" y="2342"/>
                        <a:pt x="872" y="3561"/>
                      </a:cubicBezTo>
                      <a:lnTo>
                        <a:pt x="1001" y="3561"/>
                      </a:lnTo>
                      <a:cubicBezTo>
                        <a:pt x="848" y="2345"/>
                        <a:pt x="560" y="1160"/>
                        <a:pt x="140" y="5"/>
                      </a:cubicBezTo>
                      <a:cubicBezTo>
                        <a:pt x="93" y="1"/>
                        <a:pt x="47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3" name="Google Shape;3773;p54">
                  <a:extLst>
                    <a:ext uri="{FF2B5EF4-FFF2-40B4-BE49-F238E27FC236}">
                      <a16:creationId xmlns:a16="http://schemas.microsoft.com/office/drawing/2014/main" id="{BF5B5A01-29A7-455A-9B89-297B5DE466ED}"/>
                    </a:ext>
                  </a:extLst>
                </p:cNvPr>
                <p:cNvSpPr/>
                <p:nvPr/>
              </p:nvSpPr>
              <p:spPr>
                <a:xfrm>
                  <a:off x="2518498" y="1589003"/>
                  <a:ext cx="40743" cy="1629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1" h="3603" extrusionOk="0">
                      <a:moveTo>
                        <a:pt x="136" y="0"/>
                      </a:moveTo>
                      <a:cubicBezTo>
                        <a:pt x="90" y="3"/>
                        <a:pt x="46" y="6"/>
                        <a:pt x="0" y="10"/>
                      </a:cubicBezTo>
                      <a:cubicBezTo>
                        <a:pt x="216" y="726"/>
                        <a:pt x="424" y="1447"/>
                        <a:pt x="573" y="2182"/>
                      </a:cubicBezTo>
                      <a:cubicBezTo>
                        <a:pt x="666" y="2649"/>
                        <a:pt x="702" y="3130"/>
                        <a:pt x="772" y="3603"/>
                      </a:cubicBezTo>
                      <a:cubicBezTo>
                        <a:pt x="815" y="3596"/>
                        <a:pt x="858" y="3593"/>
                        <a:pt x="901" y="3590"/>
                      </a:cubicBezTo>
                      <a:cubicBezTo>
                        <a:pt x="832" y="3110"/>
                        <a:pt x="792" y="2620"/>
                        <a:pt x="699" y="2146"/>
                      </a:cubicBezTo>
                      <a:cubicBezTo>
                        <a:pt x="553" y="1421"/>
                        <a:pt x="348" y="709"/>
                        <a:pt x="13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4" name="Google Shape;3774;p54">
                  <a:extLst>
                    <a:ext uri="{FF2B5EF4-FFF2-40B4-BE49-F238E27FC236}">
                      <a16:creationId xmlns:a16="http://schemas.microsoft.com/office/drawing/2014/main" id="{5DFD73AF-0BDE-4602-B9EC-ADE088FBAA8A}"/>
                    </a:ext>
                  </a:extLst>
                </p:cNvPr>
                <p:cNvSpPr/>
                <p:nvPr/>
              </p:nvSpPr>
              <p:spPr>
                <a:xfrm>
                  <a:off x="2453517" y="1596645"/>
                  <a:ext cx="55756" cy="1623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3" h="3590" extrusionOk="0">
                      <a:moveTo>
                        <a:pt x="129" y="0"/>
                      </a:moveTo>
                      <a:cubicBezTo>
                        <a:pt x="86" y="7"/>
                        <a:pt x="40" y="13"/>
                        <a:pt x="0" y="23"/>
                      </a:cubicBezTo>
                      <a:cubicBezTo>
                        <a:pt x="288" y="1239"/>
                        <a:pt x="653" y="2424"/>
                        <a:pt x="1103" y="3589"/>
                      </a:cubicBezTo>
                      <a:cubicBezTo>
                        <a:pt x="1146" y="3583"/>
                        <a:pt x="1189" y="3573"/>
                        <a:pt x="1232" y="3566"/>
                      </a:cubicBezTo>
                      <a:cubicBezTo>
                        <a:pt x="785" y="2400"/>
                        <a:pt x="418" y="1215"/>
                        <a:pt x="12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5" name="Google Shape;3775;p54">
                  <a:extLst>
                    <a:ext uri="{FF2B5EF4-FFF2-40B4-BE49-F238E27FC236}">
                      <a16:creationId xmlns:a16="http://schemas.microsoft.com/office/drawing/2014/main" id="{EB8E7BB8-8BED-4DAF-8E70-22974F65B4C2}"/>
                    </a:ext>
                  </a:extLst>
                </p:cNvPr>
                <p:cNvSpPr/>
                <p:nvPr/>
              </p:nvSpPr>
              <p:spPr>
                <a:xfrm>
                  <a:off x="2383697" y="1612969"/>
                  <a:ext cx="73754" cy="1581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1" h="3498" extrusionOk="0">
                      <a:moveTo>
                        <a:pt x="131" y="0"/>
                      </a:moveTo>
                      <a:cubicBezTo>
                        <a:pt x="87" y="13"/>
                        <a:pt x="44" y="23"/>
                        <a:pt x="1" y="40"/>
                      </a:cubicBezTo>
                      <a:cubicBezTo>
                        <a:pt x="143" y="1328"/>
                        <a:pt x="742" y="2447"/>
                        <a:pt x="1494" y="3497"/>
                      </a:cubicBezTo>
                      <a:cubicBezTo>
                        <a:pt x="1541" y="3484"/>
                        <a:pt x="1584" y="3470"/>
                        <a:pt x="1630" y="3460"/>
                      </a:cubicBezTo>
                      <a:cubicBezTo>
                        <a:pt x="875" y="2414"/>
                        <a:pt x="266" y="1295"/>
                        <a:pt x="13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6" name="Google Shape;3776;p54">
                  <a:extLst>
                    <a:ext uri="{FF2B5EF4-FFF2-40B4-BE49-F238E27FC236}">
                      <a16:creationId xmlns:a16="http://schemas.microsoft.com/office/drawing/2014/main" id="{09670E28-35D4-418F-9D48-3E0E77C6076F}"/>
                    </a:ext>
                  </a:extLst>
                </p:cNvPr>
                <p:cNvSpPr/>
                <p:nvPr/>
              </p:nvSpPr>
              <p:spPr>
                <a:xfrm>
                  <a:off x="2324549" y="1632731"/>
                  <a:ext cx="70769" cy="1602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65" h="3544" extrusionOk="0">
                      <a:moveTo>
                        <a:pt x="130" y="0"/>
                      </a:moveTo>
                      <a:cubicBezTo>
                        <a:pt x="83" y="20"/>
                        <a:pt x="44" y="37"/>
                        <a:pt x="1" y="53"/>
                      </a:cubicBezTo>
                      <a:cubicBezTo>
                        <a:pt x="87" y="1364"/>
                        <a:pt x="584" y="2567"/>
                        <a:pt x="1439" y="3543"/>
                      </a:cubicBezTo>
                      <a:cubicBezTo>
                        <a:pt x="1478" y="3523"/>
                        <a:pt x="1521" y="3507"/>
                        <a:pt x="1564" y="3490"/>
                      </a:cubicBezTo>
                      <a:cubicBezTo>
                        <a:pt x="703" y="2516"/>
                        <a:pt x="207" y="1321"/>
                        <a:pt x="130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7" name="Google Shape;3777;p54">
                  <a:extLst>
                    <a:ext uri="{FF2B5EF4-FFF2-40B4-BE49-F238E27FC236}">
                      <a16:creationId xmlns:a16="http://schemas.microsoft.com/office/drawing/2014/main" id="{B40748B9-E28E-4A2F-87C6-FECA85F77498}"/>
                    </a:ext>
                  </a:extLst>
                </p:cNvPr>
                <p:cNvSpPr/>
                <p:nvPr/>
              </p:nvSpPr>
              <p:spPr>
                <a:xfrm>
                  <a:off x="2255996" y="1664746"/>
                  <a:ext cx="79859" cy="1583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6" h="3502" extrusionOk="0">
                      <a:moveTo>
                        <a:pt x="126" y="0"/>
                      </a:moveTo>
                      <a:cubicBezTo>
                        <a:pt x="83" y="24"/>
                        <a:pt x="43" y="47"/>
                        <a:pt x="0" y="70"/>
                      </a:cubicBezTo>
                      <a:cubicBezTo>
                        <a:pt x="179" y="1362"/>
                        <a:pt x="745" y="2548"/>
                        <a:pt x="1650" y="3501"/>
                      </a:cubicBezTo>
                      <a:cubicBezTo>
                        <a:pt x="1686" y="3477"/>
                        <a:pt x="1729" y="3454"/>
                        <a:pt x="1766" y="3431"/>
                      </a:cubicBezTo>
                      <a:cubicBezTo>
                        <a:pt x="858" y="2481"/>
                        <a:pt x="292" y="1296"/>
                        <a:pt x="126" y="0"/>
                      </a:cubicBezTo>
                      <a:close/>
                    </a:path>
                  </a:pathLst>
                </a:custGeom>
                <a:solidFill>
                  <a:srgbClr val="619B7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8" name="Google Shape;3778;p54">
                  <a:extLst>
                    <a:ext uri="{FF2B5EF4-FFF2-40B4-BE49-F238E27FC236}">
                      <a16:creationId xmlns:a16="http://schemas.microsoft.com/office/drawing/2014/main" id="{0BE97B17-2791-4FDA-AE94-9D9A064DA903}"/>
                    </a:ext>
                  </a:extLst>
                </p:cNvPr>
                <p:cNvSpPr/>
                <p:nvPr/>
              </p:nvSpPr>
              <p:spPr>
                <a:xfrm>
                  <a:off x="2201958" y="1700108"/>
                  <a:ext cx="91977" cy="1509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4" h="3339" extrusionOk="0">
                      <a:moveTo>
                        <a:pt x="109" y="0"/>
                      </a:moveTo>
                      <a:cubicBezTo>
                        <a:pt x="72" y="30"/>
                        <a:pt x="37" y="57"/>
                        <a:pt x="0" y="86"/>
                      </a:cubicBezTo>
                      <a:cubicBezTo>
                        <a:pt x="344" y="1318"/>
                        <a:pt x="1003" y="2431"/>
                        <a:pt x="1931" y="3338"/>
                      </a:cubicBezTo>
                      <a:cubicBezTo>
                        <a:pt x="1964" y="3311"/>
                        <a:pt x="2000" y="3285"/>
                        <a:pt x="2033" y="3259"/>
                      </a:cubicBezTo>
                      <a:cubicBezTo>
                        <a:pt x="1106" y="2351"/>
                        <a:pt x="450" y="1239"/>
                        <a:pt x="109" y="0"/>
                      </a:cubicBezTo>
                      <a:close/>
                    </a:path>
                  </a:pathLst>
                </a:custGeom>
                <a:solidFill>
                  <a:srgbClr val="619B7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9" name="Google Shape;3779;p54">
                  <a:extLst>
                    <a:ext uri="{FF2B5EF4-FFF2-40B4-BE49-F238E27FC236}">
                      <a16:creationId xmlns:a16="http://schemas.microsoft.com/office/drawing/2014/main" id="{30D08326-1686-4973-9AE8-CC6C56123622}"/>
                    </a:ext>
                  </a:extLst>
                </p:cNvPr>
                <p:cNvSpPr/>
                <p:nvPr/>
              </p:nvSpPr>
              <p:spPr>
                <a:xfrm>
                  <a:off x="2123320" y="1782002"/>
                  <a:ext cx="93786" cy="1423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4" h="3147" extrusionOk="0">
                      <a:moveTo>
                        <a:pt x="90" y="1"/>
                      </a:moveTo>
                      <a:cubicBezTo>
                        <a:pt x="60" y="47"/>
                        <a:pt x="30" y="90"/>
                        <a:pt x="3" y="133"/>
                      </a:cubicBezTo>
                      <a:cubicBezTo>
                        <a:pt x="3" y="133"/>
                        <a:pt x="3" y="137"/>
                        <a:pt x="0" y="137"/>
                      </a:cubicBezTo>
                      <a:cubicBezTo>
                        <a:pt x="3" y="140"/>
                        <a:pt x="3" y="143"/>
                        <a:pt x="3" y="143"/>
                      </a:cubicBezTo>
                      <a:cubicBezTo>
                        <a:pt x="315" y="918"/>
                        <a:pt x="732" y="1639"/>
                        <a:pt x="1242" y="2295"/>
                      </a:cubicBezTo>
                      <a:cubicBezTo>
                        <a:pt x="1351" y="2438"/>
                        <a:pt x="1464" y="2577"/>
                        <a:pt x="1587" y="2712"/>
                      </a:cubicBezTo>
                      <a:cubicBezTo>
                        <a:pt x="1716" y="2862"/>
                        <a:pt x="1848" y="3004"/>
                        <a:pt x="1990" y="3146"/>
                      </a:cubicBezTo>
                      <a:cubicBezTo>
                        <a:pt x="2017" y="3114"/>
                        <a:pt x="2047" y="3077"/>
                        <a:pt x="2074" y="3041"/>
                      </a:cubicBezTo>
                      <a:cubicBezTo>
                        <a:pt x="1924" y="2891"/>
                        <a:pt x="1782" y="2736"/>
                        <a:pt x="1643" y="2577"/>
                      </a:cubicBezTo>
                      <a:cubicBezTo>
                        <a:pt x="1550" y="2468"/>
                        <a:pt x="1458" y="2359"/>
                        <a:pt x="1371" y="2243"/>
                      </a:cubicBezTo>
                      <a:cubicBezTo>
                        <a:pt x="835" y="1564"/>
                        <a:pt x="408" y="809"/>
                        <a:pt x="90" y="1"/>
                      </a:cubicBezTo>
                      <a:close/>
                    </a:path>
                  </a:pathLst>
                </a:custGeom>
                <a:solidFill>
                  <a:srgbClr val="619B7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0" name="Google Shape;3780;p54">
                  <a:extLst>
                    <a:ext uri="{FF2B5EF4-FFF2-40B4-BE49-F238E27FC236}">
                      <a16:creationId xmlns:a16="http://schemas.microsoft.com/office/drawing/2014/main" id="{94072D97-0B02-441C-82CF-1D861237C83C}"/>
                    </a:ext>
                  </a:extLst>
                </p:cNvPr>
                <p:cNvSpPr/>
                <p:nvPr/>
              </p:nvSpPr>
              <p:spPr>
                <a:xfrm>
                  <a:off x="2198159" y="1315060"/>
                  <a:ext cx="341501" cy="2130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52" h="4711" extrusionOk="0">
                      <a:moveTo>
                        <a:pt x="4023" y="0"/>
                      </a:moveTo>
                      <a:cubicBezTo>
                        <a:pt x="3366" y="0"/>
                        <a:pt x="3823" y="2682"/>
                        <a:pt x="3849" y="2846"/>
                      </a:cubicBezTo>
                      <a:cubicBezTo>
                        <a:pt x="3802" y="2711"/>
                        <a:pt x="3000" y="544"/>
                        <a:pt x="2221" y="544"/>
                      </a:cubicBezTo>
                      <a:cubicBezTo>
                        <a:pt x="2177" y="544"/>
                        <a:pt x="2134" y="550"/>
                        <a:pt x="2091" y="565"/>
                      </a:cubicBezTo>
                      <a:cubicBezTo>
                        <a:pt x="1819" y="654"/>
                        <a:pt x="1825" y="955"/>
                        <a:pt x="1961" y="1323"/>
                      </a:cubicBezTo>
                      <a:cubicBezTo>
                        <a:pt x="2233" y="2071"/>
                        <a:pt x="3034" y="3098"/>
                        <a:pt x="3087" y="3167"/>
                      </a:cubicBezTo>
                      <a:cubicBezTo>
                        <a:pt x="3001" y="3091"/>
                        <a:pt x="1564" y="1905"/>
                        <a:pt x="818" y="1905"/>
                      </a:cubicBezTo>
                      <a:cubicBezTo>
                        <a:pt x="656" y="1905"/>
                        <a:pt x="527" y="1960"/>
                        <a:pt x="451" y="2095"/>
                      </a:cubicBezTo>
                      <a:cubicBezTo>
                        <a:pt x="104" y="2717"/>
                        <a:pt x="1674" y="3439"/>
                        <a:pt x="2306" y="3700"/>
                      </a:cubicBezTo>
                      <a:cubicBezTo>
                        <a:pt x="2438" y="3753"/>
                        <a:pt x="2528" y="3790"/>
                        <a:pt x="2551" y="3796"/>
                      </a:cubicBezTo>
                      <a:cubicBezTo>
                        <a:pt x="2518" y="3793"/>
                        <a:pt x="2392" y="3773"/>
                        <a:pt x="2207" y="3753"/>
                      </a:cubicBezTo>
                      <a:cubicBezTo>
                        <a:pt x="1947" y="3724"/>
                        <a:pt x="1575" y="3691"/>
                        <a:pt x="1211" y="3691"/>
                      </a:cubicBezTo>
                      <a:cubicBezTo>
                        <a:pt x="594" y="3691"/>
                        <a:pt x="0" y="3786"/>
                        <a:pt x="21" y="4157"/>
                      </a:cubicBezTo>
                      <a:cubicBezTo>
                        <a:pt x="34" y="4403"/>
                        <a:pt x="448" y="4561"/>
                        <a:pt x="1031" y="4641"/>
                      </a:cubicBezTo>
                      <a:cubicBezTo>
                        <a:pt x="1322" y="4684"/>
                        <a:pt x="1654" y="4704"/>
                        <a:pt x="2001" y="4707"/>
                      </a:cubicBezTo>
                      <a:cubicBezTo>
                        <a:pt x="2048" y="4707"/>
                        <a:pt x="2094" y="4710"/>
                        <a:pt x="2140" y="4710"/>
                      </a:cubicBezTo>
                      <a:cubicBezTo>
                        <a:pt x="2571" y="4710"/>
                        <a:pt x="3018" y="4681"/>
                        <a:pt x="3428" y="4627"/>
                      </a:cubicBezTo>
                      <a:cubicBezTo>
                        <a:pt x="3471" y="4624"/>
                        <a:pt x="3514" y="4618"/>
                        <a:pt x="3554" y="4611"/>
                      </a:cubicBezTo>
                      <a:cubicBezTo>
                        <a:pt x="3673" y="4594"/>
                        <a:pt x="3789" y="4574"/>
                        <a:pt x="3902" y="4554"/>
                      </a:cubicBezTo>
                      <a:cubicBezTo>
                        <a:pt x="4038" y="4528"/>
                        <a:pt x="4164" y="4499"/>
                        <a:pt x="4280" y="4465"/>
                      </a:cubicBezTo>
                      <a:cubicBezTo>
                        <a:pt x="4323" y="4455"/>
                        <a:pt x="4359" y="4445"/>
                        <a:pt x="4396" y="4432"/>
                      </a:cubicBezTo>
                      <a:cubicBezTo>
                        <a:pt x="4611" y="4366"/>
                        <a:pt x="4790" y="4290"/>
                        <a:pt x="4905" y="4201"/>
                      </a:cubicBezTo>
                      <a:cubicBezTo>
                        <a:pt x="4909" y="4201"/>
                        <a:pt x="4909" y="4197"/>
                        <a:pt x="4909" y="4197"/>
                      </a:cubicBezTo>
                      <a:cubicBezTo>
                        <a:pt x="4919" y="4190"/>
                        <a:pt x="4955" y="4167"/>
                        <a:pt x="5012" y="4124"/>
                      </a:cubicBezTo>
                      <a:cubicBezTo>
                        <a:pt x="5147" y="4031"/>
                        <a:pt x="5395" y="3859"/>
                        <a:pt x="5680" y="3644"/>
                      </a:cubicBezTo>
                      <a:cubicBezTo>
                        <a:pt x="5717" y="3617"/>
                        <a:pt x="5756" y="3588"/>
                        <a:pt x="5793" y="3558"/>
                      </a:cubicBezTo>
                      <a:cubicBezTo>
                        <a:pt x="5846" y="3518"/>
                        <a:pt x="5899" y="3475"/>
                        <a:pt x="5952" y="3432"/>
                      </a:cubicBezTo>
                      <a:cubicBezTo>
                        <a:pt x="6717" y="2833"/>
                        <a:pt x="7552" y="2045"/>
                        <a:pt x="7154" y="1737"/>
                      </a:cubicBezTo>
                      <a:cubicBezTo>
                        <a:pt x="7087" y="1685"/>
                        <a:pt x="7012" y="1662"/>
                        <a:pt x="6931" y="1662"/>
                      </a:cubicBezTo>
                      <a:cubicBezTo>
                        <a:pt x="6383" y="1662"/>
                        <a:pt x="5561" y="2719"/>
                        <a:pt x="5183" y="3250"/>
                      </a:cubicBezTo>
                      <a:cubicBezTo>
                        <a:pt x="5177" y="3260"/>
                        <a:pt x="5171" y="3270"/>
                        <a:pt x="5163" y="3280"/>
                      </a:cubicBezTo>
                      <a:cubicBezTo>
                        <a:pt x="5144" y="3307"/>
                        <a:pt x="5124" y="3333"/>
                        <a:pt x="5111" y="3356"/>
                      </a:cubicBezTo>
                      <a:cubicBezTo>
                        <a:pt x="5064" y="3419"/>
                        <a:pt x="5031" y="3469"/>
                        <a:pt x="5008" y="3501"/>
                      </a:cubicBezTo>
                      <a:cubicBezTo>
                        <a:pt x="5028" y="3469"/>
                        <a:pt x="5058" y="3415"/>
                        <a:pt x="5097" y="3353"/>
                      </a:cubicBezTo>
                      <a:cubicBezTo>
                        <a:pt x="5111" y="3330"/>
                        <a:pt x="5124" y="3303"/>
                        <a:pt x="5140" y="3276"/>
                      </a:cubicBezTo>
                      <a:cubicBezTo>
                        <a:pt x="5147" y="3263"/>
                        <a:pt x="5154" y="3250"/>
                        <a:pt x="5160" y="3240"/>
                      </a:cubicBezTo>
                      <a:cubicBezTo>
                        <a:pt x="5554" y="2541"/>
                        <a:pt x="6429" y="852"/>
                        <a:pt x="5803" y="558"/>
                      </a:cubicBezTo>
                      <a:cubicBezTo>
                        <a:pt x="5755" y="535"/>
                        <a:pt x="5707" y="524"/>
                        <a:pt x="5662" y="524"/>
                      </a:cubicBezTo>
                      <a:cubicBezTo>
                        <a:pt x="4996" y="524"/>
                        <a:pt x="4658" y="2818"/>
                        <a:pt x="4627" y="3035"/>
                      </a:cubicBezTo>
                      <a:cubicBezTo>
                        <a:pt x="4637" y="2810"/>
                        <a:pt x="4733" y="64"/>
                        <a:pt x="4048" y="1"/>
                      </a:cubicBezTo>
                      <a:cubicBezTo>
                        <a:pt x="4039" y="0"/>
                        <a:pt x="4031" y="0"/>
                        <a:pt x="4023" y="0"/>
                      </a:cubicBezTo>
                      <a:close/>
                    </a:path>
                  </a:pathLst>
                </a:custGeom>
                <a:solidFill>
                  <a:srgbClr val="F2E39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1" name="Google Shape;3781;p54">
                  <a:extLst>
                    <a:ext uri="{FF2B5EF4-FFF2-40B4-BE49-F238E27FC236}">
                      <a16:creationId xmlns:a16="http://schemas.microsoft.com/office/drawing/2014/main" id="{DCC411C9-9BE9-4592-A44A-B44E7196B64F}"/>
                    </a:ext>
                  </a:extLst>
                </p:cNvPr>
                <p:cNvSpPr/>
                <p:nvPr/>
              </p:nvSpPr>
              <p:spPr>
                <a:xfrm>
                  <a:off x="2318535" y="1473647"/>
                  <a:ext cx="22474" cy="146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7" h="324" extrusionOk="0">
                      <a:moveTo>
                        <a:pt x="93" y="0"/>
                      </a:moveTo>
                      <a:cubicBezTo>
                        <a:pt x="37" y="0"/>
                        <a:pt x="0" y="88"/>
                        <a:pt x="62" y="124"/>
                      </a:cubicBezTo>
                      <a:cubicBezTo>
                        <a:pt x="164" y="187"/>
                        <a:pt x="267" y="249"/>
                        <a:pt x="369" y="312"/>
                      </a:cubicBezTo>
                      <a:cubicBezTo>
                        <a:pt x="381" y="320"/>
                        <a:pt x="393" y="323"/>
                        <a:pt x="404" y="323"/>
                      </a:cubicBezTo>
                      <a:cubicBezTo>
                        <a:pt x="460" y="323"/>
                        <a:pt x="496" y="236"/>
                        <a:pt x="435" y="200"/>
                      </a:cubicBezTo>
                      <a:cubicBezTo>
                        <a:pt x="333" y="137"/>
                        <a:pt x="230" y="74"/>
                        <a:pt x="127" y="11"/>
                      </a:cubicBezTo>
                      <a:cubicBezTo>
                        <a:pt x="116" y="4"/>
                        <a:pt x="104" y="0"/>
                        <a:pt x="93" y="0"/>
                      </a:cubicBezTo>
                      <a:close/>
                    </a:path>
                  </a:pathLst>
                </a:custGeom>
                <a:solidFill>
                  <a:srgbClr val="619B7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" name="Google Shape;3782;p54">
                  <a:extLst>
                    <a:ext uri="{FF2B5EF4-FFF2-40B4-BE49-F238E27FC236}">
                      <a16:creationId xmlns:a16="http://schemas.microsoft.com/office/drawing/2014/main" id="{5498B7BA-4C75-4ABE-B562-593F3E2AFE3E}"/>
                    </a:ext>
                  </a:extLst>
                </p:cNvPr>
                <p:cNvSpPr/>
                <p:nvPr/>
              </p:nvSpPr>
              <p:spPr>
                <a:xfrm>
                  <a:off x="2341100" y="1469351"/>
                  <a:ext cx="19264" cy="124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6" h="275" extrusionOk="0">
                      <a:moveTo>
                        <a:pt x="95" y="0"/>
                      </a:moveTo>
                      <a:cubicBezTo>
                        <a:pt x="38" y="0"/>
                        <a:pt x="0" y="86"/>
                        <a:pt x="59" y="123"/>
                      </a:cubicBezTo>
                      <a:cubicBezTo>
                        <a:pt x="139" y="173"/>
                        <a:pt x="218" y="219"/>
                        <a:pt x="298" y="265"/>
                      </a:cubicBezTo>
                      <a:cubicBezTo>
                        <a:pt x="309" y="272"/>
                        <a:pt x="320" y="275"/>
                        <a:pt x="331" y="275"/>
                      </a:cubicBezTo>
                      <a:cubicBezTo>
                        <a:pt x="387" y="275"/>
                        <a:pt x="425" y="189"/>
                        <a:pt x="364" y="153"/>
                      </a:cubicBezTo>
                      <a:cubicBezTo>
                        <a:pt x="284" y="106"/>
                        <a:pt x="205" y="57"/>
                        <a:pt x="128" y="10"/>
                      </a:cubicBezTo>
                      <a:cubicBezTo>
                        <a:pt x="117" y="3"/>
                        <a:pt x="106" y="0"/>
                        <a:pt x="95" y="0"/>
                      </a:cubicBezTo>
                      <a:close/>
                    </a:path>
                  </a:pathLst>
                </a:custGeom>
                <a:solidFill>
                  <a:srgbClr val="619B7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3" name="Google Shape;3783;p54">
                  <a:extLst>
                    <a:ext uri="{FF2B5EF4-FFF2-40B4-BE49-F238E27FC236}">
                      <a16:creationId xmlns:a16="http://schemas.microsoft.com/office/drawing/2014/main" id="{F48D0621-E7A8-4A70-BD57-26FE817C8F0B}"/>
                    </a:ext>
                  </a:extLst>
                </p:cNvPr>
                <p:cNvSpPr/>
                <p:nvPr/>
              </p:nvSpPr>
              <p:spPr>
                <a:xfrm>
                  <a:off x="2427832" y="1373891"/>
                  <a:ext cx="13747" cy="220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4" h="487" extrusionOk="0">
                      <a:moveTo>
                        <a:pt x="211" y="1"/>
                      </a:moveTo>
                      <a:cubicBezTo>
                        <a:pt x="196" y="1"/>
                        <a:pt x="181" y="7"/>
                        <a:pt x="168" y="22"/>
                      </a:cubicBezTo>
                      <a:cubicBezTo>
                        <a:pt x="65" y="134"/>
                        <a:pt x="9" y="270"/>
                        <a:pt x="2" y="422"/>
                      </a:cubicBezTo>
                      <a:cubicBezTo>
                        <a:pt x="0" y="465"/>
                        <a:pt x="33" y="487"/>
                        <a:pt x="66" y="487"/>
                      </a:cubicBezTo>
                      <a:cubicBezTo>
                        <a:pt x="99" y="487"/>
                        <a:pt x="133" y="465"/>
                        <a:pt x="134" y="422"/>
                      </a:cubicBezTo>
                      <a:cubicBezTo>
                        <a:pt x="141" y="306"/>
                        <a:pt x="181" y="201"/>
                        <a:pt x="260" y="114"/>
                      </a:cubicBezTo>
                      <a:cubicBezTo>
                        <a:pt x="303" y="66"/>
                        <a:pt x="259" y="1"/>
                        <a:pt x="21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" name="Google Shape;3784;p54">
                  <a:extLst>
                    <a:ext uri="{FF2B5EF4-FFF2-40B4-BE49-F238E27FC236}">
                      <a16:creationId xmlns:a16="http://schemas.microsoft.com/office/drawing/2014/main" id="{DA88311D-FD7A-4EDA-BEE4-BE62BFAE9AE9}"/>
                    </a:ext>
                  </a:extLst>
                </p:cNvPr>
                <p:cNvSpPr/>
                <p:nvPr/>
              </p:nvSpPr>
              <p:spPr>
                <a:xfrm>
                  <a:off x="2434343" y="1382438"/>
                  <a:ext cx="13249" cy="232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" h="514" extrusionOk="0">
                      <a:moveTo>
                        <a:pt x="203" y="1"/>
                      </a:moveTo>
                      <a:cubicBezTo>
                        <a:pt x="183" y="1"/>
                        <a:pt x="164" y="11"/>
                        <a:pt x="153" y="35"/>
                      </a:cubicBezTo>
                      <a:cubicBezTo>
                        <a:pt x="90" y="160"/>
                        <a:pt x="40" y="293"/>
                        <a:pt x="10" y="432"/>
                      </a:cubicBezTo>
                      <a:cubicBezTo>
                        <a:pt x="0" y="481"/>
                        <a:pt x="41" y="513"/>
                        <a:pt x="80" y="513"/>
                      </a:cubicBezTo>
                      <a:cubicBezTo>
                        <a:pt x="106" y="513"/>
                        <a:pt x="131" y="499"/>
                        <a:pt x="139" y="465"/>
                      </a:cubicBezTo>
                      <a:cubicBezTo>
                        <a:pt x="166" y="339"/>
                        <a:pt x="209" y="217"/>
                        <a:pt x="265" y="101"/>
                      </a:cubicBezTo>
                      <a:cubicBezTo>
                        <a:pt x="293" y="48"/>
                        <a:pt x="247" y="1"/>
                        <a:pt x="20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5" name="Google Shape;3785;p54">
                  <a:extLst>
                    <a:ext uri="{FF2B5EF4-FFF2-40B4-BE49-F238E27FC236}">
                      <a16:creationId xmlns:a16="http://schemas.microsoft.com/office/drawing/2014/main" id="{CA036AE8-7A84-48B5-9D75-723ADF903952}"/>
                    </a:ext>
                  </a:extLst>
                </p:cNvPr>
                <p:cNvSpPr/>
                <p:nvPr/>
              </p:nvSpPr>
              <p:spPr>
                <a:xfrm>
                  <a:off x="2191060" y="1842597"/>
                  <a:ext cx="18178" cy="182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" h="404" extrusionOk="0">
                      <a:moveTo>
                        <a:pt x="94" y="1"/>
                      </a:moveTo>
                      <a:cubicBezTo>
                        <a:pt x="47" y="1"/>
                        <a:pt x="0" y="48"/>
                        <a:pt x="35" y="94"/>
                      </a:cubicBezTo>
                      <a:cubicBezTo>
                        <a:pt x="108" y="187"/>
                        <a:pt x="178" y="284"/>
                        <a:pt x="251" y="376"/>
                      </a:cubicBezTo>
                      <a:cubicBezTo>
                        <a:pt x="267" y="396"/>
                        <a:pt x="288" y="404"/>
                        <a:pt x="308" y="404"/>
                      </a:cubicBezTo>
                      <a:cubicBezTo>
                        <a:pt x="357" y="404"/>
                        <a:pt x="402" y="358"/>
                        <a:pt x="367" y="310"/>
                      </a:cubicBezTo>
                      <a:cubicBezTo>
                        <a:pt x="294" y="217"/>
                        <a:pt x="221" y="121"/>
                        <a:pt x="148" y="28"/>
                      </a:cubicBezTo>
                      <a:cubicBezTo>
                        <a:pt x="134" y="9"/>
                        <a:pt x="114" y="1"/>
                        <a:pt x="94" y="1"/>
                      </a:cubicBezTo>
                      <a:close/>
                    </a:path>
                  </a:pathLst>
                </a:custGeom>
                <a:solidFill>
                  <a:srgbClr val="619B7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6" name="Google Shape;3786;p54">
                  <a:extLst>
                    <a:ext uri="{FF2B5EF4-FFF2-40B4-BE49-F238E27FC236}">
                      <a16:creationId xmlns:a16="http://schemas.microsoft.com/office/drawing/2014/main" id="{8193A728-998C-4C54-A135-4A6D926CC45A}"/>
                    </a:ext>
                  </a:extLst>
                </p:cNvPr>
                <p:cNvSpPr/>
                <p:nvPr/>
              </p:nvSpPr>
              <p:spPr>
                <a:xfrm>
                  <a:off x="2203314" y="1836944"/>
                  <a:ext cx="18721" cy="209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4" h="464" extrusionOk="0">
                      <a:moveTo>
                        <a:pt x="89" y="0"/>
                      </a:moveTo>
                      <a:cubicBezTo>
                        <a:pt x="46" y="0"/>
                        <a:pt x="0" y="48"/>
                        <a:pt x="23" y="100"/>
                      </a:cubicBezTo>
                      <a:cubicBezTo>
                        <a:pt x="86" y="233"/>
                        <a:pt x="169" y="345"/>
                        <a:pt x="275" y="444"/>
                      </a:cubicBezTo>
                      <a:cubicBezTo>
                        <a:pt x="288" y="458"/>
                        <a:pt x="303" y="464"/>
                        <a:pt x="318" y="464"/>
                      </a:cubicBezTo>
                      <a:cubicBezTo>
                        <a:pt x="369" y="464"/>
                        <a:pt x="414" y="398"/>
                        <a:pt x="368" y="352"/>
                      </a:cubicBezTo>
                      <a:cubicBezTo>
                        <a:pt x="271" y="259"/>
                        <a:pt x="195" y="157"/>
                        <a:pt x="139" y="34"/>
                      </a:cubicBezTo>
                      <a:cubicBezTo>
                        <a:pt x="127" y="10"/>
                        <a:pt x="108" y="0"/>
                        <a:pt x="89" y="0"/>
                      </a:cubicBezTo>
                      <a:close/>
                    </a:path>
                  </a:pathLst>
                </a:custGeom>
                <a:solidFill>
                  <a:srgbClr val="619B7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7" name="Google Shape;3787;p54">
                  <a:extLst>
                    <a:ext uri="{FF2B5EF4-FFF2-40B4-BE49-F238E27FC236}">
                      <a16:creationId xmlns:a16="http://schemas.microsoft.com/office/drawing/2014/main" id="{4C6D72BF-3FAE-401B-8BB8-4F462ADDE8EC}"/>
                    </a:ext>
                  </a:extLst>
                </p:cNvPr>
                <p:cNvSpPr/>
                <p:nvPr/>
              </p:nvSpPr>
              <p:spPr>
                <a:xfrm>
                  <a:off x="2473413" y="1606684"/>
                  <a:ext cx="10898" cy="240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" h="532" extrusionOk="0">
                      <a:moveTo>
                        <a:pt x="92" y="1"/>
                      </a:moveTo>
                      <a:cubicBezTo>
                        <a:pt x="60" y="1"/>
                        <a:pt x="25" y="22"/>
                        <a:pt x="21" y="63"/>
                      </a:cubicBezTo>
                      <a:cubicBezTo>
                        <a:pt x="1" y="215"/>
                        <a:pt x="30" y="361"/>
                        <a:pt x="100" y="500"/>
                      </a:cubicBezTo>
                      <a:cubicBezTo>
                        <a:pt x="111" y="522"/>
                        <a:pt x="130" y="532"/>
                        <a:pt x="149" y="532"/>
                      </a:cubicBezTo>
                      <a:cubicBezTo>
                        <a:pt x="193" y="532"/>
                        <a:pt x="241" y="483"/>
                        <a:pt x="213" y="430"/>
                      </a:cubicBezTo>
                      <a:cubicBezTo>
                        <a:pt x="153" y="315"/>
                        <a:pt x="133" y="192"/>
                        <a:pt x="149" y="63"/>
                      </a:cubicBezTo>
                      <a:cubicBezTo>
                        <a:pt x="154" y="22"/>
                        <a:pt x="125" y="1"/>
                        <a:pt x="9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8" name="Google Shape;3788;p54">
                  <a:extLst>
                    <a:ext uri="{FF2B5EF4-FFF2-40B4-BE49-F238E27FC236}">
                      <a16:creationId xmlns:a16="http://schemas.microsoft.com/office/drawing/2014/main" id="{B3FA0312-A3B7-47E8-8CE5-6DE86E7FFFE3}"/>
                    </a:ext>
                  </a:extLst>
                </p:cNvPr>
                <p:cNvSpPr/>
                <p:nvPr/>
              </p:nvSpPr>
              <p:spPr>
                <a:xfrm>
                  <a:off x="2485171" y="1606684"/>
                  <a:ext cx="11622" cy="186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7" h="412" extrusionOk="0">
                      <a:moveTo>
                        <a:pt x="81" y="1"/>
                      </a:moveTo>
                      <a:cubicBezTo>
                        <a:pt x="41" y="1"/>
                        <a:pt x="1" y="33"/>
                        <a:pt x="19" y="83"/>
                      </a:cubicBezTo>
                      <a:cubicBezTo>
                        <a:pt x="48" y="176"/>
                        <a:pt x="82" y="271"/>
                        <a:pt x="112" y="367"/>
                      </a:cubicBezTo>
                      <a:cubicBezTo>
                        <a:pt x="122" y="398"/>
                        <a:pt x="148" y="412"/>
                        <a:pt x="174" y="412"/>
                      </a:cubicBezTo>
                      <a:cubicBezTo>
                        <a:pt x="215" y="412"/>
                        <a:pt x="257" y="379"/>
                        <a:pt x="241" y="331"/>
                      </a:cubicBezTo>
                      <a:cubicBezTo>
                        <a:pt x="207" y="235"/>
                        <a:pt x="175" y="142"/>
                        <a:pt x="144" y="46"/>
                      </a:cubicBezTo>
                      <a:cubicBezTo>
                        <a:pt x="134" y="15"/>
                        <a:pt x="107" y="1"/>
                        <a:pt x="8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9" name="Google Shape;3789;p54">
                  <a:extLst>
                    <a:ext uri="{FF2B5EF4-FFF2-40B4-BE49-F238E27FC236}">
                      <a16:creationId xmlns:a16="http://schemas.microsoft.com/office/drawing/2014/main" id="{47A81319-586B-4C7E-9CFF-371D55F72572}"/>
                    </a:ext>
                  </a:extLst>
                </p:cNvPr>
                <p:cNvSpPr/>
                <p:nvPr/>
              </p:nvSpPr>
              <p:spPr>
                <a:xfrm>
                  <a:off x="2705528" y="1707344"/>
                  <a:ext cx="9994" cy="208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1" h="460" extrusionOk="0">
                      <a:moveTo>
                        <a:pt x="65" y="1"/>
                      </a:moveTo>
                      <a:cubicBezTo>
                        <a:pt x="32" y="1"/>
                        <a:pt x="0" y="22"/>
                        <a:pt x="3" y="65"/>
                      </a:cubicBezTo>
                      <a:cubicBezTo>
                        <a:pt x="7" y="185"/>
                        <a:pt x="30" y="301"/>
                        <a:pt x="77" y="417"/>
                      </a:cubicBezTo>
                      <a:cubicBezTo>
                        <a:pt x="88" y="447"/>
                        <a:pt x="115" y="460"/>
                        <a:pt x="141" y="460"/>
                      </a:cubicBezTo>
                      <a:cubicBezTo>
                        <a:pt x="181" y="460"/>
                        <a:pt x="220" y="428"/>
                        <a:pt x="202" y="380"/>
                      </a:cubicBezTo>
                      <a:cubicBezTo>
                        <a:pt x="162" y="278"/>
                        <a:pt x="139" y="175"/>
                        <a:pt x="133" y="65"/>
                      </a:cubicBezTo>
                      <a:cubicBezTo>
                        <a:pt x="131" y="22"/>
                        <a:pt x="97" y="1"/>
                        <a:pt x="6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0" name="Google Shape;3790;p54">
                  <a:extLst>
                    <a:ext uri="{FF2B5EF4-FFF2-40B4-BE49-F238E27FC236}">
                      <a16:creationId xmlns:a16="http://schemas.microsoft.com/office/drawing/2014/main" id="{4718BA42-F6E9-44CA-8298-7F1958A05582}"/>
                    </a:ext>
                  </a:extLst>
                </p:cNvPr>
                <p:cNvSpPr/>
                <p:nvPr/>
              </p:nvSpPr>
              <p:spPr>
                <a:xfrm>
                  <a:off x="2718868" y="1708429"/>
                  <a:ext cx="9406" cy="189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8" h="419" extrusionOk="0">
                      <a:moveTo>
                        <a:pt x="76" y="0"/>
                      </a:moveTo>
                      <a:cubicBezTo>
                        <a:pt x="51" y="0"/>
                        <a:pt x="27" y="15"/>
                        <a:pt x="20" y="48"/>
                      </a:cubicBezTo>
                      <a:cubicBezTo>
                        <a:pt x="0" y="167"/>
                        <a:pt x="17" y="277"/>
                        <a:pt x="70" y="385"/>
                      </a:cubicBezTo>
                      <a:cubicBezTo>
                        <a:pt x="81" y="409"/>
                        <a:pt x="99" y="419"/>
                        <a:pt x="118" y="419"/>
                      </a:cubicBezTo>
                      <a:cubicBezTo>
                        <a:pt x="161" y="419"/>
                        <a:pt x="207" y="369"/>
                        <a:pt x="182" y="316"/>
                      </a:cubicBezTo>
                      <a:cubicBezTo>
                        <a:pt x="146" y="243"/>
                        <a:pt x="136" y="164"/>
                        <a:pt x="149" y="84"/>
                      </a:cubicBezTo>
                      <a:cubicBezTo>
                        <a:pt x="157" y="33"/>
                        <a:pt x="115" y="0"/>
                        <a:pt x="7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" name="Google Shape;3791;p54">
                  <a:extLst>
                    <a:ext uri="{FF2B5EF4-FFF2-40B4-BE49-F238E27FC236}">
                      <a16:creationId xmlns:a16="http://schemas.microsoft.com/office/drawing/2014/main" id="{92225F5B-F88A-4C5D-BC43-12B9EBDFBFE2}"/>
                    </a:ext>
                  </a:extLst>
                </p:cNvPr>
                <p:cNvSpPr/>
                <p:nvPr/>
              </p:nvSpPr>
              <p:spPr>
                <a:xfrm>
                  <a:off x="2762007" y="1644126"/>
                  <a:ext cx="9496" cy="231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" h="511" extrusionOk="0">
                      <a:moveTo>
                        <a:pt x="80" y="0"/>
                      </a:moveTo>
                      <a:cubicBezTo>
                        <a:pt x="42" y="0"/>
                        <a:pt x="0" y="33"/>
                        <a:pt x="10" y="83"/>
                      </a:cubicBezTo>
                      <a:lnTo>
                        <a:pt x="76" y="464"/>
                      </a:lnTo>
                      <a:cubicBezTo>
                        <a:pt x="81" y="496"/>
                        <a:pt x="104" y="510"/>
                        <a:pt x="129" y="510"/>
                      </a:cubicBezTo>
                      <a:cubicBezTo>
                        <a:pt x="167" y="510"/>
                        <a:pt x="210" y="477"/>
                        <a:pt x="202" y="427"/>
                      </a:cubicBezTo>
                      <a:cubicBezTo>
                        <a:pt x="179" y="301"/>
                        <a:pt x="159" y="175"/>
                        <a:pt x="136" y="49"/>
                      </a:cubicBezTo>
                      <a:cubicBezTo>
                        <a:pt x="130" y="15"/>
                        <a:pt x="106" y="0"/>
                        <a:pt x="80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2" name="Google Shape;3792;p54">
                  <a:extLst>
                    <a:ext uri="{FF2B5EF4-FFF2-40B4-BE49-F238E27FC236}">
                      <a16:creationId xmlns:a16="http://schemas.microsoft.com/office/drawing/2014/main" id="{5791DEE2-A7C7-4E57-ABFE-E3A8DC2BDCFA}"/>
                    </a:ext>
                  </a:extLst>
                </p:cNvPr>
                <p:cNvSpPr/>
                <p:nvPr/>
              </p:nvSpPr>
              <p:spPr>
                <a:xfrm>
                  <a:off x="2775573" y="1654707"/>
                  <a:ext cx="11531" cy="178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5" h="394" extrusionOk="0">
                      <a:moveTo>
                        <a:pt x="91" y="1"/>
                      </a:moveTo>
                      <a:cubicBezTo>
                        <a:pt x="47" y="1"/>
                        <a:pt x="0" y="50"/>
                        <a:pt x="28" y="100"/>
                      </a:cubicBezTo>
                      <a:cubicBezTo>
                        <a:pt x="68" y="179"/>
                        <a:pt x="97" y="259"/>
                        <a:pt x="117" y="346"/>
                      </a:cubicBezTo>
                      <a:cubicBezTo>
                        <a:pt x="124" y="379"/>
                        <a:pt x="149" y="393"/>
                        <a:pt x="175" y="393"/>
                      </a:cubicBezTo>
                      <a:cubicBezTo>
                        <a:pt x="213" y="393"/>
                        <a:pt x="254" y="362"/>
                        <a:pt x="243" y="312"/>
                      </a:cubicBezTo>
                      <a:cubicBezTo>
                        <a:pt x="220" y="213"/>
                        <a:pt x="187" y="123"/>
                        <a:pt x="140" y="34"/>
                      </a:cubicBezTo>
                      <a:cubicBezTo>
                        <a:pt x="129" y="11"/>
                        <a:pt x="110" y="1"/>
                        <a:pt x="9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3" name="Google Shape;3793;p54">
                  <a:extLst>
                    <a:ext uri="{FF2B5EF4-FFF2-40B4-BE49-F238E27FC236}">
                      <a16:creationId xmlns:a16="http://schemas.microsoft.com/office/drawing/2014/main" id="{9C63BAD5-8B6D-4DA3-8588-BFC07EC9EEB7}"/>
                    </a:ext>
                  </a:extLst>
                </p:cNvPr>
                <p:cNvSpPr/>
                <p:nvPr/>
              </p:nvSpPr>
              <p:spPr>
                <a:xfrm>
                  <a:off x="2419375" y="1972559"/>
                  <a:ext cx="33418" cy="497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9" h="1100" extrusionOk="0">
                      <a:moveTo>
                        <a:pt x="321" y="0"/>
                      </a:moveTo>
                      <a:cubicBezTo>
                        <a:pt x="312" y="0"/>
                        <a:pt x="304" y="1"/>
                        <a:pt x="295" y="2"/>
                      </a:cubicBezTo>
                      <a:cubicBezTo>
                        <a:pt x="112" y="28"/>
                        <a:pt x="0" y="294"/>
                        <a:pt x="43" y="595"/>
                      </a:cubicBezTo>
                      <a:cubicBezTo>
                        <a:pt x="84" y="882"/>
                        <a:pt x="248" y="1100"/>
                        <a:pt x="419" y="1100"/>
                      </a:cubicBezTo>
                      <a:cubicBezTo>
                        <a:pt x="427" y="1100"/>
                        <a:pt x="435" y="1099"/>
                        <a:pt x="444" y="1098"/>
                      </a:cubicBezTo>
                      <a:cubicBezTo>
                        <a:pt x="626" y="1072"/>
                        <a:pt x="739" y="807"/>
                        <a:pt x="696" y="505"/>
                      </a:cubicBezTo>
                      <a:cubicBezTo>
                        <a:pt x="655" y="215"/>
                        <a:pt x="491" y="0"/>
                        <a:pt x="321" y="0"/>
                      </a:cubicBezTo>
                      <a:close/>
                    </a:path>
                  </a:pathLst>
                </a:custGeom>
                <a:solidFill>
                  <a:srgbClr val="082F3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4" name="Google Shape;3794;p54">
                  <a:extLst>
                    <a:ext uri="{FF2B5EF4-FFF2-40B4-BE49-F238E27FC236}">
                      <a16:creationId xmlns:a16="http://schemas.microsoft.com/office/drawing/2014/main" id="{3E09301C-782B-4D79-B19E-F174917F3AC6}"/>
                    </a:ext>
                  </a:extLst>
                </p:cNvPr>
                <p:cNvSpPr/>
                <p:nvPr/>
              </p:nvSpPr>
              <p:spPr>
                <a:xfrm>
                  <a:off x="2734423" y="1920285"/>
                  <a:ext cx="33282" cy="496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6" h="1098" extrusionOk="0">
                      <a:moveTo>
                        <a:pt x="320" y="0"/>
                      </a:moveTo>
                      <a:cubicBezTo>
                        <a:pt x="311" y="0"/>
                        <a:pt x="301" y="1"/>
                        <a:pt x="292" y="2"/>
                      </a:cubicBezTo>
                      <a:cubicBezTo>
                        <a:pt x="110" y="26"/>
                        <a:pt x="0" y="294"/>
                        <a:pt x="40" y="595"/>
                      </a:cubicBezTo>
                      <a:cubicBezTo>
                        <a:pt x="81" y="881"/>
                        <a:pt x="244" y="1097"/>
                        <a:pt x="415" y="1097"/>
                      </a:cubicBezTo>
                      <a:cubicBezTo>
                        <a:pt x="425" y="1097"/>
                        <a:pt x="435" y="1097"/>
                        <a:pt x="444" y="1095"/>
                      </a:cubicBezTo>
                      <a:cubicBezTo>
                        <a:pt x="623" y="1072"/>
                        <a:pt x="735" y="807"/>
                        <a:pt x="692" y="506"/>
                      </a:cubicBezTo>
                      <a:cubicBezTo>
                        <a:pt x="655" y="217"/>
                        <a:pt x="490" y="0"/>
                        <a:pt x="320" y="0"/>
                      </a:cubicBezTo>
                      <a:close/>
                    </a:path>
                  </a:pathLst>
                </a:custGeom>
                <a:solidFill>
                  <a:srgbClr val="082F3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5" name="Google Shape;3795;p54">
                  <a:extLst>
                    <a:ext uri="{FF2B5EF4-FFF2-40B4-BE49-F238E27FC236}">
                      <a16:creationId xmlns:a16="http://schemas.microsoft.com/office/drawing/2014/main" id="{28D52E85-21AE-4362-BB45-AECA17B682F9}"/>
                    </a:ext>
                  </a:extLst>
                </p:cNvPr>
                <p:cNvSpPr/>
                <p:nvPr/>
              </p:nvSpPr>
              <p:spPr>
                <a:xfrm>
                  <a:off x="2382657" y="2027230"/>
                  <a:ext cx="61771" cy="540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6" h="1196" extrusionOk="0">
                      <a:moveTo>
                        <a:pt x="683" y="0"/>
                      </a:moveTo>
                      <a:cubicBezTo>
                        <a:pt x="459" y="0"/>
                        <a:pt x="244" y="127"/>
                        <a:pt x="143" y="343"/>
                      </a:cubicBezTo>
                      <a:cubicBezTo>
                        <a:pt x="1" y="641"/>
                        <a:pt x="130" y="998"/>
                        <a:pt x="428" y="1138"/>
                      </a:cubicBezTo>
                      <a:cubicBezTo>
                        <a:pt x="510" y="1177"/>
                        <a:pt x="597" y="1196"/>
                        <a:pt x="683" y="1196"/>
                      </a:cubicBezTo>
                      <a:cubicBezTo>
                        <a:pt x="907" y="1196"/>
                        <a:pt x="1122" y="1069"/>
                        <a:pt x="1222" y="853"/>
                      </a:cubicBezTo>
                      <a:cubicBezTo>
                        <a:pt x="1366" y="555"/>
                        <a:pt x="1236" y="201"/>
                        <a:pt x="938" y="58"/>
                      </a:cubicBezTo>
                      <a:cubicBezTo>
                        <a:pt x="855" y="19"/>
                        <a:pt x="768" y="0"/>
                        <a:pt x="683" y="0"/>
                      </a:cubicBezTo>
                      <a:close/>
                    </a:path>
                  </a:pathLst>
                </a:custGeom>
                <a:solidFill>
                  <a:srgbClr val="E5908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6" name="Google Shape;3796;p54">
                  <a:extLst>
                    <a:ext uri="{FF2B5EF4-FFF2-40B4-BE49-F238E27FC236}">
                      <a16:creationId xmlns:a16="http://schemas.microsoft.com/office/drawing/2014/main" id="{D6DBA848-FC13-4E9B-943E-BB84DE0D417D}"/>
                    </a:ext>
                  </a:extLst>
                </p:cNvPr>
                <p:cNvSpPr/>
                <p:nvPr/>
              </p:nvSpPr>
              <p:spPr>
                <a:xfrm>
                  <a:off x="2757938" y="1962882"/>
                  <a:ext cx="61725" cy="541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5" h="1197" extrusionOk="0">
                      <a:moveTo>
                        <a:pt x="683" y="0"/>
                      </a:moveTo>
                      <a:cubicBezTo>
                        <a:pt x="459" y="0"/>
                        <a:pt x="244" y="126"/>
                        <a:pt x="143" y="342"/>
                      </a:cubicBezTo>
                      <a:cubicBezTo>
                        <a:pt x="1" y="644"/>
                        <a:pt x="130" y="997"/>
                        <a:pt x="428" y="1140"/>
                      </a:cubicBezTo>
                      <a:cubicBezTo>
                        <a:pt x="510" y="1179"/>
                        <a:pt x="596" y="1197"/>
                        <a:pt x="681" y="1197"/>
                      </a:cubicBezTo>
                      <a:cubicBezTo>
                        <a:pt x="906" y="1197"/>
                        <a:pt x="1122" y="1071"/>
                        <a:pt x="1222" y="855"/>
                      </a:cubicBezTo>
                      <a:cubicBezTo>
                        <a:pt x="1365" y="554"/>
                        <a:pt x="1236" y="199"/>
                        <a:pt x="938" y="57"/>
                      </a:cubicBezTo>
                      <a:cubicBezTo>
                        <a:pt x="856" y="19"/>
                        <a:pt x="769" y="0"/>
                        <a:pt x="683" y="0"/>
                      </a:cubicBezTo>
                      <a:close/>
                    </a:path>
                  </a:pathLst>
                </a:custGeom>
                <a:solidFill>
                  <a:srgbClr val="E5908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7" name="Google Shape;3797;p54">
                  <a:extLst>
                    <a:ext uri="{FF2B5EF4-FFF2-40B4-BE49-F238E27FC236}">
                      <a16:creationId xmlns:a16="http://schemas.microsoft.com/office/drawing/2014/main" id="{BADF5DF4-9AFB-4A0D-BD29-78779F8A8023}"/>
                    </a:ext>
                  </a:extLst>
                </p:cNvPr>
                <p:cNvSpPr/>
                <p:nvPr/>
              </p:nvSpPr>
              <p:spPr>
                <a:xfrm>
                  <a:off x="2419963" y="2048121"/>
                  <a:ext cx="118341" cy="744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17" h="1646" extrusionOk="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73" y="265"/>
                        <a:pt x="219" y="507"/>
                        <a:pt x="401" y="712"/>
                      </a:cubicBezTo>
                      <a:cubicBezTo>
                        <a:pt x="583" y="924"/>
                        <a:pt x="802" y="1096"/>
                        <a:pt x="1040" y="1242"/>
                      </a:cubicBezTo>
                      <a:cubicBezTo>
                        <a:pt x="1282" y="1374"/>
                        <a:pt x="1537" y="1484"/>
                        <a:pt x="1805" y="1550"/>
                      </a:cubicBezTo>
                      <a:cubicBezTo>
                        <a:pt x="1938" y="1590"/>
                        <a:pt x="2077" y="1603"/>
                        <a:pt x="2210" y="1626"/>
                      </a:cubicBezTo>
                      <a:cubicBezTo>
                        <a:pt x="2345" y="1636"/>
                        <a:pt x="2481" y="1646"/>
                        <a:pt x="2616" y="1646"/>
                      </a:cubicBezTo>
                      <a:cubicBezTo>
                        <a:pt x="2488" y="1606"/>
                        <a:pt x="2355" y="1580"/>
                        <a:pt x="2225" y="1540"/>
                      </a:cubicBezTo>
                      <a:cubicBezTo>
                        <a:pt x="2100" y="1497"/>
                        <a:pt x="1971" y="1467"/>
                        <a:pt x="1845" y="1417"/>
                      </a:cubicBezTo>
                      <a:cubicBezTo>
                        <a:pt x="1722" y="1371"/>
                        <a:pt x="1597" y="1328"/>
                        <a:pt x="1481" y="1268"/>
                      </a:cubicBezTo>
                      <a:cubicBezTo>
                        <a:pt x="1358" y="1218"/>
                        <a:pt x="1245" y="1152"/>
                        <a:pt x="1129" y="1090"/>
                      </a:cubicBezTo>
                      <a:cubicBezTo>
                        <a:pt x="905" y="957"/>
                        <a:pt x="692" y="798"/>
                        <a:pt x="501" y="619"/>
                      </a:cubicBezTo>
                      <a:cubicBezTo>
                        <a:pt x="312" y="437"/>
                        <a:pt x="136" y="235"/>
                        <a:pt x="0" y="0"/>
                      </a:cubicBezTo>
                      <a:close/>
                    </a:path>
                  </a:pathLst>
                </a:custGeom>
                <a:solidFill>
                  <a:srgbClr val="082F3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8" name="Google Shape;3798;p54">
                  <a:extLst>
                    <a:ext uri="{FF2B5EF4-FFF2-40B4-BE49-F238E27FC236}">
                      <a16:creationId xmlns:a16="http://schemas.microsoft.com/office/drawing/2014/main" id="{E102E03D-348D-4B7D-BBD5-617568DE3171}"/>
                    </a:ext>
                  </a:extLst>
                </p:cNvPr>
                <p:cNvSpPr/>
                <p:nvPr/>
              </p:nvSpPr>
              <p:spPr>
                <a:xfrm>
                  <a:off x="2544409" y="1965007"/>
                  <a:ext cx="331870" cy="1346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39" h="2977" extrusionOk="0">
                      <a:moveTo>
                        <a:pt x="447" y="1"/>
                      </a:moveTo>
                      <a:cubicBezTo>
                        <a:pt x="447" y="1"/>
                        <a:pt x="143" y="424"/>
                        <a:pt x="66" y="1037"/>
                      </a:cubicBezTo>
                      <a:cubicBezTo>
                        <a:pt x="0" y="1593"/>
                        <a:pt x="120" y="2298"/>
                        <a:pt x="828" y="2977"/>
                      </a:cubicBezTo>
                      <a:lnTo>
                        <a:pt x="7262" y="709"/>
                      </a:lnTo>
                      <a:lnTo>
                        <a:pt x="7338" y="682"/>
                      </a:lnTo>
                      <a:lnTo>
                        <a:pt x="447" y="1"/>
                      </a:lnTo>
                      <a:close/>
                    </a:path>
                  </a:pathLst>
                </a:custGeom>
                <a:solidFill>
                  <a:srgbClr val="EA843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9" name="Google Shape;3799;p54">
                  <a:extLst>
                    <a:ext uri="{FF2B5EF4-FFF2-40B4-BE49-F238E27FC236}">
                      <a16:creationId xmlns:a16="http://schemas.microsoft.com/office/drawing/2014/main" id="{52EE06A0-1006-48F7-8992-9B12009BE520}"/>
                    </a:ext>
                  </a:extLst>
                </p:cNvPr>
                <p:cNvSpPr/>
                <p:nvPr/>
              </p:nvSpPr>
              <p:spPr>
                <a:xfrm>
                  <a:off x="2547393" y="1965007"/>
                  <a:ext cx="328885" cy="468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73" h="1037" extrusionOk="0">
                      <a:moveTo>
                        <a:pt x="381" y="1"/>
                      </a:moveTo>
                      <a:cubicBezTo>
                        <a:pt x="381" y="1"/>
                        <a:pt x="77" y="424"/>
                        <a:pt x="0" y="1037"/>
                      </a:cubicBezTo>
                      <a:lnTo>
                        <a:pt x="7196" y="709"/>
                      </a:lnTo>
                      <a:lnTo>
                        <a:pt x="7272" y="682"/>
                      </a:lnTo>
                      <a:lnTo>
                        <a:pt x="5938" y="550"/>
                      </a:lnTo>
                      <a:lnTo>
                        <a:pt x="4752" y="434"/>
                      </a:lnTo>
                      <a:lnTo>
                        <a:pt x="381" y="1"/>
                      </a:lnTo>
                      <a:close/>
                    </a:path>
                  </a:pathLst>
                </a:custGeom>
                <a:solidFill>
                  <a:srgbClr val="000000">
                    <a:alpha val="111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0" name="Google Shape;3800;p54">
                  <a:extLst>
                    <a:ext uri="{FF2B5EF4-FFF2-40B4-BE49-F238E27FC236}">
                      <a16:creationId xmlns:a16="http://schemas.microsoft.com/office/drawing/2014/main" id="{A8E19CA4-3D05-4663-BCE4-F051F93D4D6F}"/>
                    </a:ext>
                  </a:extLst>
                </p:cNvPr>
                <p:cNvSpPr/>
                <p:nvPr/>
              </p:nvSpPr>
              <p:spPr>
                <a:xfrm>
                  <a:off x="2238902" y="1904548"/>
                  <a:ext cx="6059" cy="387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" h="856" extrusionOk="0">
                      <a:moveTo>
                        <a:pt x="67" y="1"/>
                      </a:moveTo>
                      <a:cubicBezTo>
                        <a:pt x="34" y="1"/>
                        <a:pt x="1" y="23"/>
                        <a:pt x="1" y="66"/>
                      </a:cubicBezTo>
                      <a:lnTo>
                        <a:pt x="1" y="791"/>
                      </a:lnTo>
                      <a:cubicBezTo>
                        <a:pt x="1" y="834"/>
                        <a:pt x="34" y="855"/>
                        <a:pt x="67" y="855"/>
                      </a:cubicBezTo>
                      <a:cubicBezTo>
                        <a:pt x="100" y="855"/>
                        <a:pt x="134" y="834"/>
                        <a:pt x="134" y="791"/>
                      </a:cubicBezTo>
                      <a:lnTo>
                        <a:pt x="134" y="66"/>
                      </a:lnTo>
                      <a:cubicBezTo>
                        <a:pt x="134" y="23"/>
                        <a:pt x="100" y="1"/>
                        <a:pt x="67" y="1"/>
                      </a:cubicBezTo>
                      <a:close/>
                    </a:path>
                  </a:pathLst>
                </a:custGeom>
                <a:solidFill>
                  <a:srgbClr val="DAE8E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1" name="Google Shape;3801;p54">
                  <a:extLst>
                    <a:ext uri="{FF2B5EF4-FFF2-40B4-BE49-F238E27FC236}">
                      <a16:creationId xmlns:a16="http://schemas.microsoft.com/office/drawing/2014/main" id="{2F50C88C-9553-450E-8763-187642F692B4}"/>
                    </a:ext>
                  </a:extLst>
                </p:cNvPr>
                <p:cNvSpPr/>
                <p:nvPr/>
              </p:nvSpPr>
              <p:spPr>
                <a:xfrm>
                  <a:off x="2250479" y="1913095"/>
                  <a:ext cx="5833" cy="301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" h="667" extrusionOk="0">
                      <a:moveTo>
                        <a:pt x="64" y="1"/>
                      </a:moveTo>
                      <a:cubicBezTo>
                        <a:pt x="32" y="1"/>
                        <a:pt x="0" y="22"/>
                        <a:pt x="0" y="65"/>
                      </a:cubicBezTo>
                      <a:lnTo>
                        <a:pt x="0" y="602"/>
                      </a:lnTo>
                      <a:cubicBezTo>
                        <a:pt x="0" y="645"/>
                        <a:pt x="32" y="666"/>
                        <a:pt x="64" y="666"/>
                      </a:cubicBezTo>
                      <a:cubicBezTo>
                        <a:pt x="97" y="666"/>
                        <a:pt x="129" y="645"/>
                        <a:pt x="129" y="602"/>
                      </a:cubicBezTo>
                      <a:lnTo>
                        <a:pt x="129" y="65"/>
                      </a:lnTo>
                      <a:cubicBezTo>
                        <a:pt x="129" y="22"/>
                        <a:pt x="97" y="1"/>
                        <a:pt x="64" y="1"/>
                      </a:cubicBezTo>
                      <a:close/>
                    </a:path>
                  </a:pathLst>
                </a:custGeom>
                <a:solidFill>
                  <a:srgbClr val="DAE8E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2" name="Google Shape;3802;p54">
                  <a:extLst>
                    <a:ext uri="{FF2B5EF4-FFF2-40B4-BE49-F238E27FC236}">
                      <a16:creationId xmlns:a16="http://schemas.microsoft.com/office/drawing/2014/main" id="{E1C21409-D582-4D00-8118-20E2C343EF59}"/>
                    </a:ext>
                  </a:extLst>
                </p:cNvPr>
                <p:cNvSpPr/>
                <p:nvPr/>
              </p:nvSpPr>
              <p:spPr>
                <a:xfrm>
                  <a:off x="2519086" y="1803165"/>
                  <a:ext cx="5879" cy="286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" h="633" extrusionOk="0">
                      <a:moveTo>
                        <a:pt x="65" y="0"/>
                      </a:moveTo>
                      <a:cubicBezTo>
                        <a:pt x="33" y="0"/>
                        <a:pt x="1" y="21"/>
                        <a:pt x="1" y="63"/>
                      </a:cubicBezTo>
                      <a:lnTo>
                        <a:pt x="1" y="569"/>
                      </a:lnTo>
                      <a:cubicBezTo>
                        <a:pt x="1" y="611"/>
                        <a:pt x="34" y="632"/>
                        <a:pt x="66" y="632"/>
                      </a:cubicBezTo>
                      <a:cubicBezTo>
                        <a:pt x="98" y="632"/>
                        <a:pt x="130" y="612"/>
                        <a:pt x="130" y="569"/>
                      </a:cubicBezTo>
                      <a:lnTo>
                        <a:pt x="130" y="63"/>
                      </a:lnTo>
                      <a:cubicBezTo>
                        <a:pt x="130" y="21"/>
                        <a:pt x="97" y="0"/>
                        <a:pt x="65" y="0"/>
                      </a:cubicBezTo>
                      <a:close/>
                    </a:path>
                  </a:pathLst>
                </a:custGeom>
                <a:solidFill>
                  <a:srgbClr val="DADAD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" name="Google Shape;3803;p54">
                  <a:extLst>
                    <a:ext uri="{FF2B5EF4-FFF2-40B4-BE49-F238E27FC236}">
                      <a16:creationId xmlns:a16="http://schemas.microsoft.com/office/drawing/2014/main" id="{56001DD3-254C-4A72-901F-79876A0684E6}"/>
                    </a:ext>
                  </a:extLst>
                </p:cNvPr>
                <p:cNvSpPr/>
                <p:nvPr/>
              </p:nvSpPr>
              <p:spPr>
                <a:xfrm>
                  <a:off x="2534822" y="1810219"/>
                  <a:ext cx="5879" cy="229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" h="508" extrusionOk="0">
                      <a:moveTo>
                        <a:pt x="65" y="1"/>
                      </a:moveTo>
                      <a:cubicBezTo>
                        <a:pt x="33" y="1"/>
                        <a:pt x="0" y="22"/>
                        <a:pt x="0" y="66"/>
                      </a:cubicBezTo>
                      <a:lnTo>
                        <a:pt x="0" y="443"/>
                      </a:lnTo>
                      <a:cubicBezTo>
                        <a:pt x="0" y="486"/>
                        <a:pt x="33" y="508"/>
                        <a:pt x="65" y="508"/>
                      </a:cubicBezTo>
                      <a:cubicBezTo>
                        <a:pt x="97" y="508"/>
                        <a:pt x="130" y="486"/>
                        <a:pt x="130" y="443"/>
                      </a:cubicBezTo>
                      <a:lnTo>
                        <a:pt x="130" y="66"/>
                      </a:lnTo>
                      <a:cubicBezTo>
                        <a:pt x="130" y="22"/>
                        <a:pt x="97" y="1"/>
                        <a:pt x="65" y="1"/>
                      </a:cubicBezTo>
                      <a:close/>
                    </a:path>
                  </a:pathLst>
                </a:custGeom>
                <a:solidFill>
                  <a:srgbClr val="DADAD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" name="Google Shape;3804;p54">
                  <a:extLst>
                    <a:ext uri="{FF2B5EF4-FFF2-40B4-BE49-F238E27FC236}">
                      <a16:creationId xmlns:a16="http://schemas.microsoft.com/office/drawing/2014/main" id="{6A1C5A17-58E7-40DB-ABE9-EE26089867A3}"/>
                    </a:ext>
                  </a:extLst>
                </p:cNvPr>
                <p:cNvSpPr/>
                <p:nvPr/>
              </p:nvSpPr>
              <p:spPr>
                <a:xfrm>
                  <a:off x="2737227" y="2157463"/>
                  <a:ext cx="8456" cy="20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" h="444" extrusionOk="0">
                      <a:moveTo>
                        <a:pt x="80" y="0"/>
                      </a:moveTo>
                      <a:cubicBezTo>
                        <a:pt x="41" y="0"/>
                        <a:pt x="1" y="32"/>
                        <a:pt x="14" y="82"/>
                      </a:cubicBezTo>
                      <a:cubicBezTo>
                        <a:pt x="45" y="182"/>
                        <a:pt x="54" y="278"/>
                        <a:pt x="42" y="380"/>
                      </a:cubicBezTo>
                      <a:cubicBezTo>
                        <a:pt x="36" y="423"/>
                        <a:pt x="66" y="444"/>
                        <a:pt x="99" y="444"/>
                      </a:cubicBezTo>
                      <a:cubicBezTo>
                        <a:pt x="132" y="444"/>
                        <a:pt x="169" y="422"/>
                        <a:pt x="173" y="380"/>
                      </a:cubicBezTo>
                      <a:cubicBezTo>
                        <a:pt x="187" y="268"/>
                        <a:pt x="173" y="155"/>
                        <a:pt x="141" y="46"/>
                      </a:cubicBezTo>
                      <a:cubicBezTo>
                        <a:pt x="131" y="14"/>
                        <a:pt x="106" y="0"/>
                        <a:pt x="80" y="0"/>
                      </a:cubicBezTo>
                      <a:close/>
                    </a:path>
                  </a:pathLst>
                </a:custGeom>
                <a:solidFill>
                  <a:srgbClr val="DADAD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5" name="Google Shape;3805;p54">
                  <a:extLst>
                    <a:ext uri="{FF2B5EF4-FFF2-40B4-BE49-F238E27FC236}">
                      <a16:creationId xmlns:a16="http://schemas.microsoft.com/office/drawing/2014/main" id="{B7DA723F-5D1E-4FC2-B261-2C3298B48BBF}"/>
                    </a:ext>
                  </a:extLst>
                </p:cNvPr>
                <p:cNvSpPr/>
                <p:nvPr/>
              </p:nvSpPr>
              <p:spPr>
                <a:xfrm>
                  <a:off x="2753054" y="2157554"/>
                  <a:ext cx="8366" cy="243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5" h="539" extrusionOk="0">
                      <a:moveTo>
                        <a:pt x="97" y="0"/>
                      </a:moveTo>
                      <a:cubicBezTo>
                        <a:pt x="64" y="0"/>
                        <a:pt x="34" y="21"/>
                        <a:pt x="39" y="64"/>
                      </a:cubicBezTo>
                      <a:cubicBezTo>
                        <a:pt x="52" y="196"/>
                        <a:pt x="42" y="325"/>
                        <a:pt x="13" y="458"/>
                      </a:cubicBezTo>
                      <a:cubicBezTo>
                        <a:pt x="1" y="507"/>
                        <a:pt x="42" y="539"/>
                        <a:pt x="80" y="539"/>
                      </a:cubicBezTo>
                      <a:cubicBezTo>
                        <a:pt x="107" y="539"/>
                        <a:pt x="131" y="525"/>
                        <a:pt x="138" y="491"/>
                      </a:cubicBezTo>
                      <a:cubicBezTo>
                        <a:pt x="172" y="352"/>
                        <a:pt x="184" y="209"/>
                        <a:pt x="172" y="64"/>
                      </a:cubicBezTo>
                      <a:cubicBezTo>
                        <a:pt x="166" y="22"/>
                        <a:pt x="130" y="0"/>
                        <a:pt x="97" y="0"/>
                      </a:cubicBezTo>
                      <a:close/>
                    </a:path>
                  </a:pathLst>
                </a:custGeom>
                <a:solidFill>
                  <a:srgbClr val="DADAD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" name="Google Shape;3806;p54">
                  <a:extLst>
                    <a:ext uri="{FF2B5EF4-FFF2-40B4-BE49-F238E27FC236}">
                      <a16:creationId xmlns:a16="http://schemas.microsoft.com/office/drawing/2014/main" id="{6F06AA69-E966-49FC-969D-0376DF6C97C8}"/>
                    </a:ext>
                  </a:extLst>
                </p:cNvPr>
                <p:cNvSpPr/>
                <p:nvPr/>
              </p:nvSpPr>
              <p:spPr>
                <a:xfrm>
                  <a:off x="2389621" y="2184505"/>
                  <a:ext cx="11802" cy="287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1" h="636" extrusionOk="0">
                      <a:moveTo>
                        <a:pt x="91" y="0"/>
                      </a:moveTo>
                      <a:cubicBezTo>
                        <a:pt x="47" y="0"/>
                        <a:pt x="1" y="48"/>
                        <a:pt x="26" y="100"/>
                      </a:cubicBezTo>
                      <a:cubicBezTo>
                        <a:pt x="99" y="249"/>
                        <a:pt x="125" y="408"/>
                        <a:pt x="112" y="574"/>
                      </a:cubicBezTo>
                      <a:cubicBezTo>
                        <a:pt x="108" y="615"/>
                        <a:pt x="140" y="636"/>
                        <a:pt x="173" y="636"/>
                      </a:cubicBezTo>
                      <a:cubicBezTo>
                        <a:pt x="206" y="636"/>
                        <a:pt x="241" y="615"/>
                        <a:pt x="244" y="574"/>
                      </a:cubicBezTo>
                      <a:cubicBezTo>
                        <a:pt x="261" y="385"/>
                        <a:pt x="224" y="203"/>
                        <a:pt x="142" y="34"/>
                      </a:cubicBezTo>
                      <a:cubicBezTo>
                        <a:pt x="130" y="10"/>
                        <a:pt x="111" y="0"/>
                        <a:pt x="91" y="0"/>
                      </a:cubicBezTo>
                      <a:close/>
                    </a:path>
                  </a:pathLst>
                </a:custGeom>
                <a:solidFill>
                  <a:srgbClr val="DAE8E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" name="Google Shape;3807;p54">
                  <a:extLst>
                    <a:ext uri="{FF2B5EF4-FFF2-40B4-BE49-F238E27FC236}">
                      <a16:creationId xmlns:a16="http://schemas.microsoft.com/office/drawing/2014/main" id="{2291D5FB-4649-486F-8ABF-6A042617A930}"/>
                    </a:ext>
                  </a:extLst>
                </p:cNvPr>
                <p:cNvSpPr/>
                <p:nvPr/>
              </p:nvSpPr>
              <p:spPr>
                <a:xfrm>
                  <a:off x="2414356" y="2188937"/>
                  <a:ext cx="12300" cy="301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" h="667" extrusionOk="0">
                      <a:moveTo>
                        <a:pt x="79" y="1"/>
                      </a:moveTo>
                      <a:cubicBezTo>
                        <a:pt x="40" y="1"/>
                        <a:pt x="0" y="32"/>
                        <a:pt x="12" y="82"/>
                      </a:cubicBezTo>
                      <a:cubicBezTo>
                        <a:pt x="52" y="261"/>
                        <a:pt x="92" y="439"/>
                        <a:pt x="134" y="621"/>
                      </a:cubicBezTo>
                      <a:cubicBezTo>
                        <a:pt x="141" y="653"/>
                        <a:pt x="165" y="667"/>
                        <a:pt x="191" y="667"/>
                      </a:cubicBezTo>
                      <a:cubicBezTo>
                        <a:pt x="230" y="667"/>
                        <a:pt x="272" y="635"/>
                        <a:pt x="260" y="585"/>
                      </a:cubicBezTo>
                      <a:cubicBezTo>
                        <a:pt x="220" y="406"/>
                        <a:pt x="177" y="227"/>
                        <a:pt x="138" y="48"/>
                      </a:cubicBezTo>
                      <a:cubicBezTo>
                        <a:pt x="130" y="15"/>
                        <a:pt x="104" y="1"/>
                        <a:pt x="79" y="1"/>
                      </a:cubicBezTo>
                      <a:close/>
                    </a:path>
                  </a:pathLst>
                </a:custGeom>
                <a:solidFill>
                  <a:srgbClr val="DAE8E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" name="Google Shape;3808;p54">
                  <a:extLst>
                    <a:ext uri="{FF2B5EF4-FFF2-40B4-BE49-F238E27FC236}">
                      <a16:creationId xmlns:a16="http://schemas.microsoft.com/office/drawing/2014/main" id="{453E4784-ACFA-46E1-A700-A166535B4FA0}"/>
                    </a:ext>
                  </a:extLst>
                </p:cNvPr>
                <p:cNvSpPr/>
                <p:nvPr/>
              </p:nvSpPr>
              <p:spPr>
                <a:xfrm>
                  <a:off x="2175278" y="2106365"/>
                  <a:ext cx="423847" cy="3457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73" h="7647" extrusionOk="0">
                      <a:moveTo>
                        <a:pt x="0" y="0"/>
                      </a:moveTo>
                      <a:cubicBezTo>
                        <a:pt x="116" y="1037"/>
                        <a:pt x="414" y="2024"/>
                        <a:pt x="865" y="2924"/>
                      </a:cubicBezTo>
                      <a:cubicBezTo>
                        <a:pt x="858" y="2745"/>
                        <a:pt x="855" y="2563"/>
                        <a:pt x="855" y="2385"/>
                      </a:cubicBezTo>
                      <a:cubicBezTo>
                        <a:pt x="852" y="2146"/>
                        <a:pt x="841" y="1914"/>
                        <a:pt x="858" y="1686"/>
                      </a:cubicBezTo>
                      <a:cubicBezTo>
                        <a:pt x="471" y="1186"/>
                        <a:pt x="179" y="623"/>
                        <a:pt x="0" y="0"/>
                      </a:cubicBezTo>
                      <a:close/>
                      <a:moveTo>
                        <a:pt x="1355" y="2252"/>
                      </a:moveTo>
                      <a:lnTo>
                        <a:pt x="1355" y="2252"/>
                      </a:lnTo>
                      <a:cubicBezTo>
                        <a:pt x="1365" y="2497"/>
                        <a:pt x="1385" y="2736"/>
                        <a:pt x="1388" y="2941"/>
                      </a:cubicBezTo>
                      <a:cubicBezTo>
                        <a:pt x="1398" y="3259"/>
                        <a:pt x="1411" y="3577"/>
                        <a:pt x="1428" y="3898"/>
                      </a:cubicBezTo>
                      <a:cubicBezTo>
                        <a:pt x="1616" y="4176"/>
                        <a:pt x="1819" y="4445"/>
                        <a:pt x="2037" y="4699"/>
                      </a:cubicBezTo>
                      <a:cubicBezTo>
                        <a:pt x="2014" y="4083"/>
                        <a:pt x="2021" y="3471"/>
                        <a:pt x="2047" y="2855"/>
                      </a:cubicBezTo>
                      <a:cubicBezTo>
                        <a:pt x="1802" y="2666"/>
                        <a:pt x="1570" y="2467"/>
                        <a:pt x="1355" y="2252"/>
                      </a:cubicBezTo>
                      <a:close/>
                      <a:moveTo>
                        <a:pt x="2560" y="3209"/>
                      </a:moveTo>
                      <a:lnTo>
                        <a:pt x="2560" y="3209"/>
                      </a:lnTo>
                      <a:cubicBezTo>
                        <a:pt x="2540" y="3904"/>
                        <a:pt x="2550" y="4600"/>
                        <a:pt x="2594" y="5295"/>
                      </a:cubicBezTo>
                      <a:cubicBezTo>
                        <a:pt x="2931" y="5626"/>
                        <a:pt x="3295" y="5928"/>
                        <a:pt x="3686" y="6196"/>
                      </a:cubicBezTo>
                      <a:cubicBezTo>
                        <a:pt x="3607" y="5394"/>
                        <a:pt x="3583" y="4590"/>
                        <a:pt x="3617" y="3782"/>
                      </a:cubicBezTo>
                      <a:cubicBezTo>
                        <a:pt x="3245" y="3610"/>
                        <a:pt x="2892" y="3418"/>
                        <a:pt x="2560" y="3209"/>
                      </a:cubicBezTo>
                      <a:close/>
                      <a:moveTo>
                        <a:pt x="7477" y="4809"/>
                      </a:moveTo>
                      <a:lnTo>
                        <a:pt x="7477" y="4809"/>
                      </a:lnTo>
                      <a:cubicBezTo>
                        <a:pt x="7564" y="5166"/>
                        <a:pt x="7644" y="5521"/>
                        <a:pt x="7716" y="5878"/>
                      </a:cubicBezTo>
                      <a:cubicBezTo>
                        <a:pt x="7726" y="5765"/>
                        <a:pt x="7736" y="5703"/>
                        <a:pt x="7736" y="5703"/>
                      </a:cubicBezTo>
                      <a:cubicBezTo>
                        <a:pt x="8356" y="5762"/>
                        <a:pt x="8908" y="5984"/>
                        <a:pt x="9372" y="6259"/>
                      </a:cubicBezTo>
                      <a:cubicBezTo>
                        <a:pt x="9336" y="6010"/>
                        <a:pt x="9296" y="5762"/>
                        <a:pt x="9250" y="5514"/>
                      </a:cubicBezTo>
                      <a:cubicBezTo>
                        <a:pt x="9123" y="5299"/>
                        <a:pt x="8984" y="5093"/>
                        <a:pt x="8836" y="4894"/>
                      </a:cubicBezTo>
                      <a:cubicBezTo>
                        <a:pt x="8382" y="4888"/>
                        <a:pt x="7928" y="4858"/>
                        <a:pt x="7477" y="4809"/>
                      </a:cubicBezTo>
                      <a:close/>
                      <a:moveTo>
                        <a:pt x="4133" y="4000"/>
                      </a:moveTo>
                      <a:lnTo>
                        <a:pt x="4133" y="4000"/>
                      </a:lnTo>
                      <a:cubicBezTo>
                        <a:pt x="4110" y="4858"/>
                        <a:pt x="4147" y="5709"/>
                        <a:pt x="4252" y="6557"/>
                      </a:cubicBezTo>
                      <a:cubicBezTo>
                        <a:pt x="4653" y="6792"/>
                        <a:pt x="5073" y="6994"/>
                        <a:pt x="5514" y="7163"/>
                      </a:cubicBezTo>
                      <a:cubicBezTo>
                        <a:pt x="5312" y="6229"/>
                        <a:pt x="5186" y="5282"/>
                        <a:pt x="5084" y="4329"/>
                      </a:cubicBezTo>
                      <a:cubicBezTo>
                        <a:pt x="4759" y="4232"/>
                        <a:pt x="4442" y="4123"/>
                        <a:pt x="4133" y="4000"/>
                      </a:cubicBezTo>
                      <a:close/>
                      <a:moveTo>
                        <a:pt x="5626" y="4477"/>
                      </a:moveTo>
                      <a:lnTo>
                        <a:pt x="5626" y="4477"/>
                      </a:lnTo>
                      <a:cubicBezTo>
                        <a:pt x="5739" y="5448"/>
                        <a:pt x="5875" y="6412"/>
                        <a:pt x="6097" y="7358"/>
                      </a:cubicBezTo>
                      <a:cubicBezTo>
                        <a:pt x="6544" y="7491"/>
                        <a:pt x="7008" y="7587"/>
                        <a:pt x="7488" y="7647"/>
                      </a:cubicBezTo>
                      <a:cubicBezTo>
                        <a:pt x="7352" y="6666"/>
                        <a:pt x="7160" y="5696"/>
                        <a:pt x="6918" y="4735"/>
                      </a:cubicBezTo>
                      <a:cubicBezTo>
                        <a:pt x="6481" y="4670"/>
                        <a:pt x="6051" y="4584"/>
                        <a:pt x="5626" y="4477"/>
                      </a:cubicBezTo>
                      <a:close/>
                    </a:path>
                  </a:pathLst>
                </a:custGeom>
                <a:solidFill>
                  <a:srgbClr val="000000">
                    <a:alpha val="111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" name="Google Shape;3809;p54">
                  <a:extLst>
                    <a:ext uri="{FF2B5EF4-FFF2-40B4-BE49-F238E27FC236}">
                      <a16:creationId xmlns:a16="http://schemas.microsoft.com/office/drawing/2014/main" id="{23277C8A-0350-4DC1-92D2-B5DBD100099F}"/>
                    </a:ext>
                  </a:extLst>
                </p:cNvPr>
                <p:cNvSpPr/>
                <p:nvPr/>
              </p:nvSpPr>
              <p:spPr>
                <a:xfrm>
                  <a:off x="2213308" y="2182606"/>
                  <a:ext cx="26544" cy="1000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7" h="2212" extrusionOk="0">
                      <a:moveTo>
                        <a:pt x="17" y="0"/>
                      </a:moveTo>
                      <a:cubicBezTo>
                        <a:pt x="0" y="228"/>
                        <a:pt x="11" y="460"/>
                        <a:pt x="14" y="699"/>
                      </a:cubicBezTo>
                      <a:cubicBezTo>
                        <a:pt x="14" y="877"/>
                        <a:pt x="17" y="1059"/>
                        <a:pt x="24" y="1238"/>
                      </a:cubicBezTo>
                      <a:cubicBezTo>
                        <a:pt x="189" y="1573"/>
                        <a:pt x="378" y="1900"/>
                        <a:pt x="587" y="2212"/>
                      </a:cubicBezTo>
                      <a:cubicBezTo>
                        <a:pt x="570" y="1891"/>
                        <a:pt x="557" y="1573"/>
                        <a:pt x="547" y="1255"/>
                      </a:cubicBezTo>
                      <a:cubicBezTo>
                        <a:pt x="544" y="1050"/>
                        <a:pt x="524" y="811"/>
                        <a:pt x="514" y="566"/>
                      </a:cubicBezTo>
                      <a:cubicBezTo>
                        <a:pt x="335" y="387"/>
                        <a:pt x="170" y="199"/>
                        <a:pt x="17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0" name="Google Shape;3810;p54">
                  <a:extLst>
                    <a:ext uri="{FF2B5EF4-FFF2-40B4-BE49-F238E27FC236}">
                      <a16:creationId xmlns:a16="http://schemas.microsoft.com/office/drawing/2014/main" id="{8116BD51-D3A1-4001-853A-A15C5F83A83E}"/>
                    </a:ext>
                  </a:extLst>
                </p:cNvPr>
                <p:cNvSpPr/>
                <p:nvPr/>
              </p:nvSpPr>
              <p:spPr>
                <a:xfrm>
                  <a:off x="2266306" y="2235468"/>
                  <a:ext cx="26273" cy="1103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1" h="2440" extrusionOk="0">
                      <a:moveTo>
                        <a:pt x="34" y="0"/>
                      </a:moveTo>
                      <a:cubicBezTo>
                        <a:pt x="8" y="616"/>
                        <a:pt x="1" y="1228"/>
                        <a:pt x="24" y="1844"/>
                      </a:cubicBezTo>
                      <a:cubicBezTo>
                        <a:pt x="199" y="2053"/>
                        <a:pt x="385" y="2252"/>
                        <a:pt x="581" y="2440"/>
                      </a:cubicBezTo>
                      <a:cubicBezTo>
                        <a:pt x="537" y="1745"/>
                        <a:pt x="527" y="1049"/>
                        <a:pt x="547" y="354"/>
                      </a:cubicBezTo>
                      <a:cubicBezTo>
                        <a:pt x="372" y="242"/>
                        <a:pt x="199" y="122"/>
                        <a:pt x="3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" name="Google Shape;3811;p54">
                  <a:extLst>
                    <a:ext uri="{FF2B5EF4-FFF2-40B4-BE49-F238E27FC236}">
                      <a16:creationId xmlns:a16="http://schemas.microsoft.com/office/drawing/2014/main" id="{5423B6C1-F29D-452C-9C41-1536FA929141}"/>
                    </a:ext>
                  </a:extLst>
                </p:cNvPr>
                <p:cNvSpPr/>
                <p:nvPr/>
              </p:nvSpPr>
              <p:spPr>
                <a:xfrm>
                  <a:off x="2337301" y="2277342"/>
                  <a:ext cx="30297" cy="1255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0" h="2777" extrusionOk="0">
                      <a:moveTo>
                        <a:pt x="34" y="1"/>
                      </a:moveTo>
                      <a:cubicBezTo>
                        <a:pt x="0" y="809"/>
                        <a:pt x="24" y="1613"/>
                        <a:pt x="103" y="2415"/>
                      </a:cubicBezTo>
                      <a:cubicBezTo>
                        <a:pt x="285" y="2544"/>
                        <a:pt x="474" y="2663"/>
                        <a:pt x="669" y="2776"/>
                      </a:cubicBezTo>
                      <a:cubicBezTo>
                        <a:pt x="564" y="1928"/>
                        <a:pt x="527" y="1077"/>
                        <a:pt x="550" y="219"/>
                      </a:cubicBezTo>
                      <a:cubicBezTo>
                        <a:pt x="374" y="150"/>
                        <a:pt x="203" y="77"/>
                        <a:pt x="3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2" name="Google Shape;3812;p54">
                  <a:extLst>
                    <a:ext uri="{FF2B5EF4-FFF2-40B4-BE49-F238E27FC236}">
                      <a16:creationId xmlns:a16="http://schemas.microsoft.com/office/drawing/2014/main" id="{9CEB99EA-2579-4BC5-B191-A6C75D3D278B}"/>
                    </a:ext>
                  </a:extLst>
                </p:cNvPr>
                <p:cNvSpPr/>
                <p:nvPr/>
              </p:nvSpPr>
              <p:spPr>
                <a:xfrm>
                  <a:off x="2405131" y="2302077"/>
                  <a:ext cx="45853" cy="1370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4" h="3031" extrusionOk="0">
                      <a:moveTo>
                        <a:pt x="1" y="1"/>
                      </a:moveTo>
                      <a:lnTo>
                        <a:pt x="1" y="1"/>
                      </a:lnTo>
                      <a:cubicBezTo>
                        <a:pt x="103" y="954"/>
                        <a:pt x="229" y="1901"/>
                        <a:pt x="431" y="2835"/>
                      </a:cubicBezTo>
                      <a:cubicBezTo>
                        <a:pt x="623" y="2905"/>
                        <a:pt x="815" y="2974"/>
                        <a:pt x="1014" y="3030"/>
                      </a:cubicBezTo>
                      <a:cubicBezTo>
                        <a:pt x="792" y="2084"/>
                        <a:pt x="656" y="1120"/>
                        <a:pt x="543" y="149"/>
                      </a:cubicBezTo>
                      <a:cubicBezTo>
                        <a:pt x="361" y="106"/>
                        <a:pt x="179" y="57"/>
                        <a:pt x="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" name="Google Shape;3813;p54">
                  <a:extLst>
                    <a:ext uri="{FF2B5EF4-FFF2-40B4-BE49-F238E27FC236}">
                      <a16:creationId xmlns:a16="http://schemas.microsoft.com/office/drawing/2014/main" id="{4C388243-E463-49AF-9AAF-5FEB602845AE}"/>
                    </a:ext>
                  </a:extLst>
                </p:cNvPr>
                <p:cNvSpPr/>
                <p:nvPr/>
              </p:nvSpPr>
              <p:spPr>
                <a:xfrm>
                  <a:off x="2488065" y="2320482"/>
                  <a:ext cx="38392" cy="1328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9" h="2938" extrusionOk="0">
                      <a:moveTo>
                        <a:pt x="1" y="0"/>
                      </a:moveTo>
                      <a:lnTo>
                        <a:pt x="1" y="0"/>
                      </a:lnTo>
                      <a:cubicBezTo>
                        <a:pt x="243" y="961"/>
                        <a:pt x="435" y="1931"/>
                        <a:pt x="571" y="2912"/>
                      </a:cubicBezTo>
                      <a:cubicBezTo>
                        <a:pt x="664" y="2921"/>
                        <a:pt x="756" y="2932"/>
                        <a:pt x="849" y="2938"/>
                      </a:cubicBezTo>
                      <a:cubicBezTo>
                        <a:pt x="730" y="2183"/>
                        <a:pt x="769" y="1468"/>
                        <a:pt x="799" y="1143"/>
                      </a:cubicBezTo>
                      <a:cubicBezTo>
                        <a:pt x="727" y="786"/>
                        <a:pt x="647" y="431"/>
                        <a:pt x="560" y="74"/>
                      </a:cubicBezTo>
                      <a:cubicBezTo>
                        <a:pt x="372" y="54"/>
                        <a:pt x="187" y="27"/>
                        <a:pt x="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" name="Google Shape;3814;p54">
                  <a:extLst>
                    <a:ext uri="{FF2B5EF4-FFF2-40B4-BE49-F238E27FC236}">
                      <a16:creationId xmlns:a16="http://schemas.microsoft.com/office/drawing/2014/main" id="{5F64EC73-49C2-4472-8824-7D2419FE29CE}"/>
                    </a:ext>
                  </a:extLst>
                </p:cNvPr>
                <p:cNvSpPr/>
                <p:nvPr/>
              </p:nvSpPr>
              <p:spPr>
                <a:xfrm>
                  <a:off x="2521030" y="2364209"/>
                  <a:ext cx="110427" cy="1858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2" h="4111" extrusionOk="0">
                      <a:moveTo>
                        <a:pt x="90" y="1"/>
                      </a:moveTo>
                      <a:cubicBezTo>
                        <a:pt x="90" y="1"/>
                        <a:pt x="80" y="63"/>
                        <a:pt x="70" y="176"/>
                      </a:cubicBezTo>
                      <a:cubicBezTo>
                        <a:pt x="40" y="501"/>
                        <a:pt x="1" y="1216"/>
                        <a:pt x="120" y="1971"/>
                      </a:cubicBezTo>
                      <a:cubicBezTo>
                        <a:pt x="249" y="2782"/>
                        <a:pt x="560" y="3640"/>
                        <a:pt x="1266" y="4110"/>
                      </a:cubicBezTo>
                      <a:cubicBezTo>
                        <a:pt x="1266" y="4110"/>
                        <a:pt x="1845" y="4071"/>
                        <a:pt x="2399" y="3564"/>
                      </a:cubicBezTo>
                      <a:cubicBezTo>
                        <a:pt x="2441" y="3193"/>
                        <a:pt x="2434" y="2812"/>
                        <a:pt x="2402" y="2448"/>
                      </a:cubicBezTo>
                      <a:cubicBezTo>
                        <a:pt x="2399" y="2411"/>
                        <a:pt x="2395" y="2379"/>
                        <a:pt x="2391" y="2345"/>
                      </a:cubicBezTo>
                      <a:lnTo>
                        <a:pt x="2391" y="2342"/>
                      </a:lnTo>
                      <a:cubicBezTo>
                        <a:pt x="2140" y="2431"/>
                        <a:pt x="1891" y="2524"/>
                        <a:pt x="1643" y="2613"/>
                      </a:cubicBezTo>
                      <a:cubicBezTo>
                        <a:pt x="1633" y="2617"/>
                        <a:pt x="1627" y="2617"/>
                        <a:pt x="1620" y="2617"/>
                      </a:cubicBezTo>
                      <a:cubicBezTo>
                        <a:pt x="1557" y="2617"/>
                        <a:pt x="1534" y="2511"/>
                        <a:pt x="1607" y="2484"/>
                      </a:cubicBezTo>
                      <a:cubicBezTo>
                        <a:pt x="1862" y="2391"/>
                        <a:pt x="2120" y="2302"/>
                        <a:pt x="2375" y="2209"/>
                      </a:cubicBezTo>
                      <a:cubicBezTo>
                        <a:pt x="2365" y="2136"/>
                        <a:pt x="2355" y="2064"/>
                        <a:pt x="2345" y="1994"/>
                      </a:cubicBezTo>
                      <a:cubicBezTo>
                        <a:pt x="1934" y="1895"/>
                        <a:pt x="1527" y="1798"/>
                        <a:pt x="1117" y="1699"/>
                      </a:cubicBezTo>
                      <a:cubicBezTo>
                        <a:pt x="1040" y="1683"/>
                        <a:pt x="1067" y="1570"/>
                        <a:pt x="1136" y="1570"/>
                      </a:cubicBezTo>
                      <a:cubicBezTo>
                        <a:pt x="1143" y="1570"/>
                        <a:pt x="1147" y="1570"/>
                        <a:pt x="1153" y="1574"/>
                      </a:cubicBezTo>
                      <a:cubicBezTo>
                        <a:pt x="1544" y="1667"/>
                        <a:pt x="1931" y="1759"/>
                        <a:pt x="2322" y="1852"/>
                      </a:cubicBezTo>
                      <a:cubicBezTo>
                        <a:pt x="2255" y="1477"/>
                        <a:pt x="2166" y="1113"/>
                        <a:pt x="2041" y="759"/>
                      </a:cubicBezTo>
                      <a:cubicBezTo>
                        <a:pt x="1942" y="690"/>
                        <a:pt x="1835" y="623"/>
                        <a:pt x="1726" y="557"/>
                      </a:cubicBezTo>
                      <a:cubicBezTo>
                        <a:pt x="1262" y="282"/>
                        <a:pt x="710" y="60"/>
                        <a:pt x="90" y="1"/>
                      </a:cubicBezTo>
                      <a:close/>
                    </a:path>
                  </a:pathLst>
                </a:custGeom>
                <a:solidFill>
                  <a:srgbClr val="000000">
                    <a:alpha val="111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" name="Google Shape;3815;p54">
                  <a:extLst>
                    <a:ext uri="{FF2B5EF4-FFF2-40B4-BE49-F238E27FC236}">
                      <a16:creationId xmlns:a16="http://schemas.microsoft.com/office/drawing/2014/main" id="{CB245AC7-D6BD-4CF2-966A-D270480E347C}"/>
                    </a:ext>
                  </a:extLst>
                </p:cNvPr>
                <p:cNvSpPr/>
                <p:nvPr/>
              </p:nvSpPr>
              <p:spPr>
                <a:xfrm>
                  <a:off x="2568059" y="2435205"/>
                  <a:ext cx="61137" cy="473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52" h="1048" extrusionOk="0">
                      <a:moveTo>
                        <a:pt x="96" y="0"/>
                      </a:moveTo>
                      <a:cubicBezTo>
                        <a:pt x="27" y="0"/>
                        <a:pt x="0" y="113"/>
                        <a:pt x="77" y="129"/>
                      </a:cubicBezTo>
                      <a:cubicBezTo>
                        <a:pt x="487" y="228"/>
                        <a:pt x="894" y="325"/>
                        <a:pt x="1305" y="424"/>
                      </a:cubicBezTo>
                      <a:cubicBezTo>
                        <a:pt x="1305" y="421"/>
                        <a:pt x="1302" y="414"/>
                        <a:pt x="1302" y="411"/>
                      </a:cubicBezTo>
                      <a:cubicBezTo>
                        <a:pt x="1295" y="368"/>
                        <a:pt x="1289" y="325"/>
                        <a:pt x="1282" y="282"/>
                      </a:cubicBezTo>
                      <a:cubicBezTo>
                        <a:pt x="891" y="189"/>
                        <a:pt x="504" y="97"/>
                        <a:pt x="113" y="4"/>
                      </a:cubicBezTo>
                      <a:cubicBezTo>
                        <a:pt x="107" y="0"/>
                        <a:pt x="103" y="0"/>
                        <a:pt x="96" y="0"/>
                      </a:cubicBezTo>
                      <a:close/>
                      <a:moveTo>
                        <a:pt x="1335" y="639"/>
                      </a:moveTo>
                      <a:cubicBezTo>
                        <a:pt x="1080" y="732"/>
                        <a:pt x="822" y="821"/>
                        <a:pt x="567" y="914"/>
                      </a:cubicBezTo>
                      <a:cubicBezTo>
                        <a:pt x="494" y="941"/>
                        <a:pt x="517" y="1047"/>
                        <a:pt x="580" y="1047"/>
                      </a:cubicBezTo>
                      <a:cubicBezTo>
                        <a:pt x="587" y="1047"/>
                        <a:pt x="593" y="1047"/>
                        <a:pt x="603" y="1043"/>
                      </a:cubicBezTo>
                      <a:cubicBezTo>
                        <a:pt x="851" y="954"/>
                        <a:pt x="1100" y="861"/>
                        <a:pt x="1351" y="772"/>
                      </a:cubicBezTo>
                      <a:cubicBezTo>
                        <a:pt x="1345" y="729"/>
                        <a:pt x="1339" y="685"/>
                        <a:pt x="1335" y="642"/>
                      </a:cubicBezTo>
                      <a:lnTo>
                        <a:pt x="1335" y="639"/>
                      </a:lnTo>
                      <a:close/>
                    </a:path>
                  </a:pathLst>
                </a:custGeom>
                <a:solidFill>
                  <a:srgbClr val="F2E39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" name="Google Shape;3816;p54">
                  <a:extLst>
                    <a:ext uri="{FF2B5EF4-FFF2-40B4-BE49-F238E27FC236}">
                      <a16:creationId xmlns:a16="http://schemas.microsoft.com/office/drawing/2014/main" id="{D4191601-9F4F-4343-BB6C-DF759791E0E6}"/>
                    </a:ext>
                  </a:extLst>
                </p:cNvPr>
                <p:cNvSpPr/>
                <p:nvPr/>
              </p:nvSpPr>
              <p:spPr>
                <a:xfrm>
                  <a:off x="2166143" y="1800859"/>
                  <a:ext cx="408698" cy="5268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38" h="11651" extrusionOk="0">
                      <a:moveTo>
                        <a:pt x="1676" y="2295"/>
                      </a:moveTo>
                      <a:cubicBezTo>
                        <a:pt x="1709" y="2295"/>
                        <a:pt x="1743" y="2315"/>
                        <a:pt x="1743" y="2359"/>
                      </a:cubicBezTo>
                      <a:lnTo>
                        <a:pt x="1743" y="3084"/>
                      </a:lnTo>
                      <a:cubicBezTo>
                        <a:pt x="1743" y="3127"/>
                        <a:pt x="1709" y="3147"/>
                        <a:pt x="1676" y="3147"/>
                      </a:cubicBezTo>
                      <a:cubicBezTo>
                        <a:pt x="1643" y="3147"/>
                        <a:pt x="1610" y="3127"/>
                        <a:pt x="1610" y="3084"/>
                      </a:cubicBezTo>
                      <a:lnTo>
                        <a:pt x="1610" y="2359"/>
                      </a:lnTo>
                      <a:cubicBezTo>
                        <a:pt x="1610" y="2315"/>
                        <a:pt x="1643" y="2295"/>
                        <a:pt x="1676" y="2295"/>
                      </a:cubicBezTo>
                      <a:close/>
                      <a:moveTo>
                        <a:pt x="1931" y="2485"/>
                      </a:moveTo>
                      <a:cubicBezTo>
                        <a:pt x="1964" y="2485"/>
                        <a:pt x="1994" y="2504"/>
                        <a:pt x="1994" y="2547"/>
                      </a:cubicBezTo>
                      <a:lnTo>
                        <a:pt x="1994" y="3084"/>
                      </a:lnTo>
                      <a:cubicBezTo>
                        <a:pt x="1994" y="3127"/>
                        <a:pt x="1964" y="3147"/>
                        <a:pt x="1931" y="3147"/>
                      </a:cubicBezTo>
                      <a:cubicBezTo>
                        <a:pt x="1898" y="3147"/>
                        <a:pt x="1865" y="3127"/>
                        <a:pt x="1865" y="3084"/>
                      </a:cubicBezTo>
                      <a:lnTo>
                        <a:pt x="1865" y="2547"/>
                      </a:lnTo>
                      <a:cubicBezTo>
                        <a:pt x="1865" y="2504"/>
                        <a:pt x="1898" y="2485"/>
                        <a:pt x="1931" y="2485"/>
                      </a:cubicBezTo>
                      <a:close/>
                      <a:moveTo>
                        <a:pt x="5034" y="8485"/>
                      </a:moveTo>
                      <a:cubicBezTo>
                        <a:pt x="5054" y="8485"/>
                        <a:pt x="5070" y="8494"/>
                        <a:pt x="5084" y="8518"/>
                      </a:cubicBezTo>
                      <a:cubicBezTo>
                        <a:pt x="5166" y="8687"/>
                        <a:pt x="5203" y="8869"/>
                        <a:pt x="5186" y="9058"/>
                      </a:cubicBezTo>
                      <a:cubicBezTo>
                        <a:pt x="5183" y="9098"/>
                        <a:pt x="5150" y="9121"/>
                        <a:pt x="5116" y="9121"/>
                      </a:cubicBezTo>
                      <a:cubicBezTo>
                        <a:pt x="5084" y="9121"/>
                        <a:pt x="5050" y="9101"/>
                        <a:pt x="5054" y="9058"/>
                      </a:cubicBezTo>
                      <a:cubicBezTo>
                        <a:pt x="5067" y="8892"/>
                        <a:pt x="5041" y="8733"/>
                        <a:pt x="4968" y="8584"/>
                      </a:cubicBezTo>
                      <a:cubicBezTo>
                        <a:pt x="4945" y="8531"/>
                        <a:pt x="4991" y="8485"/>
                        <a:pt x="5034" y="8485"/>
                      </a:cubicBezTo>
                      <a:close/>
                      <a:moveTo>
                        <a:pt x="5567" y="8581"/>
                      </a:moveTo>
                      <a:cubicBezTo>
                        <a:pt x="5593" y="8581"/>
                        <a:pt x="5620" y="8598"/>
                        <a:pt x="5627" y="8630"/>
                      </a:cubicBezTo>
                      <a:cubicBezTo>
                        <a:pt x="5666" y="8809"/>
                        <a:pt x="5709" y="8988"/>
                        <a:pt x="5749" y="9167"/>
                      </a:cubicBezTo>
                      <a:cubicBezTo>
                        <a:pt x="5759" y="9217"/>
                        <a:pt x="5720" y="9249"/>
                        <a:pt x="5680" y="9249"/>
                      </a:cubicBezTo>
                      <a:cubicBezTo>
                        <a:pt x="5653" y="9249"/>
                        <a:pt x="5630" y="9234"/>
                        <a:pt x="5623" y="9203"/>
                      </a:cubicBezTo>
                      <a:cubicBezTo>
                        <a:pt x="5581" y="9021"/>
                        <a:pt x="5541" y="8843"/>
                        <a:pt x="5501" y="8664"/>
                      </a:cubicBezTo>
                      <a:cubicBezTo>
                        <a:pt x="5488" y="8614"/>
                        <a:pt x="5530" y="8581"/>
                        <a:pt x="5567" y="8581"/>
                      </a:cubicBezTo>
                      <a:close/>
                      <a:moveTo>
                        <a:pt x="4554" y="1"/>
                      </a:moveTo>
                      <a:lnTo>
                        <a:pt x="4554" y="1"/>
                      </a:lnTo>
                      <a:cubicBezTo>
                        <a:pt x="4272" y="134"/>
                        <a:pt x="4008" y="273"/>
                        <a:pt x="3753" y="421"/>
                      </a:cubicBezTo>
                      <a:cubicBezTo>
                        <a:pt x="3716" y="444"/>
                        <a:pt x="3673" y="467"/>
                        <a:pt x="3637" y="491"/>
                      </a:cubicBezTo>
                      <a:cubicBezTo>
                        <a:pt x="3580" y="524"/>
                        <a:pt x="3527" y="557"/>
                        <a:pt x="3471" y="594"/>
                      </a:cubicBezTo>
                      <a:cubicBezTo>
                        <a:pt x="3242" y="736"/>
                        <a:pt x="3027" y="881"/>
                        <a:pt x="2825" y="1031"/>
                      </a:cubicBezTo>
                      <a:cubicBezTo>
                        <a:pt x="2792" y="1057"/>
                        <a:pt x="2756" y="1083"/>
                        <a:pt x="2723" y="1110"/>
                      </a:cubicBezTo>
                      <a:cubicBezTo>
                        <a:pt x="2050" y="1620"/>
                        <a:pt x="1524" y="2150"/>
                        <a:pt x="1127" y="2624"/>
                      </a:cubicBezTo>
                      <a:cubicBezTo>
                        <a:pt x="1100" y="2660"/>
                        <a:pt x="1070" y="2697"/>
                        <a:pt x="1043" y="2729"/>
                      </a:cubicBezTo>
                      <a:cubicBezTo>
                        <a:pt x="372" y="3554"/>
                        <a:pt x="97" y="4183"/>
                        <a:pt x="97" y="4183"/>
                      </a:cubicBezTo>
                      <a:cubicBezTo>
                        <a:pt x="37" y="4545"/>
                        <a:pt x="1" y="4912"/>
                        <a:pt x="4" y="5283"/>
                      </a:cubicBezTo>
                      <a:cubicBezTo>
                        <a:pt x="4" y="5766"/>
                        <a:pt x="60" y="6253"/>
                        <a:pt x="196" y="6733"/>
                      </a:cubicBezTo>
                      <a:cubicBezTo>
                        <a:pt x="196" y="6740"/>
                        <a:pt x="199" y="6746"/>
                        <a:pt x="202" y="6756"/>
                      </a:cubicBezTo>
                      <a:cubicBezTo>
                        <a:pt x="381" y="7379"/>
                        <a:pt x="673" y="7942"/>
                        <a:pt x="1060" y="8442"/>
                      </a:cubicBezTo>
                      <a:cubicBezTo>
                        <a:pt x="1213" y="8641"/>
                        <a:pt x="1378" y="8829"/>
                        <a:pt x="1557" y="9008"/>
                      </a:cubicBezTo>
                      <a:cubicBezTo>
                        <a:pt x="1772" y="9223"/>
                        <a:pt x="2004" y="9422"/>
                        <a:pt x="2249" y="9611"/>
                      </a:cubicBezTo>
                      <a:cubicBezTo>
                        <a:pt x="2414" y="9733"/>
                        <a:pt x="2587" y="9853"/>
                        <a:pt x="2762" y="9965"/>
                      </a:cubicBezTo>
                      <a:cubicBezTo>
                        <a:pt x="3094" y="10174"/>
                        <a:pt x="3447" y="10366"/>
                        <a:pt x="3819" y="10538"/>
                      </a:cubicBezTo>
                      <a:cubicBezTo>
                        <a:pt x="3988" y="10614"/>
                        <a:pt x="4159" y="10687"/>
                        <a:pt x="4335" y="10756"/>
                      </a:cubicBezTo>
                      <a:cubicBezTo>
                        <a:pt x="4644" y="10879"/>
                        <a:pt x="4961" y="10988"/>
                        <a:pt x="5286" y="11085"/>
                      </a:cubicBezTo>
                      <a:cubicBezTo>
                        <a:pt x="5464" y="11141"/>
                        <a:pt x="5646" y="11190"/>
                        <a:pt x="5828" y="11233"/>
                      </a:cubicBezTo>
                      <a:cubicBezTo>
                        <a:pt x="6253" y="11340"/>
                        <a:pt x="6683" y="11426"/>
                        <a:pt x="7120" y="11491"/>
                      </a:cubicBezTo>
                      <a:cubicBezTo>
                        <a:pt x="7306" y="11518"/>
                        <a:pt x="7491" y="11545"/>
                        <a:pt x="7679" y="11565"/>
                      </a:cubicBezTo>
                      <a:cubicBezTo>
                        <a:pt x="8130" y="11614"/>
                        <a:pt x="8584" y="11644"/>
                        <a:pt x="9038" y="11650"/>
                      </a:cubicBezTo>
                      <a:cubicBezTo>
                        <a:pt x="7713" y="9902"/>
                        <a:pt x="5553" y="8750"/>
                        <a:pt x="4597" y="6753"/>
                      </a:cubicBezTo>
                      <a:cubicBezTo>
                        <a:pt x="4375" y="6289"/>
                        <a:pt x="4229" y="5806"/>
                        <a:pt x="4143" y="5315"/>
                      </a:cubicBezTo>
                      <a:cubicBezTo>
                        <a:pt x="3852" y="3670"/>
                        <a:pt x="4216" y="1902"/>
                        <a:pt x="4527" y="163"/>
                      </a:cubicBezTo>
                      <a:cubicBezTo>
                        <a:pt x="4537" y="110"/>
                        <a:pt x="4547" y="54"/>
                        <a:pt x="4554" y="1"/>
                      </a:cubicBezTo>
                      <a:close/>
                    </a:path>
                  </a:pathLst>
                </a:custGeom>
                <a:solidFill>
                  <a:srgbClr val="000000">
                    <a:alpha val="111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" name="Google Shape;3817;p54">
                  <a:extLst>
                    <a:ext uri="{FF2B5EF4-FFF2-40B4-BE49-F238E27FC236}">
                      <a16:creationId xmlns:a16="http://schemas.microsoft.com/office/drawing/2014/main" id="{4CF4ACBB-5990-4A61-AE45-91A44805DE0E}"/>
                    </a:ext>
                  </a:extLst>
                </p:cNvPr>
                <p:cNvSpPr/>
                <p:nvPr/>
              </p:nvSpPr>
              <p:spPr>
                <a:xfrm>
                  <a:off x="2123456" y="1482329"/>
                  <a:ext cx="264175" cy="305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42" h="6761" extrusionOk="0">
                      <a:moveTo>
                        <a:pt x="3958" y="1"/>
                      </a:moveTo>
                      <a:cubicBezTo>
                        <a:pt x="3925" y="18"/>
                        <a:pt x="3891" y="34"/>
                        <a:pt x="3859" y="54"/>
                      </a:cubicBezTo>
                      <a:cubicBezTo>
                        <a:pt x="4044" y="74"/>
                        <a:pt x="4170" y="94"/>
                        <a:pt x="4203" y="97"/>
                      </a:cubicBezTo>
                      <a:cubicBezTo>
                        <a:pt x="4180" y="91"/>
                        <a:pt x="4090" y="54"/>
                        <a:pt x="3958" y="1"/>
                      </a:cubicBezTo>
                      <a:close/>
                      <a:moveTo>
                        <a:pt x="5554" y="855"/>
                      </a:moveTo>
                      <a:cubicBezTo>
                        <a:pt x="5444" y="875"/>
                        <a:pt x="5329" y="895"/>
                        <a:pt x="5210" y="912"/>
                      </a:cubicBezTo>
                      <a:cubicBezTo>
                        <a:pt x="5203" y="1044"/>
                        <a:pt x="5203" y="1177"/>
                        <a:pt x="5203" y="1309"/>
                      </a:cubicBezTo>
                      <a:cubicBezTo>
                        <a:pt x="5289" y="1289"/>
                        <a:pt x="5378" y="1280"/>
                        <a:pt x="5468" y="1280"/>
                      </a:cubicBezTo>
                      <a:cubicBezTo>
                        <a:pt x="5528" y="1280"/>
                        <a:pt x="5591" y="1283"/>
                        <a:pt x="5650" y="1292"/>
                      </a:cubicBezTo>
                      <a:cubicBezTo>
                        <a:pt x="5620" y="1147"/>
                        <a:pt x="5588" y="1002"/>
                        <a:pt x="5554" y="855"/>
                      </a:cubicBezTo>
                      <a:close/>
                      <a:moveTo>
                        <a:pt x="5475" y="1408"/>
                      </a:moveTo>
                      <a:cubicBezTo>
                        <a:pt x="5382" y="1408"/>
                        <a:pt x="5293" y="1419"/>
                        <a:pt x="5203" y="1442"/>
                      </a:cubicBezTo>
                      <a:cubicBezTo>
                        <a:pt x="5210" y="1714"/>
                        <a:pt x="5220" y="1988"/>
                        <a:pt x="5243" y="2256"/>
                      </a:cubicBezTo>
                      <a:cubicBezTo>
                        <a:pt x="5378" y="2223"/>
                        <a:pt x="5521" y="2206"/>
                        <a:pt x="5653" y="2206"/>
                      </a:cubicBezTo>
                      <a:cubicBezTo>
                        <a:pt x="5700" y="2206"/>
                        <a:pt x="5746" y="2210"/>
                        <a:pt x="5793" y="2214"/>
                      </a:cubicBezTo>
                      <a:cubicBezTo>
                        <a:pt x="5762" y="1968"/>
                        <a:pt x="5727" y="1703"/>
                        <a:pt x="5677" y="1428"/>
                      </a:cubicBezTo>
                      <a:cubicBezTo>
                        <a:pt x="5611" y="1416"/>
                        <a:pt x="5541" y="1408"/>
                        <a:pt x="5475" y="1408"/>
                      </a:cubicBezTo>
                      <a:close/>
                      <a:moveTo>
                        <a:pt x="5630" y="2330"/>
                      </a:moveTo>
                      <a:cubicBezTo>
                        <a:pt x="5534" y="2330"/>
                        <a:pt x="5441" y="2342"/>
                        <a:pt x="5345" y="2365"/>
                      </a:cubicBezTo>
                      <a:cubicBezTo>
                        <a:pt x="5319" y="2373"/>
                        <a:pt x="5289" y="2382"/>
                        <a:pt x="5256" y="2396"/>
                      </a:cubicBezTo>
                      <a:cubicBezTo>
                        <a:pt x="5279" y="2614"/>
                        <a:pt x="5309" y="2836"/>
                        <a:pt x="5345" y="3054"/>
                      </a:cubicBezTo>
                      <a:cubicBezTo>
                        <a:pt x="5481" y="3012"/>
                        <a:pt x="5617" y="2969"/>
                        <a:pt x="5756" y="2929"/>
                      </a:cubicBezTo>
                      <a:cubicBezTo>
                        <a:pt x="5786" y="2919"/>
                        <a:pt x="5812" y="2909"/>
                        <a:pt x="5842" y="2902"/>
                      </a:cubicBezTo>
                      <a:cubicBezTo>
                        <a:pt x="5835" y="2733"/>
                        <a:pt x="5822" y="2544"/>
                        <a:pt x="5806" y="2346"/>
                      </a:cubicBezTo>
                      <a:lnTo>
                        <a:pt x="5806" y="2342"/>
                      </a:lnTo>
                      <a:cubicBezTo>
                        <a:pt x="5746" y="2336"/>
                        <a:pt x="5687" y="2330"/>
                        <a:pt x="5630" y="2330"/>
                      </a:cubicBezTo>
                      <a:close/>
                      <a:moveTo>
                        <a:pt x="5077" y="928"/>
                      </a:moveTo>
                      <a:lnTo>
                        <a:pt x="5077" y="928"/>
                      </a:lnTo>
                      <a:cubicBezTo>
                        <a:pt x="4666" y="982"/>
                        <a:pt x="4223" y="1011"/>
                        <a:pt x="3792" y="1011"/>
                      </a:cubicBezTo>
                      <a:cubicBezTo>
                        <a:pt x="3680" y="1286"/>
                        <a:pt x="3584" y="1567"/>
                        <a:pt x="3497" y="1853"/>
                      </a:cubicBezTo>
                      <a:lnTo>
                        <a:pt x="3511" y="1853"/>
                      </a:lnTo>
                      <a:cubicBezTo>
                        <a:pt x="3557" y="1853"/>
                        <a:pt x="3604" y="1849"/>
                        <a:pt x="3650" y="1842"/>
                      </a:cubicBezTo>
                      <a:cubicBezTo>
                        <a:pt x="3968" y="1796"/>
                        <a:pt x="4177" y="1594"/>
                        <a:pt x="4382" y="1362"/>
                      </a:cubicBezTo>
                      <a:cubicBezTo>
                        <a:pt x="4395" y="1346"/>
                        <a:pt x="4411" y="1339"/>
                        <a:pt x="4425" y="1339"/>
                      </a:cubicBezTo>
                      <a:cubicBezTo>
                        <a:pt x="4475" y="1339"/>
                        <a:pt x="4518" y="1405"/>
                        <a:pt x="4475" y="1455"/>
                      </a:cubicBezTo>
                      <a:cubicBezTo>
                        <a:pt x="4236" y="1723"/>
                        <a:pt x="3988" y="1948"/>
                        <a:pt x="3613" y="1982"/>
                      </a:cubicBezTo>
                      <a:cubicBezTo>
                        <a:pt x="3584" y="1985"/>
                        <a:pt x="3554" y="1985"/>
                        <a:pt x="3527" y="1985"/>
                      </a:cubicBezTo>
                      <a:cubicBezTo>
                        <a:pt x="3504" y="1985"/>
                        <a:pt x="3481" y="1985"/>
                        <a:pt x="3458" y="1982"/>
                      </a:cubicBezTo>
                      <a:cubicBezTo>
                        <a:pt x="3355" y="2342"/>
                        <a:pt x="3279" y="2710"/>
                        <a:pt x="3223" y="3081"/>
                      </a:cubicBezTo>
                      <a:cubicBezTo>
                        <a:pt x="3524" y="3077"/>
                        <a:pt x="3809" y="2912"/>
                        <a:pt x="3942" y="2541"/>
                      </a:cubicBezTo>
                      <a:cubicBezTo>
                        <a:pt x="3951" y="2508"/>
                        <a:pt x="3978" y="2495"/>
                        <a:pt x="4004" y="2495"/>
                      </a:cubicBezTo>
                      <a:cubicBezTo>
                        <a:pt x="4047" y="2495"/>
                        <a:pt x="4087" y="2528"/>
                        <a:pt x="4067" y="2574"/>
                      </a:cubicBezTo>
                      <a:cubicBezTo>
                        <a:pt x="3915" y="3012"/>
                        <a:pt x="3567" y="3210"/>
                        <a:pt x="3203" y="3210"/>
                      </a:cubicBezTo>
                      <a:cubicBezTo>
                        <a:pt x="3170" y="3469"/>
                        <a:pt x="3147" y="3730"/>
                        <a:pt x="3133" y="3991"/>
                      </a:cubicBezTo>
                      <a:cubicBezTo>
                        <a:pt x="3527" y="3780"/>
                        <a:pt x="3965" y="3571"/>
                        <a:pt x="4448" y="3379"/>
                      </a:cubicBezTo>
                      <a:cubicBezTo>
                        <a:pt x="4491" y="3363"/>
                        <a:pt x="4530" y="3346"/>
                        <a:pt x="4577" y="3326"/>
                      </a:cubicBezTo>
                      <a:cubicBezTo>
                        <a:pt x="4782" y="3250"/>
                        <a:pt x="4995" y="3170"/>
                        <a:pt x="5220" y="3097"/>
                      </a:cubicBezTo>
                      <a:cubicBezTo>
                        <a:pt x="5183" y="2882"/>
                        <a:pt x="5154" y="2663"/>
                        <a:pt x="5131" y="2445"/>
                      </a:cubicBezTo>
                      <a:cubicBezTo>
                        <a:pt x="4968" y="2521"/>
                        <a:pt x="4809" y="2637"/>
                        <a:pt x="4796" y="2799"/>
                      </a:cubicBezTo>
                      <a:cubicBezTo>
                        <a:pt x="4793" y="2839"/>
                        <a:pt x="4759" y="2862"/>
                        <a:pt x="4726" y="2862"/>
                      </a:cubicBezTo>
                      <a:cubicBezTo>
                        <a:pt x="4693" y="2862"/>
                        <a:pt x="4663" y="2839"/>
                        <a:pt x="4666" y="2799"/>
                      </a:cubicBezTo>
                      <a:cubicBezTo>
                        <a:pt x="4686" y="2544"/>
                        <a:pt x="4875" y="2385"/>
                        <a:pt x="5117" y="2296"/>
                      </a:cubicBezTo>
                      <a:cubicBezTo>
                        <a:pt x="5091" y="2028"/>
                        <a:pt x="5080" y="1757"/>
                        <a:pt x="5074" y="1485"/>
                      </a:cubicBezTo>
                      <a:cubicBezTo>
                        <a:pt x="4928" y="1544"/>
                        <a:pt x="4793" y="1634"/>
                        <a:pt x="4680" y="1757"/>
                      </a:cubicBezTo>
                      <a:cubicBezTo>
                        <a:pt x="4666" y="1769"/>
                        <a:pt x="4650" y="1776"/>
                        <a:pt x="4637" y="1776"/>
                      </a:cubicBezTo>
                      <a:cubicBezTo>
                        <a:pt x="4587" y="1776"/>
                        <a:pt x="4541" y="1710"/>
                        <a:pt x="4587" y="1664"/>
                      </a:cubicBezTo>
                      <a:cubicBezTo>
                        <a:pt x="4723" y="1511"/>
                        <a:pt x="4892" y="1405"/>
                        <a:pt x="5074" y="1346"/>
                      </a:cubicBezTo>
                      <a:cubicBezTo>
                        <a:pt x="5074" y="1207"/>
                        <a:pt x="5074" y="1068"/>
                        <a:pt x="5077" y="928"/>
                      </a:cubicBezTo>
                      <a:close/>
                      <a:moveTo>
                        <a:pt x="2683" y="942"/>
                      </a:moveTo>
                      <a:cubicBezTo>
                        <a:pt x="1169" y="2415"/>
                        <a:pt x="206" y="4763"/>
                        <a:pt x="0" y="6760"/>
                      </a:cubicBezTo>
                      <a:cubicBezTo>
                        <a:pt x="27" y="6717"/>
                        <a:pt x="57" y="6674"/>
                        <a:pt x="87" y="6628"/>
                      </a:cubicBezTo>
                      <a:cubicBezTo>
                        <a:pt x="402" y="6160"/>
                        <a:pt x="918" y="5538"/>
                        <a:pt x="1736" y="4902"/>
                      </a:cubicBezTo>
                      <a:cubicBezTo>
                        <a:pt x="1773" y="4873"/>
                        <a:pt x="1808" y="4846"/>
                        <a:pt x="1845" y="4816"/>
                      </a:cubicBezTo>
                      <a:cubicBezTo>
                        <a:pt x="2163" y="4578"/>
                        <a:pt x="2524" y="4336"/>
                        <a:pt x="2931" y="4104"/>
                      </a:cubicBezTo>
                      <a:cubicBezTo>
                        <a:pt x="2954" y="4091"/>
                        <a:pt x="2974" y="4081"/>
                        <a:pt x="2997" y="4068"/>
                      </a:cubicBezTo>
                      <a:cubicBezTo>
                        <a:pt x="3011" y="3776"/>
                        <a:pt x="3034" y="3488"/>
                        <a:pt x="3074" y="3204"/>
                      </a:cubicBezTo>
                      <a:cubicBezTo>
                        <a:pt x="2733" y="3160"/>
                        <a:pt x="2398" y="2955"/>
                        <a:pt x="2210" y="2614"/>
                      </a:cubicBezTo>
                      <a:cubicBezTo>
                        <a:pt x="2183" y="2561"/>
                        <a:pt x="2230" y="2515"/>
                        <a:pt x="2273" y="2515"/>
                      </a:cubicBezTo>
                      <a:cubicBezTo>
                        <a:pt x="2292" y="2515"/>
                        <a:pt x="2312" y="2524"/>
                        <a:pt x="2325" y="2548"/>
                      </a:cubicBezTo>
                      <a:cubicBezTo>
                        <a:pt x="2488" y="2846"/>
                        <a:pt x="2789" y="3035"/>
                        <a:pt x="3090" y="3074"/>
                      </a:cubicBezTo>
                      <a:cubicBezTo>
                        <a:pt x="3147" y="2700"/>
                        <a:pt x="3226" y="2333"/>
                        <a:pt x="3326" y="1968"/>
                      </a:cubicBezTo>
                      <a:cubicBezTo>
                        <a:pt x="3104" y="1932"/>
                        <a:pt x="2901" y="1826"/>
                        <a:pt x="2730" y="1664"/>
                      </a:cubicBezTo>
                      <a:cubicBezTo>
                        <a:pt x="2683" y="1621"/>
                        <a:pt x="2730" y="1555"/>
                        <a:pt x="2779" y="1555"/>
                      </a:cubicBezTo>
                      <a:cubicBezTo>
                        <a:pt x="2796" y="1555"/>
                        <a:pt x="2809" y="1558"/>
                        <a:pt x="2826" y="1571"/>
                      </a:cubicBezTo>
                      <a:cubicBezTo>
                        <a:pt x="2978" y="1720"/>
                        <a:pt x="3164" y="1809"/>
                        <a:pt x="3365" y="1839"/>
                      </a:cubicBezTo>
                      <a:cubicBezTo>
                        <a:pt x="3448" y="1561"/>
                        <a:pt x="3544" y="1283"/>
                        <a:pt x="3653" y="1008"/>
                      </a:cubicBezTo>
                      <a:cubicBezTo>
                        <a:pt x="3306" y="1005"/>
                        <a:pt x="2974" y="985"/>
                        <a:pt x="2683" y="942"/>
                      </a:cubicBezTo>
                      <a:close/>
                    </a:path>
                  </a:pathLst>
                </a:custGeom>
                <a:solidFill>
                  <a:srgbClr val="000000">
                    <a:alpha val="111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" name="Google Shape;3818;p54">
                  <a:extLst>
                    <a:ext uri="{FF2B5EF4-FFF2-40B4-BE49-F238E27FC236}">
                      <a16:creationId xmlns:a16="http://schemas.microsoft.com/office/drawing/2014/main" id="{A010F7F2-D5B6-48D3-A6E6-C792ED3C40A3}"/>
                    </a:ext>
                  </a:extLst>
                </p:cNvPr>
                <p:cNvSpPr/>
                <p:nvPr/>
              </p:nvSpPr>
              <p:spPr>
                <a:xfrm>
                  <a:off x="2222126" y="1527865"/>
                  <a:ext cx="105634" cy="1384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36" h="3061" extrusionOk="0">
                      <a:moveTo>
                        <a:pt x="1471" y="1"/>
                      </a:moveTo>
                      <a:cubicBezTo>
                        <a:pt x="1362" y="276"/>
                        <a:pt x="1266" y="554"/>
                        <a:pt x="1183" y="832"/>
                      </a:cubicBezTo>
                      <a:cubicBezTo>
                        <a:pt x="982" y="802"/>
                        <a:pt x="796" y="713"/>
                        <a:pt x="644" y="564"/>
                      </a:cubicBezTo>
                      <a:cubicBezTo>
                        <a:pt x="627" y="551"/>
                        <a:pt x="614" y="548"/>
                        <a:pt x="597" y="548"/>
                      </a:cubicBezTo>
                      <a:cubicBezTo>
                        <a:pt x="548" y="548"/>
                        <a:pt x="501" y="614"/>
                        <a:pt x="548" y="657"/>
                      </a:cubicBezTo>
                      <a:cubicBezTo>
                        <a:pt x="719" y="819"/>
                        <a:pt x="922" y="925"/>
                        <a:pt x="1144" y="961"/>
                      </a:cubicBezTo>
                      <a:cubicBezTo>
                        <a:pt x="1044" y="1326"/>
                        <a:pt x="965" y="1693"/>
                        <a:pt x="908" y="2067"/>
                      </a:cubicBezTo>
                      <a:cubicBezTo>
                        <a:pt x="607" y="2028"/>
                        <a:pt x="306" y="1839"/>
                        <a:pt x="143" y="1541"/>
                      </a:cubicBezTo>
                      <a:cubicBezTo>
                        <a:pt x="130" y="1517"/>
                        <a:pt x="110" y="1508"/>
                        <a:pt x="91" y="1508"/>
                      </a:cubicBezTo>
                      <a:cubicBezTo>
                        <a:pt x="48" y="1508"/>
                        <a:pt x="1" y="1554"/>
                        <a:pt x="28" y="1607"/>
                      </a:cubicBezTo>
                      <a:cubicBezTo>
                        <a:pt x="216" y="1948"/>
                        <a:pt x="551" y="2153"/>
                        <a:pt x="892" y="2197"/>
                      </a:cubicBezTo>
                      <a:cubicBezTo>
                        <a:pt x="852" y="2481"/>
                        <a:pt x="829" y="2769"/>
                        <a:pt x="815" y="3061"/>
                      </a:cubicBezTo>
                      <a:cubicBezTo>
                        <a:pt x="835" y="3051"/>
                        <a:pt x="855" y="3038"/>
                        <a:pt x="875" y="3027"/>
                      </a:cubicBezTo>
                      <a:cubicBezTo>
                        <a:pt x="898" y="3015"/>
                        <a:pt x="925" y="3001"/>
                        <a:pt x="951" y="2984"/>
                      </a:cubicBezTo>
                      <a:cubicBezTo>
                        <a:pt x="965" y="2723"/>
                        <a:pt x="988" y="2462"/>
                        <a:pt x="1021" y="2203"/>
                      </a:cubicBezTo>
                      <a:cubicBezTo>
                        <a:pt x="1385" y="2203"/>
                        <a:pt x="1733" y="2005"/>
                        <a:pt x="1885" y="1567"/>
                      </a:cubicBezTo>
                      <a:cubicBezTo>
                        <a:pt x="1905" y="1521"/>
                        <a:pt x="1865" y="1488"/>
                        <a:pt x="1822" y="1488"/>
                      </a:cubicBezTo>
                      <a:cubicBezTo>
                        <a:pt x="1796" y="1488"/>
                        <a:pt x="1769" y="1501"/>
                        <a:pt x="1760" y="1534"/>
                      </a:cubicBezTo>
                      <a:cubicBezTo>
                        <a:pt x="1627" y="1905"/>
                        <a:pt x="1342" y="2070"/>
                        <a:pt x="1041" y="2074"/>
                      </a:cubicBezTo>
                      <a:cubicBezTo>
                        <a:pt x="1097" y="1703"/>
                        <a:pt x="1173" y="1335"/>
                        <a:pt x="1276" y="975"/>
                      </a:cubicBezTo>
                      <a:cubicBezTo>
                        <a:pt x="1299" y="978"/>
                        <a:pt x="1322" y="978"/>
                        <a:pt x="1345" y="978"/>
                      </a:cubicBezTo>
                      <a:cubicBezTo>
                        <a:pt x="1372" y="978"/>
                        <a:pt x="1402" y="978"/>
                        <a:pt x="1431" y="975"/>
                      </a:cubicBezTo>
                      <a:cubicBezTo>
                        <a:pt x="1806" y="941"/>
                        <a:pt x="2054" y="716"/>
                        <a:pt x="2293" y="448"/>
                      </a:cubicBezTo>
                      <a:cubicBezTo>
                        <a:pt x="2336" y="398"/>
                        <a:pt x="2293" y="332"/>
                        <a:pt x="2243" y="332"/>
                      </a:cubicBezTo>
                      <a:cubicBezTo>
                        <a:pt x="2229" y="332"/>
                        <a:pt x="2213" y="339"/>
                        <a:pt x="2200" y="355"/>
                      </a:cubicBezTo>
                      <a:cubicBezTo>
                        <a:pt x="1995" y="587"/>
                        <a:pt x="1786" y="789"/>
                        <a:pt x="1468" y="835"/>
                      </a:cubicBezTo>
                      <a:cubicBezTo>
                        <a:pt x="1422" y="842"/>
                        <a:pt x="1375" y="846"/>
                        <a:pt x="1329" y="846"/>
                      </a:cubicBezTo>
                      <a:lnTo>
                        <a:pt x="1315" y="846"/>
                      </a:lnTo>
                      <a:cubicBezTo>
                        <a:pt x="1402" y="560"/>
                        <a:pt x="1498" y="279"/>
                        <a:pt x="1610" y="4"/>
                      </a:cubicBezTo>
                      <a:cubicBezTo>
                        <a:pt x="1564" y="4"/>
                        <a:pt x="1518" y="1"/>
                        <a:pt x="1471" y="1"/>
                      </a:cubicBezTo>
                      <a:close/>
                    </a:path>
                  </a:pathLst>
                </a:custGeom>
                <a:solidFill>
                  <a:srgbClr val="DADAD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" name="Google Shape;3819;p54">
                  <a:extLst>
                    <a:ext uri="{FF2B5EF4-FFF2-40B4-BE49-F238E27FC236}">
                      <a16:creationId xmlns:a16="http://schemas.microsoft.com/office/drawing/2014/main" id="{6EB34574-3CDE-4635-81BB-D861128520C6}"/>
                    </a:ext>
                  </a:extLst>
                </p:cNvPr>
                <p:cNvSpPr/>
                <p:nvPr/>
              </p:nvSpPr>
              <p:spPr>
                <a:xfrm>
                  <a:off x="2328755" y="1523524"/>
                  <a:ext cx="57294" cy="988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7" h="2187" extrusionOk="0">
                      <a:moveTo>
                        <a:pt x="666" y="1"/>
                      </a:moveTo>
                      <a:cubicBezTo>
                        <a:pt x="626" y="8"/>
                        <a:pt x="583" y="14"/>
                        <a:pt x="540" y="17"/>
                      </a:cubicBezTo>
                      <a:lnTo>
                        <a:pt x="537" y="17"/>
                      </a:lnTo>
                      <a:cubicBezTo>
                        <a:pt x="534" y="157"/>
                        <a:pt x="534" y="296"/>
                        <a:pt x="534" y="435"/>
                      </a:cubicBezTo>
                      <a:cubicBezTo>
                        <a:pt x="352" y="494"/>
                        <a:pt x="183" y="600"/>
                        <a:pt x="47" y="753"/>
                      </a:cubicBezTo>
                      <a:cubicBezTo>
                        <a:pt x="1" y="799"/>
                        <a:pt x="47" y="865"/>
                        <a:pt x="97" y="865"/>
                      </a:cubicBezTo>
                      <a:cubicBezTo>
                        <a:pt x="110" y="865"/>
                        <a:pt x="126" y="858"/>
                        <a:pt x="140" y="846"/>
                      </a:cubicBezTo>
                      <a:cubicBezTo>
                        <a:pt x="253" y="723"/>
                        <a:pt x="388" y="633"/>
                        <a:pt x="534" y="574"/>
                      </a:cubicBezTo>
                      <a:cubicBezTo>
                        <a:pt x="540" y="846"/>
                        <a:pt x="551" y="1117"/>
                        <a:pt x="577" y="1385"/>
                      </a:cubicBezTo>
                      <a:cubicBezTo>
                        <a:pt x="335" y="1474"/>
                        <a:pt x="146" y="1633"/>
                        <a:pt x="126" y="1888"/>
                      </a:cubicBezTo>
                      <a:cubicBezTo>
                        <a:pt x="123" y="1928"/>
                        <a:pt x="153" y="1951"/>
                        <a:pt x="186" y="1951"/>
                      </a:cubicBezTo>
                      <a:cubicBezTo>
                        <a:pt x="219" y="1951"/>
                        <a:pt x="253" y="1928"/>
                        <a:pt x="256" y="1888"/>
                      </a:cubicBezTo>
                      <a:cubicBezTo>
                        <a:pt x="269" y="1726"/>
                        <a:pt x="428" y="1610"/>
                        <a:pt x="591" y="1534"/>
                      </a:cubicBezTo>
                      <a:cubicBezTo>
                        <a:pt x="614" y="1752"/>
                        <a:pt x="643" y="1971"/>
                        <a:pt x="680" y="2186"/>
                      </a:cubicBezTo>
                      <a:cubicBezTo>
                        <a:pt x="719" y="2170"/>
                        <a:pt x="762" y="2157"/>
                        <a:pt x="805" y="2143"/>
                      </a:cubicBezTo>
                      <a:cubicBezTo>
                        <a:pt x="769" y="1925"/>
                        <a:pt x="739" y="1703"/>
                        <a:pt x="716" y="1485"/>
                      </a:cubicBezTo>
                      <a:cubicBezTo>
                        <a:pt x="749" y="1471"/>
                        <a:pt x="779" y="1462"/>
                        <a:pt x="805" y="1454"/>
                      </a:cubicBezTo>
                      <a:cubicBezTo>
                        <a:pt x="901" y="1431"/>
                        <a:pt x="994" y="1419"/>
                        <a:pt x="1090" y="1419"/>
                      </a:cubicBezTo>
                      <a:cubicBezTo>
                        <a:pt x="1147" y="1419"/>
                        <a:pt x="1206" y="1425"/>
                        <a:pt x="1266" y="1431"/>
                      </a:cubicBezTo>
                      <a:cubicBezTo>
                        <a:pt x="1262" y="1392"/>
                        <a:pt x="1256" y="1349"/>
                        <a:pt x="1253" y="1303"/>
                      </a:cubicBezTo>
                      <a:cubicBezTo>
                        <a:pt x="1206" y="1299"/>
                        <a:pt x="1160" y="1295"/>
                        <a:pt x="1113" y="1295"/>
                      </a:cubicBezTo>
                      <a:cubicBezTo>
                        <a:pt x="981" y="1295"/>
                        <a:pt x="838" y="1312"/>
                        <a:pt x="703" y="1345"/>
                      </a:cubicBezTo>
                      <a:cubicBezTo>
                        <a:pt x="680" y="1077"/>
                        <a:pt x="670" y="803"/>
                        <a:pt x="663" y="531"/>
                      </a:cubicBezTo>
                      <a:cubicBezTo>
                        <a:pt x="753" y="508"/>
                        <a:pt x="842" y="497"/>
                        <a:pt x="935" y="497"/>
                      </a:cubicBezTo>
                      <a:cubicBezTo>
                        <a:pt x="1001" y="497"/>
                        <a:pt x="1071" y="505"/>
                        <a:pt x="1137" y="517"/>
                      </a:cubicBezTo>
                      <a:cubicBezTo>
                        <a:pt x="1127" y="471"/>
                        <a:pt x="1120" y="428"/>
                        <a:pt x="1110" y="381"/>
                      </a:cubicBezTo>
                      <a:cubicBezTo>
                        <a:pt x="1051" y="372"/>
                        <a:pt x="988" y="369"/>
                        <a:pt x="928" y="369"/>
                      </a:cubicBezTo>
                      <a:cubicBezTo>
                        <a:pt x="838" y="369"/>
                        <a:pt x="749" y="378"/>
                        <a:pt x="663" y="398"/>
                      </a:cubicBezTo>
                      <a:cubicBezTo>
                        <a:pt x="663" y="266"/>
                        <a:pt x="663" y="133"/>
                        <a:pt x="670" y="1"/>
                      </a:cubicBezTo>
                      <a:close/>
                    </a:path>
                  </a:pathLst>
                </a:custGeom>
                <a:solidFill>
                  <a:srgbClr val="DADAD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" name="Google Shape;3820;p54">
                  <a:extLst>
                    <a:ext uri="{FF2B5EF4-FFF2-40B4-BE49-F238E27FC236}">
                      <a16:creationId xmlns:a16="http://schemas.microsoft.com/office/drawing/2014/main" id="{7D5FB0D1-7382-4203-BBFA-A726A33180BD}"/>
                    </a:ext>
                  </a:extLst>
                </p:cNvPr>
                <p:cNvSpPr/>
                <p:nvPr/>
              </p:nvSpPr>
              <p:spPr>
                <a:xfrm>
                  <a:off x="2098494" y="1614733"/>
                  <a:ext cx="289634" cy="3752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05" h="8299" extrusionOk="0">
                      <a:moveTo>
                        <a:pt x="6308" y="1"/>
                      </a:moveTo>
                      <a:cubicBezTo>
                        <a:pt x="6169" y="41"/>
                        <a:pt x="6033" y="84"/>
                        <a:pt x="5897" y="126"/>
                      </a:cubicBezTo>
                      <a:cubicBezTo>
                        <a:pt x="5854" y="140"/>
                        <a:pt x="5811" y="153"/>
                        <a:pt x="5772" y="169"/>
                      </a:cubicBezTo>
                      <a:cubicBezTo>
                        <a:pt x="5547" y="242"/>
                        <a:pt x="5334" y="322"/>
                        <a:pt x="5129" y="398"/>
                      </a:cubicBezTo>
                      <a:cubicBezTo>
                        <a:pt x="5195" y="1504"/>
                        <a:pt x="5553" y="2521"/>
                        <a:pt x="6172" y="3395"/>
                      </a:cubicBezTo>
                      <a:lnTo>
                        <a:pt x="6172" y="3391"/>
                      </a:lnTo>
                      <a:cubicBezTo>
                        <a:pt x="6195" y="3246"/>
                        <a:pt x="6219" y="3104"/>
                        <a:pt x="6239" y="2958"/>
                      </a:cubicBezTo>
                      <a:cubicBezTo>
                        <a:pt x="6325" y="2322"/>
                        <a:pt x="6378" y="1679"/>
                        <a:pt x="6398" y="1040"/>
                      </a:cubicBezTo>
                      <a:cubicBezTo>
                        <a:pt x="6401" y="885"/>
                        <a:pt x="6404" y="729"/>
                        <a:pt x="6404" y="574"/>
                      </a:cubicBezTo>
                      <a:cubicBezTo>
                        <a:pt x="6361" y="385"/>
                        <a:pt x="6331" y="196"/>
                        <a:pt x="6308" y="1"/>
                      </a:cubicBezTo>
                      <a:close/>
                      <a:moveTo>
                        <a:pt x="5000" y="451"/>
                      </a:moveTo>
                      <a:cubicBezTo>
                        <a:pt x="4517" y="643"/>
                        <a:pt x="4079" y="852"/>
                        <a:pt x="3685" y="1063"/>
                      </a:cubicBezTo>
                      <a:cubicBezTo>
                        <a:pt x="3659" y="1080"/>
                        <a:pt x="3632" y="1094"/>
                        <a:pt x="3609" y="1106"/>
                      </a:cubicBezTo>
                      <a:cubicBezTo>
                        <a:pt x="3775" y="2402"/>
                        <a:pt x="4341" y="3587"/>
                        <a:pt x="5249" y="4537"/>
                      </a:cubicBezTo>
                      <a:cubicBezTo>
                        <a:pt x="5504" y="4389"/>
                        <a:pt x="5768" y="4250"/>
                        <a:pt x="6050" y="4117"/>
                      </a:cubicBezTo>
                      <a:cubicBezTo>
                        <a:pt x="6083" y="3935"/>
                        <a:pt x="6116" y="3756"/>
                        <a:pt x="6143" y="3577"/>
                      </a:cubicBezTo>
                      <a:cubicBezTo>
                        <a:pt x="5470" y="2673"/>
                        <a:pt x="5076" y="1603"/>
                        <a:pt x="5000" y="451"/>
                      </a:cubicBezTo>
                      <a:close/>
                      <a:moveTo>
                        <a:pt x="3483" y="1176"/>
                      </a:moveTo>
                      <a:cubicBezTo>
                        <a:pt x="3076" y="1408"/>
                        <a:pt x="2715" y="1650"/>
                        <a:pt x="2397" y="1888"/>
                      </a:cubicBezTo>
                      <a:cubicBezTo>
                        <a:pt x="2738" y="3127"/>
                        <a:pt x="3394" y="4239"/>
                        <a:pt x="4321" y="5147"/>
                      </a:cubicBezTo>
                      <a:cubicBezTo>
                        <a:pt x="4523" y="4997"/>
                        <a:pt x="4738" y="4852"/>
                        <a:pt x="4967" y="4710"/>
                      </a:cubicBezTo>
                      <a:cubicBezTo>
                        <a:pt x="5023" y="4673"/>
                        <a:pt x="5076" y="4640"/>
                        <a:pt x="5133" y="4607"/>
                      </a:cubicBezTo>
                      <a:cubicBezTo>
                        <a:pt x="4228" y="3654"/>
                        <a:pt x="3662" y="2468"/>
                        <a:pt x="3483" y="1176"/>
                      </a:cubicBezTo>
                      <a:close/>
                      <a:moveTo>
                        <a:pt x="2407" y="4915"/>
                      </a:moveTo>
                      <a:cubicBezTo>
                        <a:pt x="2427" y="4915"/>
                        <a:pt x="2444" y="4925"/>
                        <a:pt x="2457" y="4948"/>
                      </a:cubicBezTo>
                      <a:cubicBezTo>
                        <a:pt x="2513" y="5071"/>
                        <a:pt x="2589" y="5173"/>
                        <a:pt x="2686" y="5266"/>
                      </a:cubicBezTo>
                      <a:cubicBezTo>
                        <a:pt x="2732" y="5312"/>
                        <a:pt x="2689" y="5378"/>
                        <a:pt x="2635" y="5378"/>
                      </a:cubicBezTo>
                      <a:cubicBezTo>
                        <a:pt x="2623" y="5378"/>
                        <a:pt x="2606" y="5372"/>
                        <a:pt x="2593" y="5358"/>
                      </a:cubicBezTo>
                      <a:cubicBezTo>
                        <a:pt x="2487" y="5259"/>
                        <a:pt x="2404" y="5147"/>
                        <a:pt x="2341" y="5014"/>
                      </a:cubicBezTo>
                      <a:cubicBezTo>
                        <a:pt x="2318" y="4961"/>
                        <a:pt x="2364" y="4915"/>
                        <a:pt x="2407" y="4915"/>
                      </a:cubicBezTo>
                      <a:close/>
                      <a:moveTo>
                        <a:pt x="2142" y="5040"/>
                      </a:moveTo>
                      <a:cubicBezTo>
                        <a:pt x="2162" y="5040"/>
                        <a:pt x="2182" y="5048"/>
                        <a:pt x="2195" y="5067"/>
                      </a:cubicBezTo>
                      <a:cubicBezTo>
                        <a:pt x="2268" y="5160"/>
                        <a:pt x="2341" y="5256"/>
                        <a:pt x="2414" y="5349"/>
                      </a:cubicBezTo>
                      <a:cubicBezTo>
                        <a:pt x="2447" y="5398"/>
                        <a:pt x="2404" y="5445"/>
                        <a:pt x="2354" y="5445"/>
                      </a:cubicBezTo>
                      <a:cubicBezTo>
                        <a:pt x="2334" y="5445"/>
                        <a:pt x="2314" y="5435"/>
                        <a:pt x="2298" y="5415"/>
                      </a:cubicBezTo>
                      <a:cubicBezTo>
                        <a:pt x="2225" y="5323"/>
                        <a:pt x="2155" y="5226"/>
                        <a:pt x="2082" y="5133"/>
                      </a:cubicBezTo>
                      <a:cubicBezTo>
                        <a:pt x="2047" y="5087"/>
                        <a:pt x="2093" y="5040"/>
                        <a:pt x="2142" y="5040"/>
                      </a:cubicBezTo>
                      <a:close/>
                      <a:moveTo>
                        <a:pt x="2288" y="1974"/>
                      </a:moveTo>
                      <a:cubicBezTo>
                        <a:pt x="1470" y="2610"/>
                        <a:pt x="954" y="3232"/>
                        <a:pt x="639" y="3700"/>
                      </a:cubicBezTo>
                      <a:cubicBezTo>
                        <a:pt x="957" y="4508"/>
                        <a:pt x="1384" y="5263"/>
                        <a:pt x="1920" y="5942"/>
                      </a:cubicBezTo>
                      <a:cubicBezTo>
                        <a:pt x="2007" y="6058"/>
                        <a:pt x="2099" y="6167"/>
                        <a:pt x="2192" y="6276"/>
                      </a:cubicBezTo>
                      <a:cubicBezTo>
                        <a:pt x="2331" y="6435"/>
                        <a:pt x="2473" y="6590"/>
                        <a:pt x="2623" y="6740"/>
                      </a:cubicBezTo>
                      <a:cubicBezTo>
                        <a:pt x="3020" y="6266"/>
                        <a:pt x="3546" y="5736"/>
                        <a:pt x="4219" y="5226"/>
                      </a:cubicBezTo>
                      <a:cubicBezTo>
                        <a:pt x="3291" y="4319"/>
                        <a:pt x="2632" y="3206"/>
                        <a:pt x="2288" y="1974"/>
                      </a:cubicBezTo>
                      <a:close/>
                      <a:moveTo>
                        <a:pt x="549" y="3836"/>
                      </a:moveTo>
                      <a:cubicBezTo>
                        <a:pt x="301" y="4233"/>
                        <a:pt x="215" y="4484"/>
                        <a:pt x="215" y="4484"/>
                      </a:cubicBezTo>
                      <a:cubicBezTo>
                        <a:pt x="215" y="4484"/>
                        <a:pt x="0" y="5005"/>
                        <a:pt x="0" y="5700"/>
                      </a:cubicBezTo>
                      <a:cubicBezTo>
                        <a:pt x="0" y="6518"/>
                        <a:pt x="294" y="7574"/>
                        <a:pt x="1593" y="8299"/>
                      </a:cubicBezTo>
                      <a:cubicBezTo>
                        <a:pt x="1593" y="8299"/>
                        <a:pt x="1868" y="7670"/>
                        <a:pt x="2539" y="6845"/>
                      </a:cubicBezTo>
                      <a:cubicBezTo>
                        <a:pt x="2397" y="6703"/>
                        <a:pt x="2265" y="6561"/>
                        <a:pt x="2136" y="6411"/>
                      </a:cubicBezTo>
                      <a:cubicBezTo>
                        <a:pt x="2013" y="6276"/>
                        <a:pt x="1900" y="6137"/>
                        <a:pt x="1791" y="5994"/>
                      </a:cubicBezTo>
                      <a:cubicBezTo>
                        <a:pt x="1281" y="5338"/>
                        <a:pt x="864" y="4617"/>
                        <a:pt x="552" y="3842"/>
                      </a:cubicBezTo>
                      <a:cubicBezTo>
                        <a:pt x="552" y="3842"/>
                        <a:pt x="552" y="3839"/>
                        <a:pt x="549" y="3836"/>
                      </a:cubicBezTo>
                      <a:close/>
                    </a:path>
                  </a:pathLst>
                </a:custGeom>
                <a:solidFill>
                  <a:srgbClr val="000000">
                    <a:alpha val="111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1" name="Google Shape;3821;p54">
                  <a:extLst>
                    <a:ext uri="{FF2B5EF4-FFF2-40B4-BE49-F238E27FC236}">
                      <a16:creationId xmlns:a16="http://schemas.microsoft.com/office/drawing/2014/main" id="{61E9761E-653E-4C5E-84C8-500A57DF649F}"/>
                    </a:ext>
                  </a:extLst>
                </p:cNvPr>
                <p:cNvSpPr/>
                <p:nvPr/>
              </p:nvSpPr>
              <p:spPr>
                <a:xfrm>
                  <a:off x="2383697" y="1613512"/>
                  <a:ext cx="4432" cy="271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" h="601" extrusionOk="0">
                      <a:moveTo>
                        <a:pt x="87" y="1"/>
                      </a:moveTo>
                      <a:cubicBezTo>
                        <a:pt x="57" y="8"/>
                        <a:pt x="31" y="18"/>
                        <a:pt x="1" y="28"/>
                      </a:cubicBezTo>
                      <a:cubicBezTo>
                        <a:pt x="24" y="223"/>
                        <a:pt x="54" y="412"/>
                        <a:pt x="97" y="601"/>
                      </a:cubicBezTo>
                      <a:lnTo>
                        <a:pt x="97" y="594"/>
                      </a:lnTo>
                      <a:cubicBezTo>
                        <a:pt x="97" y="405"/>
                        <a:pt x="94" y="216"/>
                        <a:pt x="87" y="28"/>
                      </a:cubicBezTo>
                      <a:lnTo>
                        <a:pt x="87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2" name="Google Shape;3822;p54">
                  <a:extLst>
                    <a:ext uri="{FF2B5EF4-FFF2-40B4-BE49-F238E27FC236}">
                      <a16:creationId xmlns:a16="http://schemas.microsoft.com/office/drawing/2014/main" id="{12CE0B94-2B82-4B15-889C-EDF359961B66}"/>
                    </a:ext>
                  </a:extLst>
                </p:cNvPr>
                <p:cNvSpPr/>
                <p:nvPr/>
              </p:nvSpPr>
              <p:spPr>
                <a:xfrm>
                  <a:off x="2324549" y="1632731"/>
                  <a:ext cx="53088" cy="143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4" h="3180" extrusionOk="0">
                      <a:moveTo>
                        <a:pt x="130" y="0"/>
                      </a:moveTo>
                      <a:cubicBezTo>
                        <a:pt x="83" y="20"/>
                        <a:pt x="44" y="37"/>
                        <a:pt x="1" y="53"/>
                      </a:cubicBezTo>
                      <a:cubicBezTo>
                        <a:pt x="77" y="1205"/>
                        <a:pt x="471" y="2275"/>
                        <a:pt x="1144" y="3179"/>
                      </a:cubicBezTo>
                      <a:cubicBezTo>
                        <a:pt x="1153" y="3120"/>
                        <a:pt x="1164" y="3057"/>
                        <a:pt x="1173" y="2997"/>
                      </a:cubicBezTo>
                      <a:cubicBezTo>
                        <a:pt x="554" y="2123"/>
                        <a:pt x="196" y="1106"/>
                        <a:pt x="130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" name="Google Shape;3823;p54">
                  <a:extLst>
                    <a:ext uri="{FF2B5EF4-FFF2-40B4-BE49-F238E27FC236}">
                      <a16:creationId xmlns:a16="http://schemas.microsoft.com/office/drawing/2014/main" id="{15D9A417-3027-4BFF-9F6E-AFC9C204001B}"/>
                    </a:ext>
                  </a:extLst>
                </p:cNvPr>
                <p:cNvSpPr/>
                <p:nvPr/>
              </p:nvSpPr>
              <p:spPr>
                <a:xfrm>
                  <a:off x="2255996" y="1664746"/>
                  <a:ext cx="79859" cy="1583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6" h="3502" extrusionOk="0">
                      <a:moveTo>
                        <a:pt x="126" y="0"/>
                      </a:moveTo>
                      <a:cubicBezTo>
                        <a:pt x="106" y="11"/>
                        <a:pt x="86" y="24"/>
                        <a:pt x="66" y="34"/>
                      </a:cubicBezTo>
                      <a:cubicBezTo>
                        <a:pt x="43" y="47"/>
                        <a:pt x="23" y="57"/>
                        <a:pt x="0" y="70"/>
                      </a:cubicBezTo>
                      <a:cubicBezTo>
                        <a:pt x="179" y="1362"/>
                        <a:pt x="745" y="2548"/>
                        <a:pt x="1650" y="3501"/>
                      </a:cubicBezTo>
                      <a:cubicBezTo>
                        <a:pt x="1686" y="3477"/>
                        <a:pt x="1729" y="3454"/>
                        <a:pt x="1766" y="3431"/>
                      </a:cubicBezTo>
                      <a:cubicBezTo>
                        <a:pt x="858" y="2481"/>
                        <a:pt x="292" y="1296"/>
                        <a:pt x="12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4" name="Google Shape;3824;p54">
                  <a:extLst>
                    <a:ext uri="{FF2B5EF4-FFF2-40B4-BE49-F238E27FC236}">
                      <a16:creationId xmlns:a16="http://schemas.microsoft.com/office/drawing/2014/main" id="{46BC5D2D-F08C-4D84-931D-C6BFECBD3D68}"/>
                    </a:ext>
                  </a:extLst>
                </p:cNvPr>
                <p:cNvSpPr/>
                <p:nvPr/>
              </p:nvSpPr>
              <p:spPr>
                <a:xfrm>
                  <a:off x="2201958" y="1700108"/>
                  <a:ext cx="91977" cy="1509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4" h="3339" extrusionOk="0">
                      <a:moveTo>
                        <a:pt x="109" y="0"/>
                      </a:moveTo>
                      <a:cubicBezTo>
                        <a:pt x="72" y="30"/>
                        <a:pt x="37" y="57"/>
                        <a:pt x="0" y="86"/>
                      </a:cubicBezTo>
                      <a:cubicBezTo>
                        <a:pt x="344" y="1318"/>
                        <a:pt x="1003" y="2431"/>
                        <a:pt x="1931" y="3338"/>
                      </a:cubicBezTo>
                      <a:cubicBezTo>
                        <a:pt x="1964" y="3311"/>
                        <a:pt x="2000" y="3285"/>
                        <a:pt x="2033" y="3259"/>
                      </a:cubicBezTo>
                      <a:cubicBezTo>
                        <a:pt x="1106" y="2351"/>
                        <a:pt x="450" y="1239"/>
                        <a:pt x="10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5" name="Google Shape;3825;p54">
                  <a:extLst>
                    <a:ext uri="{FF2B5EF4-FFF2-40B4-BE49-F238E27FC236}">
                      <a16:creationId xmlns:a16="http://schemas.microsoft.com/office/drawing/2014/main" id="{E5143697-EF6F-454A-B1EB-61D0AC31FC5F}"/>
                    </a:ext>
                  </a:extLst>
                </p:cNvPr>
                <p:cNvSpPr/>
                <p:nvPr/>
              </p:nvSpPr>
              <p:spPr>
                <a:xfrm>
                  <a:off x="2123320" y="1782002"/>
                  <a:ext cx="93786" cy="1423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4" h="3147" extrusionOk="0">
                      <a:moveTo>
                        <a:pt x="90" y="1"/>
                      </a:moveTo>
                      <a:cubicBezTo>
                        <a:pt x="60" y="47"/>
                        <a:pt x="30" y="90"/>
                        <a:pt x="3" y="133"/>
                      </a:cubicBezTo>
                      <a:cubicBezTo>
                        <a:pt x="3" y="133"/>
                        <a:pt x="3" y="137"/>
                        <a:pt x="0" y="137"/>
                      </a:cubicBezTo>
                      <a:cubicBezTo>
                        <a:pt x="3" y="140"/>
                        <a:pt x="3" y="143"/>
                        <a:pt x="3" y="143"/>
                      </a:cubicBezTo>
                      <a:cubicBezTo>
                        <a:pt x="315" y="918"/>
                        <a:pt x="732" y="1639"/>
                        <a:pt x="1242" y="2295"/>
                      </a:cubicBezTo>
                      <a:cubicBezTo>
                        <a:pt x="1351" y="2438"/>
                        <a:pt x="1464" y="2577"/>
                        <a:pt x="1587" y="2712"/>
                      </a:cubicBezTo>
                      <a:cubicBezTo>
                        <a:pt x="1716" y="2862"/>
                        <a:pt x="1848" y="3004"/>
                        <a:pt x="1990" y="3146"/>
                      </a:cubicBezTo>
                      <a:cubicBezTo>
                        <a:pt x="2017" y="3114"/>
                        <a:pt x="2047" y="3077"/>
                        <a:pt x="2074" y="3041"/>
                      </a:cubicBezTo>
                      <a:cubicBezTo>
                        <a:pt x="1924" y="2891"/>
                        <a:pt x="1782" y="2736"/>
                        <a:pt x="1643" y="2577"/>
                      </a:cubicBezTo>
                      <a:cubicBezTo>
                        <a:pt x="1550" y="2468"/>
                        <a:pt x="1458" y="2359"/>
                        <a:pt x="1371" y="2243"/>
                      </a:cubicBezTo>
                      <a:cubicBezTo>
                        <a:pt x="835" y="1564"/>
                        <a:pt x="408" y="809"/>
                        <a:pt x="90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6" name="Google Shape;3826;p54">
                  <a:extLst>
                    <a:ext uri="{FF2B5EF4-FFF2-40B4-BE49-F238E27FC236}">
                      <a16:creationId xmlns:a16="http://schemas.microsoft.com/office/drawing/2014/main" id="{05A7F20A-17F6-4BA9-8178-6709240879D0}"/>
                    </a:ext>
                  </a:extLst>
                </p:cNvPr>
                <p:cNvSpPr/>
                <p:nvPr/>
              </p:nvSpPr>
              <p:spPr>
                <a:xfrm>
                  <a:off x="2199109" y="1374841"/>
                  <a:ext cx="175544" cy="1532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2" h="3389" extrusionOk="0">
                      <a:moveTo>
                        <a:pt x="3235" y="2090"/>
                      </a:moveTo>
                      <a:cubicBezTo>
                        <a:pt x="3245" y="2090"/>
                        <a:pt x="3255" y="2093"/>
                        <a:pt x="3268" y="2100"/>
                      </a:cubicBezTo>
                      <a:cubicBezTo>
                        <a:pt x="3345" y="2147"/>
                        <a:pt x="3424" y="2196"/>
                        <a:pt x="3504" y="2243"/>
                      </a:cubicBezTo>
                      <a:cubicBezTo>
                        <a:pt x="3566" y="2279"/>
                        <a:pt x="3527" y="2365"/>
                        <a:pt x="3470" y="2365"/>
                      </a:cubicBezTo>
                      <a:cubicBezTo>
                        <a:pt x="3461" y="2365"/>
                        <a:pt x="3447" y="2362"/>
                        <a:pt x="3438" y="2355"/>
                      </a:cubicBezTo>
                      <a:cubicBezTo>
                        <a:pt x="3358" y="2309"/>
                        <a:pt x="3279" y="2263"/>
                        <a:pt x="3199" y="2213"/>
                      </a:cubicBezTo>
                      <a:cubicBezTo>
                        <a:pt x="3140" y="2176"/>
                        <a:pt x="3175" y="2090"/>
                        <a:pt x="3235" y="2090"/>
                      </a:cubicBezTo>
                      <a:close/>
                      <a:moveTo>
                        <a:pt x="2735" y="2186"/>
                      </a:moveTo>
                      <a:cubicBezTo>
                        <a:pt x="2745" y="2186"/>
                        <a:pt x="2758" y="2190"/>
                        <a:pt x="2768" y="2196"/>
                      </a:cubicBezTo>
                      <a:cubicBezTo>
                        <a:pt x="2871" y="2259"/>
                        <a:pt x="2974" y="2322"/>
                        <a:pt x="3076" y="2385"/>
                      </a:cubicBezTo>
                      <a:cubicBezTo>
                        <a:pt x="3136" y="2422"/>
                        <a:pt x="3100" y="2508"/>
                        <a:pt x="3043" y="2508"/>
                      </a:cubicBezTo>
                      <a:cubicBezTo>
                        <a:pt x="3033" y="2508"/>
                        <a:pt x="3024" y="2504"/>
                        <a:pt x="3010" y="2497"/>
                      </a:cubicBezTo>
                      <a:cubicBezTo>
                        <a:pt x="2908" y="2434"/>
                        <a:pt x="2805" y="2372"/>
                        <a:pt x="2703" y="2309"/>
                      </a:cubicBezTo>
                      <a:cubicBezTo>
                        <a:pt x="2643" y="2272"/>
                        <a:pt x="2679" y="2186"/>
                        <a:pt x="2735" y="2186"/>
                      </a:cubicBezTo>
                      <a:close/>
                      <a:moveTo>
                        <a:pt x="1940" y="1"/>
                      </a:moveTo>
                      <a:lnTo>
                        <a:pt x="1940" y="1"/>
                      </a:lnTo>
                      <a:cubicBezTo>
                        <a:pt x="2212" y="749"/>
                        <a:pt x="3013" y="1776"/>
                        <a:pt x="3066" y="1845"/>
                      </a:cubicBezTo>
                      <a:cubicBezTo>
                        <a:pt x="2977" y="1769"/>
                        <a:pt x="1543" y="583"/>
                        <a:pt x="798" y="583"/>
                      </a:cubicBezTo>
                      <a:cubicBezTo>
                        <a:pt x="636" y="583"/>
                        <a:pt x="507" y="637"/>
                        <a:pt x="430" y="773"/>
                      </a:cubicBezTo>
                      <a:cubicBezTo>
                        <a:pt x="398" y="832"/>
                        <a:pt x="381" y="895"/>
                        <a:pt x="381" y="958"/>
                      </a:cubicBezTo>
                      <a:cubicBezTo>
                        <a:pt x="381" y="1531"/>
                        <a:pt x="1715" y="2144"/>
                        <a:pt x="2285" y="2378"/>
                      </a:cubicBezTo>
                      <a:cubicBezTo>
                        <a:pt x="2417" y="2431"/>
                        <a:pt x="2507" y="2468"/>
                        <a:pt x="2530" y="2474"/>
                      </a:cubicBezTo>
                      <a:cubicBezTo>
                        <a:pt x="2497" y="2471"/>
                        <a:pt x="2371" y="2451"/>
                        <a:pt x="2186" y="2431"/>
                      </a:cubicBezTo>
                      <a:cubicBezTo>
                        <a:pt x="1928" y="2402"/>
                        <a:pt x="1556" y="2368"/>
                        <a:pt x="1192" y="2368"/>
                      </a:cubicBezTo>
                      <a:cubicBezTo>
                        <a:pt x="586" y="2368"/>
                        <a:pt x="0" y="2461"/>
                        <a:pt x="0" y="2815"/>
                      </a:cubicBezTo>
                      <a:lnTo>
                        <a:pt x="0" y="2835"/>
                      </a:lnTo>
                      <a:cubicBezTo>
                        <a:pt x="13" y="3081"/>
                        <a:pt x="427" y="3239"/>
                        <a:pt x="1010" y="3319"/>
                      </a:cubicBezTo>
                      <a:cubicBezTo>
                        <a:pt x="1301" y="3362"/>
                        <a:pt x="1633" y="3382"/>
                        <a:pt x="1980" y="3385"/>
                      </a:cubicBezTo>
                      <a:cubicBezTo>
                        <a:pt x="2027" y="3385"/>
                        <a:pt x="2073" y="3388"/>
                        <a:pt x="2119" y="3388"/>
                      </a:cubicBezTo>
                      <a:cubicBezTo>
                        <a:pt x="2550" y="3388"/>
                        <a:pt x="2993" y="3359"/>
                        <a:pt x="3404" y="3305"/>
                      </a:cubicBezTo>
                      <a:lnTo>
                        <a:pt x="3407" y="3305"/>
                      </a:lnTo>
                      <a:cubicBezTo>
                        <a:pt x="3450" y="3302"/>
                        <a:pt x="3493" y="3296"/>
                        <a:pt x="3533" y="3289"/>
                      </a:cubicBezTo>
                      <a:lnTo>
                        <a:pt x="3537" y="3289"/>
                      </a:lnTo>
                      <a:cubicBezTo>
                        <a:pt x="3656" y="3272"/>
                        <a:pt x="3771" y="3252"/>
                        <a:pt x="3881" y="3232"/>
                      </a:cubicBezTo>
                      <a:cubicBezTo>
                        <a:pt x="3808" y="2922"/>
                        <a:pt x="3719" y="2613"/>
                        <a:pt x="3609" y="2309"/>
                      </a:cubicBezTo>
                      <a:lnTo>
                        <a:pt x="3520" y="2070"/>
                      </a:lnTo>
                      <a:cubicBezTo>
                        <a:pt x="3504" y="2031"/>
                        <a:pt x="3490" y="1991"/>
                        <a:pt x="3473" y="1954"/>
                      </a:cubicBezTo>
                      <a:cubicBezTo>
                        <a:pt x="3123" y="1106"/>
                        <a:pt x="2626" y="368"/>
                        <a:pt x="1940" y="1"/>
                      </a:cubicBezTo>
                      <a:close/>
                    </a:path>
                  </a:pathLst>
                </a:custGeom>
                <a:solidFill>
                  <a:srgbClr val="000000">
                    <a:alpha val="111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" name="Google Shape;3827;p54">
                  <a:extLst>
                    <a:ext uri="{FF2B5EF4-FFF2-40B4-BE49-F238E27FC236}">
                      <a16:creationId xmlns:a16="http://schemas.microsoft.com/office/drawing/2014/main" id="{3357F4FF-5674-4F20-8790-EC665E51B33A}"/>
                    </a:ext>
                  </a:extLst>
                </p:cNvPr>
                <p:cNvSpPr/>
                <p:nvPr/>
              </p:nvSpPr>
              <p:spPr>
                <a:xfrm>
                  <a:off x="2318580" y="1473692"/>
                  <a:ext cx="22339" cy="145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4" h="322" extrusionOk="0">
                      <a:moveTo>
                        <a:pt x="93" y="0"/>
                      </a:moveTo>
                      <a:cubicBezTo>
                        <a:pt x="37" y="0"/>
                        <a:pt x="1" y="86"/>
                        <a:pt x="61" y="123"/>
                      </a:cubicBezTo>
                      <a:cubicBezTo>
                        <a:pt x="163" y="186"/>
                        <a:pt x="266" y="248"/>
                        <a:pt x="368" y="311"/>
                      </a:cubicBezTo>
                      <a:cubicBezTo>
                        <a:pt x="382" y="318"/>
                        <a:pt x="391" y="322"/>
                        <a:pt x="401" y="322"/>
                      </a:cubicBezTo>
                      <a:cubicBezTo>
                        <a:pt x="458" y="322"/>
                        <a:pt x="494" y="236"/>
                        <a:pt x="434" y="199"/>
                      </a:cubicBezTo>
                      <a:cubicBezTo>
                        <a:pt x="332" y="136"/>
                        <a:pt x="229" y="73"/>
                        <a:pt x="126" y="10"/>
                      </a:cubicBezTo>
                      <a:cubicBezTo>
                        <a:pt x="116" y="4"/>
                        <a:pt x="103" y="0"/>
                        <a:pt x="9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8" name="Google Shape;3828;p54">
                  <a:extLst>
                    <a:ext uri="{FF2B5EF4-FFF2-40B4-BE49-F238E27FC236}">
                      <a16:creationId xmlns:a16="http://schemas.microsoft.com/office/drawing/2014/main" id="{59DDB9CC-FB9F-48E7-9A39-46AC668CBB5A}"/>
                    </a:ext>
                  </a:extLst>
                </p:cNvPr>
                <p:cNvSpPr/>
                <p:nvPr/>
              </p:nvSpPr>
              <p:spPr>
                <a:xfrm>
                  <a:off x="2341054" y="1469351"/>
                  <a:ext cx="19354" cy="124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8" h="276" extrusionOk="0">
                      <a:moveTo>
                        <a:pt x="96" y="0"/>
                      </a:moveTo>
                      <a:cubicBezTo>
                        <a:pt x="36" y="0"/>
                        <a:pt x="1" y="86"/>
                        <a:pt x="60" y="123"/>
                      </a:cubicBezTo>
                      <a:cubicBezTo>
                        <a:pt x="140" y="173"/>
                        <a:pt x="219" y="219"/>
                        <a:pt x="299" y="265"/>
                      </a:cubicBezTo>
                      <a:cubicBezTo>
                        <a:pt x="308" y="272"/>
                        <a:pt x="322" y="275"/>
                        <a:pt x="331" y="275"/>
                      </a:cubicBezTo>
                      <a:cubicBezTo>
                        <a:pt x="388" y="275"/>
                        <a:pt x="427" y="189"/>
                        <a:pt x="365" y="153"/>
                      </a:cubicBezTo>
                      <a:cubicBezTo>
                        <a:pt x="285" y="106"/>
                        <a:pt x="206" y="57"/>
                        <a:pt x="129" y="10"/>
                      </a:cubicBezTo>
                      <a:cubicBezTo>
                        <a:pt x="116" y="3"/>
                        <a:pt x="106" y="0"/>
                        <a:pt x="9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9" name="Google Shape;3829;p54">
                  <a:extLst>
                    <a:ext uri="{FF2B5EF4-FFF2-40B4-BE49-F238E27FC236}">
                      <a16:creationId xmlns:a16="http://schemas.microsoft.com/office/drawing/2014/main" id="{A3440DFA-1850-40B4-8045-013F7F1E20C5}"/>
                    </a:ext>
                  </a:extLst>
                </p:cNvPr>
                <p:cNvSpPr/>
                <p:nvPr/>
              </p:nvSpPr>
              <p:spPr>
                <a:xfrm>
                  <a:off x="2191014" y="1842642"/>
                  <a:ext cx="18178" cy="183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" h="405" extrusionOk="0">
                      <a:moveTo>
                        <a:pt x="96" y="0"/>
                      </a:moveTo>
                      <a:cubicBezTo>
                        <a:pt x="47" y="0"/>
                        <a:pt x="1" y="47"/>
                        <a:pt x="36" y="93"/>
                      </a:cubicBezTo>
                      <a:cubicBezTo>
                        <a:pt x="109" y="186"/>
                        <a:pt x="179" y="283"/>
                        <a:pt x="252" y="375"/>
                      </a:cubicBezTo>
                      <a:cubicBezTo>
                        <a:pt x="268" y="395"/>
                        <a:pt x="288" y="405"/>
                        <a:pt x="308" y="405"/>
                      </a:cubicBezTo>
                      <a:cubicBezTo>
                        <a:pt x="358" y="405"/>
                        <a:pt x="401" y="358"/>
                        <a:pt x="368" y="309"/>
                      </a:cubicBezTo>
                      <a:cubicBezTo>
                        <a:pt x="295" y="216"/>
                        <a:pt x="222" y="120"/>
                        <a:pt x="149" y="27"/>
                      </a:cubicBezTo>
                      <a:cubicBezTo>
                        <a:pt x="136" y="8"/>
                        <a:pt x="116" y="0"/>
                        <a:pt x="9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0" name="Google Shape;3830;p54">
                  <a:extLst>
                    <a:ext uri="{FF2B5EF4-FFF2-40B4-BE49-F238E27FC236}">
                      <a16:creationId xmlns:a16="http://schemas.microsoft.com/office/drawing/2014/main" id="{E398F97C-994B-4891-BD14-15C68DF70B03}"/>
                    </a:ext>
                  </a:extLst>
                </p:cNvPr>
                <p:cNvSpPr/>
                <p:nvPr/>
              </p:nvSpPr>
              <p:spPr>
                <a:xfrm>
                  <a:off x="2203269" y="1836944"/>
                  <a:ext cx="18766" cy="210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5" h="465" extrusionOk="0">
                      <a:moveTo>
                        <a:pt x="90" y="1"/>
                      </a:moveTo>
                      <a:cubicBezTo>
                        <a:pt x="47" y="1"/>
                        <a:pt x="1" y="47"/>
                        <a:pt x="24" y="100"/>
                      </a:cubicBezTo>
                      <a:cubicBezTo>
                        <a:pt x="87" y="233"/>
                        <a:pt x="170" y="345"/>
                        <a:pt x="276" y="444"/>
                      </a:cubicBezTo>
                      <a:cubicBezTo>
                        <a:pt x="289" y="458"/>
                        <a:pt x="306" y="464"/>
                        <a:pt x="318" y="464"/>
                      </a:cubicBezTo>
                      <a:cubicBezTo>
                        <a:pt x="372" y="464"/>
                        <a:pt x="415" y="398"/>
                        <a:pt x="369" y="352"/>
                      </a:cubicBezTo>
                      <a:cubicBezTo>
                        <a:pt x="272" y="259"/>
                        <a:pt x="196" y="157"/>
                        <a:pt x="140" y="34"/>
                      </a:cubicBezTo>
                      <a:cubicBezTo>
                        <a:pt x="127" y="11"/>
                        <a:pt x="110" y="1"/>
                        <a:pt x="90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1" name="Google Shape;3831;p54">
                  <a:extLst>
                    <a:ext uri="{FF2B5EF4-FFF2-40B4-BE49-F238E27FC236}">
                      <a16:creationId xmlns:a16="http://schemas.microsoft.com/office/drawing/2014/main" id="{7D79F0A2-7BB4-4C2E-A14B-A203BAB139BD}"/>
                    </a:ext>
                  </a:extLst>
                </p:cNvPr>
                <p:cNvSpPr/>
                <p:nvPr/>
              </p:nvSpPr>
              <p:spPr>
                <a:xfrm>
                  <a:off x="2238902" y="1904638"/>
                  <a:ext cx="6059" cy="385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" h="852" extrusionOk="0">
                      <a:moveTo>
                        <a:pt x="67" y="0"/>
                      </a:moveTo>
                      <a:cubicBezTo>
                        <a:pt x="34" y="0"/>
                        <a:pt x="1" y="20"/>
                        <a:pt x="1" y="64"/>
                      </a:cubicBezTo>
                      <a:lnTo>
                        <a:pt x="1" y="789"/>
                      </a:lnTo>
                      <a:cubicBezTo>
                        <a:pt x="1" y="832"/>
                        <a:pt x="34" y="852"/>
                        <a:pt x="67" y="852"/>
                      </a:cubicBezTo>
                      <a:cubicBezTo>
                        <a:pt x="100" y="852"/>
                        <a:pt x="134" y="832"/>
                        <a:pt x="134" y="789"/>
                      </a:cubicBezTo>
                      <a:lnTo>
                        <a:pt x="134" y="64"/>
                      </a:lnTo>
                      <a:cubicBezTo>
                        <a:pt x="134" y="20"/>
                        <a:pt x="100" y="0"/>
                        <a:pt x="67" y="0"/>
                      </a:cubicBezTo>
                      <a:close/>
                    </a:path>
                  </a:pathLst>
                </a:custGeom>
                <a:solidFill>
                  <a:srgbClr val="DADAD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2" name="Google Shape;3832;p54">
                  <a:extLst>
                    <a:ext uri="{FF2B5EF4-FFF2-40B4-BE49-F238E27FC236}">
                      <a16:creationId xmlns:a16="http://schemas.microsoft.com/office/drawing/2014/main" id="{B44CFFFC-59FC-4FC1-9F7A-6972F94376DA}"/>
                    </a:ext>
                  </a:extLst>
                </p:cNvPr>
                <p:cNvSpPr/>
                <p:nvPr/>
              </p:nvSpPr>
              <p:spPr>
                <a:xfrm>
                  <a:off x="2250479" y="1913185"/>
                  <a:ext cx="5833" cy="299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" h="663" extrusionOk="0">
                      <a:moveTo>
                        <a:pt x="66" y="1"/>
                      </a:moveTo>
                      <a:cubicBezTo>
                        <a:pt x="33" y="1"/>
                        <a:pt x="0" y="20"/>
                        <a:pt x="0" y="63"/>
                      </a:cubicBezTo>
                      <a:lnTo>
                        <a:pt x="0" y="600"/>
                      </a:lnTo>
                      <a:cubicBezTo>
                        <a:pt x="0" y="643"/>
                        <a:pt x="33" y="663"/>
                        <a:pt x="66" y="663"/>
                      </a:cubicBezTo>
                      <a:cubicBezTo>
                        <a:pt x="99" y="663"/>
                        <a:pt x="129" y="643"/>
                        <a:pt x="129" y="600"/>
                      </a:cubicBezTo>
                      <a:lnTo>
                        <a:pt x="129" y="63"/>
                      </a:lnTo>
                      <a:cubicBezTo>
                        <a:pt x="129" y="20"/>
                        <a:pt x="99" y="1"/>
                        <a:pt x="66" y="1"/>
                      </a:cubicBezTo>
                      <a:close/>
                    </a:path>
                  </a:pathLst>
                </a:custGeom>
                <a:solidFill>
                  <a:srgbClr val="DADAD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3" name="Google Shape;3833;p54">
                  <a:extLst>
                    <a:ext uri="{FF2B5EF4-FFF2-40B4-BE49-F238E27FC236}">
                      <a16:creationId xmlns:a16="http://schemas.microsoft.com/office/drawing/2014/main" id="{91ADF576-77E9-4C75-9E88-D06B2770793A}"/>
                    </a:ext>
                  </a:extLst>
                </p:cNvPr>
                <p:cNvSpPr/>
                <p:nvPr/>
              </p:nvSpPr>
              <p:spPr>
                <a:xfrm>
                  <a:off x="2389711" y="2184505"/>
                  <a:ext cx="11712" cy="288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9" h="637" extrusionOk="0">
                      <a:moveTo>
                        <a:pt x="90" y="1"/>
                      </a:moveTo>
                      <a:cubicBezTo>
                        <a:pt x="47" y="1"/>
                        <a:pt x="1" y="47"/>
                        <a:pt x="24" y="100"/>
                      </a:cubicBezTo>
                      <a:cubicBezTo>
                        <a:pt x="97" y="249"/>
                        <a:pt x="123" y="408"/>
                        <a:pt x="110" y="574"/>
                      </a:cubicBezTo>
                      <a:cubicBezTo>
                        <a:pt x="106" y="617"/>
                        <a:pt x="140" y="637"/>
                        <a:pt x="172" y="637"/>
                      </a:cubicBezTo>
                      <a:cubicBezTo>
                        <a:pt x="206" y="637"/>
                        <a:pt x="239" y="614"/>
                        <a:pt x="242" y="574"/>
                      </a:cubicBezTo>
                      <a:cubicBezTo>
                        <a:pt x="259" y="385"/>
                        <a:pt x="222" y="203"/>
                        <a:pt x="140" y="34"/>
                      </a:cubicBezTo>
                      <a:cubicBezTo>
                        <a:pt x="126" y="10"/>
                        <a:pt x="110" y="1"/>
                        <a:pt x="90" y="1"/>
                      </a:cubicBezTo>
                      <a:close/>
                    </a:path>
                  </a:pathLst>
                </a:custGeom>
                <a:solidFill>
                  <a:srgbClr val="DADAD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4" name="Google Shape;3834;p54">
                  <a:extLst>
                    <a:ext uri="{FF2B5EF4-FFF2-40B4-BE49-F238E27FC236}">
                      <a16:creationId xmlns:a16="http://schemas.microsoft.com/office/drawing/2014/main" id="{888EC654-E7D5-40BB-ADBF-0A284E392DEF}"/>
                    </a:ext>
                  </a:extLst>
                </p:cNvPr>
                <p:cNvSpPr/>
                <p:nvPr/>
              </p:nvSpPr>
              <p:spPr>
                <a:xfrm>
                  <a:off x="2414266" y="2188891"/>
                  <a:ext cx="12345" cy="302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" h="669" extrusionOk="0">
                      <a:moveTo>
                        <a:pt x="80" y="0"/>
                      </a:moveTo>
                      <a:cubicBezTo>
                        <a:pt x="43" y="0"/>
                        <a:pt x="1" y="33"/>
                        <a:pt x="14" y="83"/>
                      </a:cubicBezTo>
                      <a:cubicBezTo>
                        <a:pt x="54" y="262"/>
                        <a:pt x="94" y="440"/>
                        <a:pt x="136" y="622"/>
                      </a:cubicBezTo>
                      <a:cubicBezTo>
                        <a:pt x="143" y="653"/>
                        <a:pt x="166" y="668"/>
                        <a:pt x="193" y="668"/>
                      </a:cubicBezTo>
                      <a:cubicBezTo>
                        <a:pt x="233" y="668"/>
                        <a:pt x="272" y="636"/>
                        <a:pt x="262" y="586"/>
                      </a:cubicBezTo>
                      <a:cubicBezTo>
                        <a:pt x="222" y="407"/>
                        <a:pt x="179" y="228"/>
                        <a:pt x="140" y="49"/>
                      </a:cubicBezTo>
                      <a:cubicBezTo>
                        <a:pt x="133" y="17"/>
                        <a:pt x="106" y="0"/>
                        <a:pt x="80" y="0"/>
                      </a:cubicBezTo>
                      <a:close/>
                    </a:path>
                  </a:pathLst>
                </a:custGeom>
                <a:solidFill>
                  <a:srgbClr val="DADAD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09" name="Google Shape;3835;p54">
              <a:extLst>
                <a:ext uri="{FF2B5EF4-FFF2-40B4-BE49-F238E27FC236}">
                  <a16:creationId xmlns:a16="http://schemas.microsoft.com/office/drawing/2014/main" id="{A49C3220-DC29-4C55-9A58-BDD75BFDF01F}"/>
                </a:ext>
              </a:extLst>
            </p:cNvPr>
            <p:cNvSpPr/>
            <p:nvPr/>
          </p:nvSpPr>
          <p:spPr>
            <a:xfrm>
              <a:off x="1121550" y="3578401"/>
              <a:ext cx="1973700" cy="74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09" name="Google Shape;3836;p54">
            <a:extLst>
              <a:ext uri="{FF2B5EF4-FFF2-40B4-BE49-F238E27FC236}">
                <a16:creationId xmlns:a16="http://schemas.microsoft.com/office/drawing/2014/main" id="{871AEF39-BFA1-48A9-B1F0-A90370F810D9}"/>
              </a:ext>
            </a:extLst>
          </p:cNvPr>
          <p:cNvCxnSpPr/>
          <p:nvPr/>
        </p:nvCxnSpPr>
        <p:spPr>
          <a:xfrm>
            <a:off x="1688866" y="4419457"/>
            <a:ext cx="1418100" cy="6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0" name="Google Shape;3837;p54">
            <a:extLst>
              <a:ext uri="{FF2B5EF4-FFF2-40B4-BE49-F238E27FC236}">
                <a16:creationId xmlns:a16="http://schemas.microsoft.com/office/drawing/2014/main" id="{A336B464-7B80-4903-9C0F-1387EC1B1E66}"/>
              </a:ext>
            </a:extLst>
          </p:cNvPr>
          <p:cNvCxnSpPr/>
          <p:nvPr/>
        </p:nvCxnSpPr>
        <p:spPr>
          <a:xfrm>
            <a:off x="1688866" y="4141873"/>
            <a:ext cx="1418100" cy="6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1" name="Google Shape;3846;p54">
            <a:extLst>
              <a:ext uri="{FF2B5EF4-FFF2-40B4-BE49-F238E27FC236}">
                <a16:creationId xmlns:a16="http://schemas.microsoft.com/office/drawing/2014/main" id="{86E4EE63-CB50-487D-8D2B-40A334A87A34}"/>
              </a:ext>
            </a:extLst>
          </p:cNvPr>
          <p:cNvSpPr txBox="1"/>
          <p:nvPr/>
        </p:nvSpPr>
        <p:spPr>
          <a:xfrm>
            <a:off x="1602472" y="3960233"/>
            <a:ext cx="1647965" cy="150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Bahiana"/>
                <a:ea typeface="Bahiana"/>
                <a:cs typeface="Bahiana"/>
                <a:sym typeface="Bahiana"/>
              </a:rPr>
              <a:t>from:</a:t>
            </a:r>
            <a:r>
              <a:rPr lang="en">
                <a:solidFill>
                  <a:srgbClr val="082F3D"/>
                </a:solidFill>
                <a:latin typeface="Bahiana"/>
                <a:ea typeface="Bahiana"/>
                <a:cs typeface="Bahiana"/>
                <a:sym typeface="Bahiana"/>
              </a:rPr>
              <a:t> BHT DOAN KHOA MMT&amp;TT</a:t>
            </a:r>
            <a:endParaRPr>
              <a:solidFill>
                <a:srgbClr val="082F3D"/>
              </a:solidFill>
              <a:latin typeface="Bahiana"/>
              <a:ea typeface="Bahiana"/>
              <a:cs typeface="Bahiana"/>
              <a:sym typeface="Bahiana"/>
            </a:endParaRPr>
          </a:p>
        </p:txBody>
      </p:sp>
      <p:sp>
        <p:nvSpPr>
          <p:cNvPr id="212" name="Google Shape;3847;p54">
            <a:extLst>
              <a:ext uri="{FF2B5EF4-FFF2-40B4-BE49-F238E27FC236}">
                <a16:creationId xmlns:a16="http://schemas.microsoft.com/office/drawing/2014/main" id="{BED71623-5A65-430B-BCD8-D2AE602C6B64}"/>
              </a:ext>
            </a:extLst>
          </p:cNvPr>
          <p:cNvSpPr txBox="1"/>
          <p:nvPr/>
        </p:nvSpPr>
        <p:spPr>
          <a:xfrm>
            <a:off x="1602473" y="4234439"/>
            <a:ext cx="15285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Bahiana"/>
                <a:ea typeface="Bahiana"/>
                <a:cs typeface="Bahiana"/>
                <a:sym typeface="Bahiana"/>
              </a:rPr>
              <a:t>to:</a:t>
            </a:r>
            <a:r>
              <a:rPr lang="en">
                <a:solidFill>
                  <a:srgbClr val="082F3D"/>
                </a:solidFill>
                <a:latin typeface="Bahiana"/>
                <a:ea typeface="Bahiana"/>
                <a:cs typeface="Bahiana"/>
                <a:sym typeface="Bahiana"/>
              </a:rPr>
              <a:t> SV UIT</a:t>
            </a:r>
            <a:endParaRPr>
              <a:solidFill>
                <a:srgbClr val="082F3D"/>
              </a:solidFill>
              <a:latin typeface="Bahiana"/>
              <a:ea typeface="Bahiana"/>
              <a:cs typeface="Bahiana"/>
              <a:sym typeface="Bahiana"/>
            </a:endParaRPr>
          </a:p>
        </p:txBody>
      </p:sp>
      <p:pic>
        <p:nvPicPr>
          <p:cNvPr id="213" name="Picture 2" descr="Có thể là hình ảnh về văn bản cho biết 'TRƯỜNG ĐẠI HỌC CÔNG NGHỆ THÔNG TIN ĐHQG-HCM KHOA MẠNG MÁY TÍNH VÀ TRUYỀN THÔNG TRAINING &amp; CONTEST K15 HỌC KỲ Năm học: 2021 2021-202 -2022 14:00 và 19:30 Nhập môn 24/12 Mạng máy tính Kiến trúc Máy tính 19:30 23/12 19:30 22/12 Cosởdliệu THỰC Û HIỆN BỞI ĐOÀN KHOA MẠNG MÁY TÍNH VÀ TRUYỀN THÔNG'">
            <a:extLst>
              <a:ext uri="{FF2B5EF4-FFF2-40B4-BE49-F238E27FC236}">
                <a16:creationId xmlns:a16="http://schemas.microsoft.com/office/drawing/2014/main" id="{674E01BE-04C9-408B-B771-DB552C4075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0679" y="154222"/>
            <a:ext cx="4030706" cy="4835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4" name="Picture 2">
            <a:extLst>
              <a:ext uri="{FF2B5EF4-FFF2-40B4-BE49-F238E27FC236}">
                <a16:creationId xmlns:a16="http://schemas.microsoft.com/office/drawing/2014/main" id="{F7CF59E1-19A9-4FB0-893B-98A356CEC7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1385" y="0"/>
            <a:ext cx="1052615" cy="1052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15978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38" name="Google Shape;1438;p33"/>
          <p:cNvGraphicFramePr/>
          <p:nvPr>
            <p:extLst>
              <p:ext uri="{D42A27DB-BD31-4B8C-83A1-F6EECF244321}">
                <p14:modId xmlns:p14="http://schemas.microsoft.com/office/powerpoint/2010/main" val="2811099234"/>
              </p:ext>
            </p:extLst>
          </p:nvPr>
        </p:nvGraphicFramePr>
        <p:xfrm>
          <a:off x="4291717" y="899230"/>
          <a:ext cx="4684296" cy="4195469"/>
        </p:xfrm>
        <a:graphic>
          <a:graphicData uri="http://schemas.openxmlformats.org/drawingml/2006/table">
            <a:tbl>
              <a:tblPr>
                <a:noFill/>
                <a:tableStyleId>{0D6F086E-F038-47A8-B3E7-B289ECF5F9DF}</a:tableStyleId>
              </a:tblPr>
              <a:tblGrid>
                <a:gridCol w="6573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808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46149">
                  <a:extLst>
                    <a:ext uri="{9D8B030D-6E8A-4147-A177-3AD203B41FA5}">
                      <a16:colId xmlns:a16="http://schemas.microsoft.com/office/drawing/2014/main" val="2282239929"/>
                    </a:ext>
                  </a:extLst>
                </a:gridCol>
              </a:tblGrid>
              <a:tr h="50026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solidFill>
                            <a:schemeClr val="dk2"/>
                          </a:solidFill>
                          <a:latin typeface="+mj-lt"/>
                          <a:ea typeface="Bahiana"/>
                          <a:cs typeface="Bahiana"/>
                          <a:sym typeface="Bahiana"/>
                        </a:rPr>
                        <a:t>Step</a:t>
                      </a:r>
                      <a:endParaRPr sz="1200" b="1">
                        <a:solidFill>
                          <a:schemeClr val="dk2"/>
                        </a:solidFill>
                        <a:latin typeface="+mj-lt"/>
                        <a:ea typeface="Bahiana"/>
                        <a:cs typeface="Bahiana"/>
                        <a:sym typeface="Bahiana"/>
                      </a:endParaRPr>
                    </a:p>
                  </a:txBody>
                  <a:tcPr marL="83369" marR="83369" marT="83369" marB="83369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solidFill>
                            <a:schemeClr val="dk2"/>
                          </a:solidFill>
                          <a:latin typeface="+mj-lt"/>
                          <a:ea typeface="Bahiana"/>
                          <a:cs typeface="Bahiana"/>
                          <a:sym typeface="Bahiana"/>
                        </a:rPr>
                        <a:t>MULTIPLIPCAND</a:t>
                      </a:r>
                      <a:endParaRPr sz="1200" b="1">
                        <a:solidFill>
                          <a:schemeClr val="dk2"/>
                        </a:solidFill>
                        <a:latin typeface="+mj-lt"/>
                        <a:ea typeface="Bahiana"/>
                        <a:cs typeface="Bahiana"/>
                        <a:sym typeface="Bahiana"/>
                      </a:endParaRPr>
                    </a:p>
                  </a:txBody>
                  <a:tcPr marL="83369" marR="83369" marT="83369" marB="83369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solidFill>
                            <a:schemeClr val="dk2"/>
                          </a:solidFill>
                          <a:latin typeface="+mj-lt"/>
                          <a:ea typeface="Bahiana"/>
                          <a:cs typeface="Bahiana"/>
                          <a:sym typeface="Bahiana"/>
                        </a:rPr>
                        <a:t>PRODUCT/MULTIPLIER</a:t>
                      </a:r>
                      <a:endParaRPr sz="1200" b="1">
                        <a:solidFill>
                          <a:schemeClr val="dk2"/>
                        </a:solidFill>
                        <a:latin typeface="+mj-lt"/>
                        <a:ea typeface="Bahiana"/>
                        <a:cs typeface="Bahiana"/>
                        <a:sym typeface="Bahiana"/>
                      </a:endParaRPr>
                    </a:p>
                  </a:txBody>
                  <a:tcPr marL="83369" marR="83369" marT="83369" marB="83369" anchor="ctr">
                    <a:lnL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129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lt1"/>
                          </a:solidFill>
                          <a:latin typeface="+mn-lt"/>
                          <a:ea typeface="Dosis"/>
                          <a:cs typeface="Dosis"/>
                          <a:sym typeface="Dosis"/>
                        </a:rPr>
                        <a:t>0</a:t>
                      </a:r>
                      <a:endParaRPr sz="1600">
                        <a:solidFill>
                          <a:schemeClr val="lt1"/>
                        </a:solidFill>
                        <a:latin typeface="+mn-lt"/>
                        <a:ea typeface="Dosis"/>
                        <a:cs typeface="Dosis"/>
                        <a:sym typeface="Dosis"/>
                      </a:endParaRPr>
                    </a:p>
                  </a:txBody>
                  <a:tcPr marL="83369" marR="83369" marT="83369" marB="83369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accent2"/>
                          </a:solidFill>
                          <a:latin typeface="+mn-lt"/>
                          <a:ea typeface="Dosis"/>
                          <a:cs typeface="Dosis"/>
                          <a:sym typeface="Dosis"/>
                        </a:rPr>
                        <a:t>1100</a:t>
                      </a:r>
                      <a:endParaRPr sz="1600">
                        <a:solidFill>
                          <a:schemeClr val="accent2"/>
                        </a:solidFill>
                        <a:latin typeface="+mn-lt"/>
                        <a:ea typeface="Dosis"/>
                        <a:cs typeface="Dosis"/>
                        <a:sym typeface="Dosis"/>
                      </a:endParaRPr>
                    </a:p>
                  </a:txBody>
                  <a:tcPr marL="83369" marR="83369" marT="83369" marB="83369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lt1"/>
                          </a:solidFill>
                          <a:latin typeface="+mn-lt"/>
                          <a:ea typeface="Dosis"/>
                          <a:cs typeface="Dosis"/>
                          <a:sym typeface="Dosis"/>
                        </a:rPr>
                        <a:t>0000</a:t>
                      </a:r>
                      <a:r>
                        <a:rPr lang="en-US" sz="1600">
                          <a:solidFill>
                            <a:schemeClr val="accent2"/>
                          </a:solidFill>
                          <a:latin typeface="+mn-lt"/>
                          <a:ea typeface="Dosis"/>
                          <a:cs typeface="Dosis"/>
                          <a:sym typeface="Dosis"/>
                        </a:rPr>
                        <a:t>0101</a:t>
                      </a:r>
                      <a:endParaRPr sz="1600">
                        <a:solidFill>
                          <a:schemeClr val="accent2"/>
                        </a:solidFill>
                        <a:latin typeface="+mn-lt"/>
                        <a:ea typeface="Dosis"/>
                        <a:cs typeface="Dosis"/>
                        <a:sym typeface="Dosis"/>
                      </a:endParaRPr>
                    </a:p>
                  </a:txBody>
                  <a:tcPr marL="83369" marR="83369" marT="83369" marB="83369" anchor="ctr">
                    <a:lnL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129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lt1"/>
                          </a:solidFill>
                          <a:latin typeface="+mn-lt"/>
                          <a:ea typeface="Dosis"/>
                          <a:cs typeface="Dosis"/>
                          <a:sym typeface="Dosis"/>
                        </a:rPr>
                        <a:t>1</a:t>
                      </a:r>
                      <a:endParaRPr sz="1600">
                        <a:solidFill>
                          <a:schemeClr val="lt1"/>
                        </a:solidFill>
                        <a:latin typeface="+mn-lt"/>
                        <a:ea typeface="Dosis"/>
                        <a:cs typeface="Dosis"/>
                        <a:sym typeface="Dosis"/>
                      </a:endParaRPr>
                    </a:p>
                  </a:txBody>
                  <a:tcPr marL="83369" marR="83369" marT="83369" marB="83369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lt1"/>
                          </a:solidFill>
                          <a:latin typeface="+mn-lt"/>
                          <a:ea typeface="Dosis"/>
                          <a:cs typeface="Dosis"/>
                          <a:sym typeface="Dosis"/>
                        </a:rPr>
                        <a:t>1100</a:t>
                      </a:r>
                      <a:endParaRPr sz="1600">
                        <a:solidFill>
                          <a:schemeClr val="lt1"/>
                        </a:solidFill>
                        <a:latin typeface="+mn-lt"/>
                        <a:ea typeface="Dosis"/>
                        <a:cs typeface="Dosis"/>
                        <a:sym typeface="Dosis"/>
                      </a:endParaRPr>
                    </a:p>
                  </a:txBody>
                  <a:tcPr marL="83369" marR="83369" marT="83369" marB="83369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lt1"/>
                          </a:solidFill>
                          <a:latin typeface="+mn-lt"/>
                          <a:ea typeface="Dosis"/>
                          <a:cs typeface="Dosis"/>
                          <a:sym typeface="Dosis"/>
                        </a:rPr>
                        <a:t>1100010</a:t>
                      </a:r>
                      <a:r>
                        <a:rPr lang="en-US" sz="1600">
                          <a:solidFill>
                            <a:schemeClr val="accent2"/>
                          </a:solidFill>
                          <a:latin typeface="+mn-lt"/>
                          <a:ea typeface="Dosis"/>
                          <a:cs typeface="Dosis"/>
                          <a:sym typeface="Dosis"/>
                        </a:rPr>
                        <a:t>1</a:t>
                      </a:r>
                      <a:endParaRPr sz="1600">
                        <a:solidFill>
                          <a:schemeClr val="accent2"/>
                        </a:solidFill>
                        <a:latin typeface="+mn-lt"/>
                        <a:ea typeface="Dosis"/>
                        <a:cs typeface="Dosis"/>
                        <a:sym typeface="Dosis"/>
                      </a:endParaRPr>
                    </a:p>
                  </a:txBody>
                  <a:tcPr marL="83369" marR="83369" marT="83369" marB="83369" anchor="ctr">
                    <a:lnL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129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solidFill>
                          <a:schemeClr val="lt1"/>
                        </a:solidFill>
                        <a:latin typeface="+mn-lt"/>
                        <a:ea typeface="Dosis"/>
                        <a:cs typeface="Dosis"/>
                        <a:sym typeface="Dosis"/>
                      </a:endParaRPr>
                    </a:p>
                  </a:txBody>
                  <a:tcPr marL="83369" marR="83369" marT="83369" marB="83369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cap="none">
                          <a:solidFill>
                            <a:schemeClr val="lt1"/>
                          </a:solidFill>
                          <a:latin typeface="Arial"/>
                          <a:ea typeface="Dosis"/>
                          <a:cs typeface="Dosis"/>
                          <a:sym typeface="Dosis"/>
                        </a:rPr>
                        <a:t>1100</a:t>
                      </a:r>
                    </a:p>
                  </a:txBody>
                  <a:tcPr marL="83369" marR="83369" marT="83369" marB="83369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-VN" sz="1600">
                          <a:solidFill>
                            <a:schemeClr val="lt1"/>
                          </a:solidFill>
                          <a:latin typeface="+mn-lt"/>
                          <a:ea typeface="Dosis"/>
                          <a:cs typeface="Dosis"/>
                          <a:sym typeface="Dosis"/>
                        </a:rPr>
                        <a:t>01100010</a:t>
                      </a:r>
                      <a:endParaRPr sz="1600">
                        <a:solidFill>
                          <a:schemeClr val="lt1"/>
                        </a:solidFill>
                        <a:latin typeface="+mn-lt"/>
                        <a:ea typeface="Dosis"/>
                        <a:cs typeface="Dosis"/>
                        <a:sym typeface="Dosis"/>
                      </a:endParaRPr>
                    </a:p>
                  </a:txBody>
                  <a:tcPr marL="83369" marR="83369" marT="83369" marB="83369" anchor="ctr">
                    <a:lnL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129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lt1"/>
                          </a:solidFill>
                          <a:latin typeface="+mn-lt"/>
                          <a:ea typeface="Dosis"/>
                          <a:cs typeface="Dosis"/>
                          <a:sym typeface="Dosis"/>
                        </a:rPr>
                        <a:t>2</a:t>
                      </a:r>
                      <a:endParaRPr sz="1600">
                        <a:solidFill>
                          <a:schemeClr val="lt1"/>
                        </a:solidFill>
                        <a:latin typeface="+mn-lt"/>
                        <a:ea typeface="Dosis"/>
                        <a:cs typeface="Dosis"/>
                        <a:sym typeface="Dosis"/>
                      </a:endParaRPr>
                    </a:p>
                  </a:txBody>
                  <a:tcPr marL="83369" marR="83369" marT="83369" marB="83369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cap="none">
                          <a:solidFill>
                            <a:schemeClr val="lt1"/>
                          </a:solidFill>
                          <a:latin typeface="Arial"/>
                          <a:ea typeface="Dosis"/>
                          <a:cs typeface="Dosis"/>
                          <a:sym typeface="Dosis"/>
                        </a:rPr>
                        <a:t>1100</a:t>
                      </a:r>
                    </a:p>
                  </a:txBody>
                  <a:tcPr marL="83369" marR="83369" marT="83369" marB="83369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-VN" sz="1600">
                          <a:solidFill>
                            <a:schemeClr val="lt1"/>
                          </a:solidFill>
                          <a:latin typeface="+mn-lt"/>
                          <a:ea typeface="Dosis"/>
                          <a:cs typeface="Dosis"/>
                          <a:sym typeface="Dosis"/>
                        </a:rPr>
                        <a:t>0110001</a:t>
                      </a:r>
                      <a:r>
                        <a:rPr lang="vi-VN" sz="1600">
                          <a:solidFill>
                            <a:schemeClr val="accent2"/>
                          </a:solidFill>
                          <a:latin typeface="+mn-lt"/>
                          <a:ea typeface="Dosis"/>
                          <a:cs typeface="Dosis"/>
                          <a:sym typeface="Dosis"/>
                        </a:rPr>
                        <a:t>0</a:t>
                      </a:r>
                      <a:endParaRPr sz="1600">
                        <a:solidFill>
                          <a:schemeClr val="accent2"/>
                        </a:solidFill>
                        <a:latin typeface="+mn-lt"/>
                        <a:ea typeface="Dosis"/>
                        <a:cs typeface="Dosis"/>
                        <a:sym typeface="Dosis"/>
                      </a:endParaRPr>
                    </a:p>
                  </a:txBody>
                  <a:tcPr marL="83369" marR="83369" marT="83369" marB="83369" anchor="ctr">
                    <a:lnL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129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solidFill>
                          <a:schemeClr val="lt1"/>
                        </a:solidFill>
                        <a:latin typeface="+mn-lt"/>
                        <a:ea typeface="Dosis"/>
                        <a:cs typeface="Dosis"/>
                        <a:sym typeface="Dosis"/>
                      </a:endParaRPr>
                    </a:p>
                  </a:txBody>
                  <a:tcPr marL="83369" marR="83369" marT="83369" marB="83369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cap="none">
                          <a:solidFill>
                            <a:schemeClr val="lt1"/>
                          </a:solidFill>
                          <a:latin typeface="Arial"/>
                          <a:ea typeface="Dosis"/>
                          <a:cs typeface="Dosis"/>
                          <a:sym typeface="Dosis"/>
                        </a:rPr>
                        <a:t>1100</a:t>
                      </a:r>
                    </a:p>
                  </a:txBody>
                  <a:tcPr marL="83369" marR="83369" marT="83369" marB="83369" anchor="ctr">
                    <a:lnL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-VN" sz="1600">
                          <a:solidFill>
                            <a:schemeClr val="lt1"/>
                          </a:solidFill>
                          <a:latin typeface="+mn-lt"/>
                          <a:ea typeface="Dosis"/>
                          <a:cs typeface="Dosis"/>
                          <a:sym typeface="Dosis"/>
                        </a:rPr>
                        <a:t>00110001</a:t>
                      </a:r>
                      <a:endParaRPr sz="1600">
                        <a:solidFill>
                          <a:schemeClr val="lt1"/>
                        </a:solidFill>
                        <a:latin typeface="+mn-lt"/>
                        <a:ea typeface="Dosis"/>
                        <a:cs typeface="Dosis"/>
                        <a:sym typeface="Dosis"/>
                      </a:endParaRPr>
                    </a:p>
                  </a:txBody>
                  <a:tcPr marL="83369" marR="83369" marT="83369" marB="83369" anchor="ctr">
                    <a:lnL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3160382"/>
                  </a:ext>
                </a:extLst>
              </a:tr>
              <a:tr h="36129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lt1"/>
                          </a:solidFill>
                          <a:latin typeface="+mn-lt"/>
                          <a:ea typeface="Dosis"/>
                          <a:cs typeface="Dosis"/>
                          <a:sym typeface="Dosis"/>
                        </a:rPr>
                        <a:t>3</a:t>
                      </a:r>
                      <a:endParaRPr sz="1600">
                        <a:solidFill>
                          <a:schemeClr val="lt1"/>
                        </a:solidFill>
                        <a:latin typeface="+mn-lt"/>
                        <a:ea typeface="Dosis"/>
                        <a:cs typeface="Dosis"/>
                        <a:sym typeface="Dosis"/>
                      </a:endParaRPr>
                    </a:p>
                  </a:txBody>
                  <a:tcPr marL="83369" marR="83369" marT="83369" marB="83369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cap="none">
                          <a:solidFill>
                            <a:schemeClr val="lt1"/>
                          </a:solidFill>
                          <a:latin typeface="Arial"/>
                          <a:ea typeface="Dosis"/>
                          <a:cs typeface="Dosis"/>
                          <a:sym typeface="Dosis"/>
                        </a:rPr>
                        <a:t>1100</a:t>
                      </a:r>
                    </a:p>
                  </a:txBody>
                  <a:tcPr marL="83369" marR="83369" marT="83369" marB="83369" anchor="ctr">
                    <a:lnL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-VN" sz="1600">
                          <a:solidFill>
                            <a:schemeClr val="accent2"/>
                          </a:solidFill>
                          <a:latin typeface="+mn-lt"/>
                          <a:ea typeface="Dosis"/>
                          <a:cs typeface="Dosis"/>
                          <a:sym typeface="Dosis"/>
                        </a:rPr>
                        <a:t>1111</a:t>
                      </a:r>
                      <a:r>
                        <a:rPr lang="vi-VN" sz="1600">
                          <a:solidFill>
                            <a:schemeClr val="lt1"/>
                          </a:solidFill>
                          <a:latin typeface="+mn-lt"/>
                          <a:ea typeface="Dosis"/>
                          <a:cs typeface="Dosis"/>
                          <a:sym typeface="Dosis"/>
                        </a:rPr>
                        <a:t>000</a:t>
                      </a:r>
                      <a:r>
                        <a:rPr lang="vi-VN" sz="1600">
                          <a:solidFill>
                            <a:schemeClr val="accent2"/>
                          </a:solidFill>
                          <a:latin typeface="+mn-lt"/>
                          <a:ea typeface="Dosis"/>
                          <a:cs typeface="Dosis"/>
                          <a:sym typeface="Dosis"/>
                        </a:rPr>
                        <a:t>1</a:t>
                      </a:r>
                      <a:endParaRPr sz="1600">
                        <a:solidFill>
                          <a:schemeClr val="accent2"/>
                        </a:solidFill>
                        <a:latin typeface="+mn-lt"/>
                        <a:ea typeface="Dosis"/>
                        <a:cs typeface="Dosis"/>
                        <a:sym typeface="Dosis"/>
                      </a:endParaRPr>
                    </a:p>
                  </a:txBody>
                  <a:tcPr marL="83369" marR="83369" marT="83369" marB="83369" anchor="ctr">
                    <a:lnL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8123730"/>
                  </a:ext>
                </a:extLst>
              </a:tr>
              <a:tr h="36129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solidFill>
                          <a:schemeClr val="lt1"/>
                        </a:solidFill>
                        <a:latin typeface="+mn-lt"/>
                        <a:ea typeface="Dosis"/>
                        <a:cs typeface="Dosis"/>
                        <a:sym typeface="Dosis"/>
                      </a:endParaRPr>
                    </a:p>
                  </a:txBody>
                  <a:tcPr marL="83369" marR="83369" marT="83369" marB="83369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cap="none">
                          <a:solidFill>
                            <a:schemeClr val="lt1"/>
                          </a:solidFill>
                          <a:latin typeface="Arial"/>
                          <a:ea typeface="Dosis"/>
                          <a:cs typeface="Dosis"/>
                          <a:sym typeface="Dosis"/>
                        </a:rPr>
                        <a:t>1100</a:t>
                      </a:r>
                    </a:p>
                  </a:txBody>
                  <a:tcPr marL="83369" marR="83369" marT="83369" marB="83369" anchor="ctr">
                    <a:lnL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-VN" sz="1600">
                          <a:solidFill>
                            <a:schemeClr val="lt1"/>
                          </a:solidFill>
                          <a:latin typeface="+mn-lt"/>
                          <a:ea typeface="Dosis"/>
                          <a:cs typeface="Dosis"/>
                          <a:sym typeface="Dosis"/>
                        </a:rPr>
                        <a:t>01111000</a:t>
                      </a:r>
                      <a:endParaRPr sz="1600">
                        <a:solidFill>
                          <a:schemeClr val="lt1"/>
                        </a:solidFill>
                        <a:latin typeface="+mn-lt"/>
                        <a:ea typeface="Dosis"/>
                        <a:cs typeface="Dosis"/>
                        <a:sym typeface="Dosis"/>
                      </a:endParaRPr>
                    </a:p>
                  </a:txBody>
                  <a:tcPr marL="83369" marR="83369" marT="83369" marB="83369" anchor="ctr">
                    <a:lnL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5078543"/>
                  </a:ext>
                </a:extLst>
              </a:tr>
              <a:tr h="36129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lt1"/>
                          </a:solidFill>
                          <a:latin typeface="+mn-lt"/>
                          <a:ea typeface="Dosis"/>
                          <a:cs typeface="Dosis"/>
                          <a:sym typeface="Dosis"/>
                        </a:rPr>
                        <a:t>4</a:t>
                      </a:r>
                      <a:endParaRPr sz="1600">
                        <a:solidFill>
                          <a:schemeClr val="lt1"/>
                        </a:solidFill>
                        <a:latin typeface="+mn-lt"/>
                        <a:ea typeface="Dosis"/>
                        <a:cs typeface="Dosis"/>
                        <a:sym typeface="Dosis"/>
                      </a:endParaRPr>
                    </a:p>
                  </a:txBody>
                  <a:tcPr marL="83369" marR="83369" marT="83369" marB="83369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cap="none">
                          <a:solidFill>
                            <a:schemeClr val="lt1"/>
                          </a:solidFill>
                          <a:latin typeface="Arial"/>
                          <a:ea typeface="Dosis"/>
                          <a:cs typeface="Dosis"/>
                          <a:sym typeface="Dosis"/>
                        </a:rPr>
                        <a:t>1100</a:t>
                      </a:r>
                    </a:p>
                  </a:txBody>
                  <a:tcPr marL="83369" marR="83369" marT="83369" marB="83369" anchor="ctr">
                    <a:lnL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-VN" sz="1600">
                          <a:solidFill>
                            <a:schemeClr val="lt1"/>
                          </a:solidFill>
                          <a:latin typeface="+mn-lt"/>
                          <a:ea typeface="Dosis"/>
                          <a:cs typeface="Dosis"/>
                          <a:sym typeface="Dosis"/>
                        </a:rPr>
                        <a:t>0111100</a:t>
                      </a:r>
                      <a:r>
                        <a:rPr lang="vi-VN" sz="1600">
                          <a:solidFill>
                            <a:schemeClr val="accent2"/>
                          </a:solidFill>
                          <a:latin typeface="+mn-lt"/>
                          <a:ea typeface="Dosis"/>
                          <a:cs typeface="Dosis"/>
                          <a:sym typeface="Dosis"/>
                        </a:rPr>
                        <a:t>0</a:t>
                      </a:r>
                      <a:endParaRPr sz="1600">
                        <a:solidFill>
                          <a:schemeClr val="accent2"/>
                        </a:solidFill>
                        <a:latin typeface="+mn-lt"/>
                        <a:ea typeface="Dosis"/>
                        <a:cs typeface="Dosis"/>
                        <a:sym typeface="Dosis"/>
                      </a:endParaRPr>
                    </a:p>
                  </a:txBody>
                  <a:tcPr marL="83369" marR="83369" marT="83369" marB="83369" anchor="ctr">
                    <a:lnL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2646595"/>
                  </a:ext>
                </a:extLst>
              </a:tr>
              <a:tr h="36129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solidFill>
                          <a:schemeClr val="lt1"/>
                        </a:solidFill>
                        <a:latin typeface="+mn-lt"/>
                        <a:ea typeface="Dosis"/>
                        <a:cs typeface="Dosis"/>
                        <a:sym typeface="Dosis"/>
                      </a:endParaRPr>
                    </a:p>
                  </a:txBody>
                  <a:tcPr marL="83369" marR="83369" marT="83369" marB="83369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cap="none">
                          <a:solidFill>
                            <a:schemeClr val="lt1"/>
                          </a:solidFill>
                          <a:latin typeface="Arial"/>
                          <a:ea typeface="Dosis"/>
                          <a:cs typeface="Dosis"/>
                          <a:sym typeface="Dosis"/>
                        </a:rPr>
                        <a:t>1100</a:t>
                      </a:r>
                    </a:p>
                  </a:txBody>
                  <a:tcPr marL="83369" marR="83369" marT="83369" marB="83369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-VN" sz="1600">
                          <a:solidFill>
                            <a:schemeClr val="lt1"/>
                          </a:solidFill>
                          <a:latin typeface="+mn-lt"/>
                          <a:ea typeface="Dosis"/>
                          <a:cs typeface="Dosis"/>
                          <a:sym typeface="Dosis"/>
                        </a:rPr>
                        <a:t>00111100</a:t>
                      </a:r>
                      <a:endParaRPr sz="1600">
                        <a:solidFill>
                          <a:schemeClr val="lt1"/>
                        </a:solidFill>
                        <a:latin typeface="+mn-lt"/>
                        <a:ea typeface="Dosis"/>
                        <a:cs typeface="Dosis"/>
                        <a:sym typeface="Dosis"/>
                      </a:endParaRPr>
                    </a:p>
                  </a:txBody>
                  <a:tcPr marL="83369" marR="83369" marT="83369" marB="83369" anchor="ctr">
                    <a:lnL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16" name="Title 1">
            <a:extLst>
              <a:ext uri="{FF2B5EF4-FFF2-40B4-BE49-F238E27FC236}">
                <a16:creationId xmlns:a16="http://schemas.microsoft.com/office/drawing/2014/main" id="{618BE782-C5D8-42B8-B093-02FB55C4D00B}"/>
              </a:ext>
            </a:extLst>
          </p:cNvPr>
          <p:cNvSpPr txBox="1">
            <a:spLocks/>
          </p:cNvSpPr>
          <p:nvPr/>
        </p:nvSpPr>
        <p:spPr>
          <a:xfrm>
            <a:off x="872400" y="32653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9pPr>
          </a:lstStyle>
          <a:p>
            <a:pPr algn="ctr"/>
            <a:r>
              <a:rPr lang="en-US" sz="2800" b="1">
                <a:solidFill>
                  <a:schemeClr val="accent1"/>
                </a:solidFill>
                <a:latin typeface="Comfortaa" panose="00000500000000000000" pitchFamily="2" charset="0"/>
              </a:rPr>
              <a:t>1. </a:t>
            </a:r>
            <a:r>
              <a:rPr lang="en-US" sz="2800" b="1" err="1">
                <a:solidFill>
                  <a:schemeClr val="accent1"/>
                </a:solidFill>
                <a:latin typeface="Comfortaa" panose="00000500000000000000" pitchFamily="2" charset="0"/>
              </a:rPr>
              <a:t>Các</a:t>
            </a:r>
            <a:r>
              <a:rPr lang="en-US" sz="2800" b="1">
                <a:solidFill>
                  <a:schemeClr val="accent1"/>
                </a:solidFill>
                <a:latin typeface="Comfortaa" panose="00000500000000000000" pitchFamily="2" charset="0"/>
              </a:rPr>
              <a:t> </a:t>
            </a:r>
            <a:r>
              <a:rPr lang="en-US" sz="2800" b="1" err="1">
                <a:solidFill>
                  <a:schemeClr val="accent1"/>
                </a:solidFill>
                <a:latin typeface="Comfortaa" panose="00000500000000000000" pitchFamily="2" charset="0"/>
              </a:rPr>
              <a:t>phép</a:t>
            </a:r>
            <a:r>
              <a:rPr lang="en-US" sz="2800" b="1">
                <a:solidFill>
                  <a:schemeClr val="accent1"/>
                </a:solidFill>
                <a:latin typeface="Comfortaa" panose="00000500000000000000" pitchFamily="2" charset="0"/>
              </a:rPr>
              <a:t> </a:t>
            </a:r>
            <a:r>
              <a:rPr lang="en-US" sz="2800" b="1" err="1">
                <a:solidFill>
                  <a:schemeClr val="accent1"/>
                </a:solidFill>
                <a:latin typeface="Comfortaa" panose="00000500000000000000" pitchFamily="2" charset="0"/>
              </a:rPr>
              <a:t>toán</a:t>
            </a:r>
            <a:r>
              <a:rPr lang="en-US" sz="2800" b="1">
                <a:solidFill>
                  <a:schemeClr val="accent1"/>
                </a:solidFill>
                <a:latin typeface="Comfortaa" panose="00000500000000000000" pitchFamily="2" charset="0"/>
              </a:rPr>
              <a:t> </a:t>
            </a:r>
            <a:r>
              <a:rPr lang="en-US" sz="2800" b="1" err="1">
                <a:solidFill>
                  <a:schemeClr val="accent1"/>
                </a:solidFill>
                <a:latin typeface="Comfortaa" panose="00000500000000000000" pitchFamily="2" charset="0"/>
              </a:rPr>
              <a:t>số</a:t>
            </a:r>
            <a:r>
              <a:rPr lang="en-US" sz="2800" b="1">
                <a:solidFill>
                  <a:schemeClr val="accent1"/>
                </a:solidFill>
                <a:latin typeface="Comfortaa" panose="00000500000000000000" pitchFamily="2" charset="0"/>
              </a:rPr>
              <a:t> </a:t>
            </a:r>
            <a:r>
              <a:rPr lang="en-US" sz="2800" b="1" err="1">
                <a:solidFill>
                  <a:schemeClr val="accent1"/>
                </a:solidFill>
                <a:latin typeface="Comfortaa" panose="00000500000000000000" pitchFamily="2" charset="0"/>
              </a:rPr>
              <a:t>học</a:t>
            </a:r>
            <a:endParaRPr lang="vi-VN" sz="2800" b="1">
              <a:solidFill>
                <a:schemeClr val="accent1"/>
              </a:solidFill>
              <a:latin typeface="Comfortaa" panose="00000500000000000000" pitchFamily="2" charset="0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08C30695-8B95-4AA1-92E0-23D0602173B0}"/>
              </a:ext>
            </a:extLst>
          </p:cNvPr>
          <p:cNvSpPr txBox="1"/>
          <p:nvPr/>
        </p:nvSpPr>
        <p:spPr>
          <a:xfrm>
            <a:off x="597114" y="884590"/>
            <a:ext cx="37422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err="1">
                <a:solidFill>
                  <a:schemeClr val="accent2"/>
                </a:solidFill>
                <a:latin typeface="Comfortaa" panose="00000500000000000000" pitchFamily="2" charset="0"/>
              </a:rPr>
              <a:t>Phép</a:t>
            </a:r>
            <a:r>
              <a:rPr lang="en-US" sz="2800" b="1">
                <a:solidFill>
                  <a:schemeClr val="accent2"/>
                </a:solidFill>
                <a:latin typeface="Comfortaa" panose="00000500000000000000" pitchFamily="2" charset="0"/>
              </a:rPr>
              <a:t> </a:t>
            </a:r>
            <a:r>
              <a:rPr lang="en-US" sz="2800" b="1" err="1">
                <a:solidFill>
                  <a:schemeClr val="accent2"/>
                </a:solidFill>
                <a:latin typeface="Comfortaa" panose="00000500000000000000" pitchFamily="2" charset="0"/>
              </a:rPr>
              <a:t>nhân</a:t>
            </a:r>
            <a:r>
              <a:rPr lang="en-US" sz="2800" b="1">
                <a:solidFill>
                  <a:schemeClr val="accent2"/>
                </a:solidFill>
                <a:latin typeface="Comfortaa" panose="00000500000000000000" pitchFamily="2" charset="0"/>
              </a:rPr>
              <a:t> </a:t>
            </a:r>
            <a:r>
              <a:rPr lang="en-US" sz="2800" b="1" err="1">
                <a:solidFill>
                  <a:schemeClr val="accent2"/>
                </a:solidFill>
                <a:latin typeface="Comfortaa" panose="00000500000000000000" pitchFamily="2" charset="0"/>
              </a:rPr>
              <a:t>cải</a:t>
            </a:r>
            <a:r>
              <a:rPr lang="en-US" sz="2800" b="1">
                <a:solidFill>
                  <a:schemeClr val="accent2"/>
                </a:solidFill>
                <a:latin typeface="Comfortaa" panose="00000500000000000000" pitchFamily="2" charset="0"/>
              </a:rPr>
              <a:t> </a:t>
            </a:r>
            <a:r>
              <a:rPr lang="en-US" sz="2800" b="1" err="1">
                <a:solidFill>
                  <a:schemeClr val="accent2"/>
                </a:solidFill>
                <a:latin typeface="Comfortaa" panose="00000500000000000000" pitchFamily="2" charset="0"/>
              </a:rPr>
              <a:t>tiến</a:t>
            </a:r>
            <a:endParaRPr lang="vi-VN" sz="2800" b="1">
              <a:solidFill>
                <a:schemeClr val="accent2"/>
              </a:solidFill>
              <a:latin typeface="Comfortaa" panose="00000500000000000000" pitchFamily="2" charset="0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04C4CAEE-8DC6-47BA-9BD5-7A0FBDA1E195}"/>
              </a:ext>
            </a:extLst>
          </p:cNvPr>
          <p:cNvSpPr txBox="1"/>
          <p:nvPr/>
        </p:nvSpPr>
        <p:spPr>
          <a:xfrm>
            <a:off x="1198695" y="1863864"/>
            <a:ext cx="14437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>
                <a:solidFill>
                  <a:schemeClr val="bg2"/>
                </a:solidFill>
                <a:latin typeface="+mn-lt"/>
              </a:rPr>
              <a:t>1100</a:t>
            </a:r>
          </a:p>
          <a:p>
            <a:pPr algn="r"/>
            <a:r>
              <a:rPr lang="en-US" sz="2000">
                <a:solidFill>
                  <a:schemeClr val="bg2"/>
                </a:solidFill>
                <a:latin typeface="+mn-lt"/>
              </a:rPr>
              <a:t>101</a:t>
            </a:r>
            <a:endParaRPr lang="vi-VN" sz="2000">
              <a:solidFill>
                <a:schemeClr val="bg2"/>
              </a:solidFill>
              <a:latin typeface="+mn-lt"/>
            </a:endParaRPr>
          </a:p>
        </p:txBody>
      </p: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B620FDBF-EDD8-418A-AF5D-EE534C81327F}"/>
              </a:ext>
            </a:extLst>
          </p:cNvPr>
          <p:cNvCxnSpPr>
            <a:cxnSpLocks/>
          </p:cNvCxnSpPr>
          <p:nvPr/>
        </p:nvCxnSpPr>
        <p:spPr>
          <a:xfrm>
            <a:off x="1511516" y="2571750"/>
            <a:ext cx="106680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0" name="Multiplication Sign 119">
            <a:extLst>
              <a:ext uri="{FF2B5EF4-FFF2-40B4-BE49-F238E27FC236}">
                <a16:creationId xmlns:a16="http://schemas.microsoft.com/office/drawing/2014/main" id="{42B8BDA3-DD2E-4AD9-892A-98A974E1FB9D}"/>
              </a:ext>
            </a:extLst>
          </p:cNvPr>
          <p:cNvSpPr/>
          <p:nvPr/>
        </p:nvSpPr>
        <p:spPr>
          <a:xfrm>
            <a:off x="1752148" y="2121554"/>
            <a:ext cx="200526" cy="192506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6AA1F3D5-19E0-4C95-B048-D4581EA0B291}"/>
              </a:ext>
            </a:extLst>
          </p:cNvPr>
          <p:cNvSpPr txBox="1"/>
          <p:nvPr/>
        </p:nvSpPr>
        <p:spPr>
          <a:xfrm>
            <a:off x="1327033" y="2631282"/>
            <a:ext cx="13154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>
                <a:solidFill>
                  <a:schemeClr val="bg2"/>
                </a:solidFill>
                <a:latin typeface="+mn-lt"/>
              </a:rPr>
              <a:t>1100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893D2610-A967-4759-87FD-2204FC087860}"/>
              </a:ext>
            </a:extLst>
          </p:cNvPr>
          <p:cNvSpPr txBox="1"/>
          <p:nvPr/>
        </p:nvSpPr>
        <p:spPr>
          <a:xfrm>
            <a:off x="1194685" y="2938211"/>
            <a:ext cx="13154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>
                <a:solidFill>
                  <a:schemeClr val="bg2"/>
                </a:solidFill>
                <a:latin typeface="+mn-lt"/>
              </a:rPr>
              <a:t>0000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5287E38E-5240-417D-A0F2-48B15CD18085}"/>
              </a:ext>
            </a:extLst>
          </p:cNvPr>
          <p:cNvSpPr txBox="1"/>
          <p:nvPr/>
        </p:nvSpPr>
        <p:spPr>
          <a:xfrm>
            <a:off x="1054314" y="3245296"/>
            <a:ext cx="13154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>
                <a:solidFill>
                  <a:schemeClr val="bg2"/>
                </a:solidFill>
                <a:latin typeface="+mn-lt"/>
              </a:rPr>
              <a:t>1100</a:t>
            </a:r>
          </a:p>
        </p:txBody>
      </p: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5ADDDD56-5901-4D26-881A-A245C80D94BA}"/>
              </a:ext>
            </a:extLst>
          </p:cNvPr>
          <p:cNvCxnSpPr>
            <a:cxnSpLocks/>
          </p:cNvCxnSpPr>
          <p:nvPr/>
        </p:nvCxnSpPr>
        <p:spPr>
          <a:xfrm>
            <a:off x="1511516" y="3650172"/>
            <a:ext cx="106680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5" name="TextBox 124">
            <a:extLst>
              <a:ext uri="{FF2B5EF4-FFF2-40B4-BE49-F238E27FC236}">
                <a16:creationId xmlns:a16="http://schemas.microsoft.com/office/drawing/2014/main" id="{72F20D76-8155-44E5-A0F9-50E08124EEF3}"/>
              </a:ext>
            </a:extLst>
          </p:cNvPr>
          <p:cNvSpPr txBox="1"/>
          <p:nvPr/>
        </p:nvSpPr>
        <p:spPr>
          <a:xfrm>
            <a:off x="1327033" y="3668787"/>
            <a:ext cx="13154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>
                <a:solidFill>
                  <a:schemeClr val="bg2"/>
                </a:solidFill>
                <a:latin typeface="+mn-lt"/>
              </a:rPr>
              <a:t>111100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4971852-76F2-4DB8-9744-10F75E53E0E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DDBC81-9D39-41B3-9939-69B910E23AD1}" type="slidenum">
              <a:rPr lang="vi-VN" smtClean="0"/>
              <a:pPr/>
              <a:t>11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5841006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34" name="Google Shape;3734;p54"/>
          <p:cNvGrpSpPr/>
          <p:nvPr/>
        </p:nvGrpSpPr>
        <p:grpSpPr>
          <a:xfrm>
            <a:off x="1303027" y="1143032"/>
            <a:ext cx="2147978" cy="3465493"/>
            <a:chOff x="1121550" y="1134183"/>
            <a:chExt cx="1973700" cy="3184318"/>
          </a:xfrm>
        </p:grpSpPr>
        <p:grpSp>
          <p:nvGrpSpPr>
            <p:cNvPr id="3735" name="Google Shape;3735;p54"/>
            <p:cNvGrpSpPr/>
            <p:nvPr/>
          </p:nvGrpSpPr>
          <p:grpSpPr>
            <a:xfrm>
              <a:off x="1121550" y="1134183"/>
              <a:ext cx="1973700" cy="3184316"/>
              <a:chOff x="1121550" y="1134183"/>
              <a:chExt cx="1973700" cy="3184316"/>
            </a:xfrm>
          </p:grpSpPr>
          <p:sp>
            <p:nvSpPr>
              <p:cNvPr id="3736" name="Google Shape;3736;p54"/>
              <p:cNvSpPr/>
              <p:nvPr/>
            </p:nvSpPr>
            <p:spPr>
              <a:xfrm>
                <a:off x="1121550" y="1612199"/>
                <a:ext cx="1973700" cy="2706300"/>
              </a:xfrm>
              <a:prstGeom prst="snip2SameRect">
                <a:avLst>
                  <a:gd name="adj1" fmla="val 16667"/>
                  <a:gd name="adj2" fmla="val 0"/>
                </a:avLst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7" name="Google Shape;3737;p54"/>
              <p:cNvSpPr/>
              <p:nvPr/>
            </p:nvSpPr>
            <p:spPr>
              <a:xfrm>
                <a:off x="2000417" y="1797198"/>
                <a:ext cx="216000" cy="2160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738" name="Google Shape;3738;p54"/>
              <p:cNvGrpSpPr/>
              <p:nvPr/>
            </p:nvGrpSpPr>
            <p:grpSpPr>
              <a:xfrm>
                <a:off x="1440627" y="1134183"/>
                <a:ext cx="1216385" cy="739033"/>
                <a:chOff x="601994" y="3922227"/>
                <a:chExt cx="245150" cy="148942"/>
              </a:xfrm>
            </p:grpSpPr>
            <p:sp>
              <p:nvSpPr>
                <p:cNvPr id="3739" name="Google Shape;3739;p54"/>
                <p:cNvSpPr/>
                <p:nvPr/>
              </p:nvSpPr>
              <p:spPr>
                <a:xfrm flipH="1">
                  <a:off x="734159" y="3952348"/>
                  <a:ext cx="48078" cy="1008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0" h="3168" extrusionOk="0">
                      <a:moveTo>
                        <a:pt x="596" y="130"/>
                      </a:moveTo>
                      <a:cubicBezTo>
                        <a:pt x="619" y="130"/>
                        <a:pt x="646" y="137"/>
                        <a:pt x="669" y="146"/>
                      </a:cubicBezTo>
                      <a:cubicBezTo>
                        <a:pt x="1108" y="333"/>
                        <a:pt x="1307" y="2011"/>
                        <a:pt x="1364" y="2832"/>
                      </a:cubicBezTo>
                      <a:cubicBezTo>
                        <a:pt x="1031" y="2476"/>
                        <a:pt x="137" y="1442"/>
                        <a:pt x="160" y="712"/>
                      </a:cubicBezTo>
                      <a:cubicBezTo>
                        <a:pt x="168" y="512"/>
                        <a:pt x="240" y="356"/>
                        <a:pt x="380" y="233"/>
                      </a:cubicBezTo>
                      <a:cubicBezTo>
                        <a:pt x="459" y="163"/>
                        <a:pt x="530" y="130"/>
                        <a:pt x="596" y="130"/>
                      </a:cubicBezTo>
                      <a:close/>
                      <a:moveTo>
                        <a:pt x="595" y="1"/>
                      </a:moveTo>
                      <a:cubicBezTo>
                        <a:pt x="499" y="1"/>
                        <a:pt x="398" y="45"/>
                        <a:pt x="297" y="133"/>
                      </a:cubicBezTo>
                      <a:cubicBezTo>
                        <a:pt x="128" y="279"/>
                        <a:pt x="41" y="472"/>
                        <a:pt x="31" y="708"/>
                      </a:cubicBezTo>
                      <a:cubicBezTo>
                        <a:pt x="1" y="1658"/>
                        <a:pt x="1334" y="2994"/>
                        <a:pt x="1390" y="3051"/>
                      </a:cubicBezTo>
                      <a:lnTo>
                        <a:pt x="1510" y="3167"/>
                      </a:lnTo>
                      <a:lnTo>
                        <a:pt x="1504" y="3002"/>
                      </a:lnTo>
                      <a:cubicBezTo>
                        <a:pt x="1490" y="2726"/>
                        <a:pt x="1354" y="296"/>
                        <a:pt x="719" y="26"/>
                      </a:cubicBezTo>
                      <a:cubicBezTo>
                        <a:pt x="678" y="9"/>
                        <a:pt x="637" y="1"/>
                        <a:pt x="59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40" name="Google Shape;3740;p54"/>
                <p:cNvSpPr/>
                <p:nvPr/>
              </p:nvSpPr>
              <p:spPr>
                <a:xfrm flipH="1">
                  <a:off x="680285" y="3952348"/>
                  <a:ext cx="58777" cy="959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46" h="3015" extrusionOk="0">
                      <a:moveTo>
                        <a:pt x="1208" y="130"/>
                      </a:moveTo>
                      <a:cubicBezTo>
                        <a:pt x="1337" y="133"/>
                        <a:pt x="1417" y="173"/>
                        <a:pt x="1453" y="250"/>
                      </a:cubicBezTo>
                      <a:cubicBezTo>
                        <a:pt x="1639" y="665"/>
                        <a:pt x="666" y="2011"/>
                        <a:pt x="148" y="2652"/>
                      </a:cubicBezTo>
                      <a:cubicBezTo>
                        <a:pt x="160" y="2160"/>
                        <a:pt x="247" y="821"/>
                        <a:pt x="755" y="319"/>
                      </a:cubicBezTo>
                      <a:cubicBezTo>
                        <a:pt x="885" y="193"/>
                        <a:pt x="1028" y="130"/>
                        <a:pt x="1191" y="130"/>
                      </a:cubicBezTo>
                      <a:close/>
                      <a:moveTo>
                        <a:pt x="1197" y="0"/>
                      </a:moveTo>
                      <a:cubicBezTo>
                        <a:pt x="990" y="0"/>
                        <a:pt x="818" y="74"/>
                        <a:pt x="662" y="226"/>
                      </a:cubicBezTo>
                      <a:cubicBezTo>
                        <a:pt x="1" y="884"/>
                        <a:pt x="14" y="2758"/>
                        <a:pt x="18" y="2838"/>
                      </a:cubicBezTo>
                      <a:lnTo>
                        <a:pt x="18" y="3014"/>
                      </a:lnTo>
                      <a:lnTo>
                        <a:pt x="131" y="2878"/>
                      </a:lnTo>
                      <a:cubicBezTo>
                        <a:pt x="307" y="2669"/>
                        <a:pt x="1846" y="801"/>
                        <a:pt x="1570" y="196"/>
                      </a:cubicBezTo>
                      <a:cubicBezTo>
                        <a:pt x="1513" y="70"/>
                        <a:pt x="1393" y="3"/>
                        <a:pt x="1211" y="0"/>
                      </a:cubicBezTo>
                      <a:cubicBezTo>
                        <a:pt x="1206" y="0"/>
                        <a:pt x="1202" y="0"/>
                        <a:pt x="1197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41" name="Google Shape;3741;p54"/>
                <p:cNvSpPr/>
                <p:nvPr/>
              </p:nvSpPr>
              <p:spPr>
                <a:xfrm flipH="1">
                  <a:off x="601994" y="3922227"/>
                  <a:ext cx="135447" cy="1226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4" h="3852" extrusionOk="0">
                      <a:moveTo>
                        <a:pt x="2589" y="2452"/>
                      </a:moveTo>
                      <a:cubicBezTo>
                        <a:pt x="2669" y="2472"/>
                        <a:pt x="2745" y="2505"/>
                        <a:pt x="2818" y="2548"/>
                      </a:cubicBezTo>
                      <a:cubicBezTo>
                        <a:pt x="2928" y="2615"/>
                        <a:pt x="3041" y="2727"/>
                        <a:pt x="3018" y="2851"/>
                      </a:cubicBezTo>
                      <a:cubicBezTo>
                        <a:pt x="3004" y="2934"/>
                        <a:pt x="2928" y="2971"/>
                        <a:pt x="2892" y="2980"/>
                      </a:cubicBezTo>
                      <a:cubicBezTo>
                        <a:pt x="2862" y="2991"/>
                        <a:pt x="2831" y="2996"/>
                        <a:pt x="2800" y="2996"/>
                      </a:cubicBezTo>
                      <a:cubicBezTo>
                        <a:pt x="2738" y="2996"/>
                        <a:pt x="2678" y="2975"/>
                        <a:pt x="2636" y="2937"/>
                      </a:cubicBezTo>
                      <a:cubicBezTo>
                        <a:pt x="2510" y="2814"/>
                        <a:pt x="2516" y="2604"/>
                        <a:pt x="2589" y="2452"/>
                      </a:cubicBezTo>
                      <a:close/>
                      <a:moveTo>
                        <a:pt x="3568" y="1"/>
                      </a:moveTo>
                      <a:cubicBezTo>
                        <a:pt x="3388" y="1"/>
                        <a:pt x="3226" y="59"/>
                        <a:pt x="3111" y="115"/>
                      </a:cubicBezTo>
                      <a:lnTo>
                        <a:pt x="3168" y="232"/>
                      </a:lnTo>
                      <a:cubicBezTo>
                        <a:pt x="3268" y="184"/>
                        <a:pt x="3410" y="132"/>
                        <a:pt x="3564" y="132"/>
                      </a:cubicBezTo>
                      <a:cubicBezTo>
                        <a:pt x="3603" y="132"/>
                        <a:pt x="3642" y="135"/>
                        <a:pt x="3682" y="142"/>
                      </a:cubicBezTo>
                      <a:cubicBezTo>
                        <a:pt x="3858" y="172"/>
                        <a:pt x="4008" y="285"/>
                        <a:pt x="4065" y="431"/>
                      </a:cubicBezTo>
                      <a:cubicBezTo>
                        <a:pt x="4121" y="570"/>
                        <a:pt x="4094" y="750"/>
                        <a:pt x="4001" y="909"/>
                      </a:cubicBezTo>
                      <a:cubicBezTo>
                        <a:pt x="3915" y="1059"/>
                        <a:pt x="3786" y="1179"/>
                        <a:pt x="3639" y="1305"/>
                      </a:cubicBezTo>
                      <a:cubicBezTo>
                        <a:pt x="3403" y="1511"/>
                        <a:pt x="3164" y="1714"/>
                        <a:pt x="2915" y="1917"/>
                      </a:cubicBezTo>
                      <a:cubicBezTo>
                        <a:pt x="2775" y="2029"/>
                        <a:pt x="2629" y="2146"/>
                        <a:pt x="2525" y="2302"/>
                      </a:cubicBezTo>
                      <a:cubicBezTo>
                        <a:pt x="2445" y="2286"/>
                        <a:pt x="2363" y="2279"/>
                        <a:pt x="2282" y="2279"/>
                      </a:cubicBezTo>
                      <a:cubicBezTo>
                        <a:pt x="1899" y="2279"/>
                        <a:pt x="1517" y="2438"/>
                        <a:pt x="1243" y="2621"/>
                      </a:cubicBezTo>
                      <a:cubicBezTo>
                        <a:pt x="954" y="2817"/>
                        <a:pt x="708" y="3066"/>
                        <a:pt x="468" y="3306"/>
                      </a:cubicBezTo>
                      <a:cubicBezTo>
                        <a:pt x="316" y="3455"/>
                        <a:pt x="163" y="3612"/>
                        <a:pt x="0" y="3751"/>
                      </a:cubicBezTo>
                      <a:lnTo>
                        <a:pt x="83" y="3851"/>
                      </a:lnTo>
                      <a:cubicBezTo>
                        <a:pt x="249" y="3708"/>
                        <a:pt x="409" y="3549"/>
                        <a:pt x="559" y="3399"/>
                      </a:cubicBezTo>
                      <a:cubicBezTo>
                        <a:pt x="795" y="3163"/>
                        <a:pt x="1037" y="2917"/>
                        <a:pt x="1316" y="2731"/>
                      </a:cubicBezTo>
                      <a:cubicBezTo>
                        <a:pt x="1572" y="2557"/>
                        <a:pt x="1930" y="2408"/>
                        <a:pt x="2282" y="2408"/>
                      </a:cubicBezTo>
                      <a:cubicBezTo>
                        <a:pt x="2341" y="2408"/>
                        <a:pt x="2401" y="2413"/>
                        <a:pt x="2459" y="2422"/>
                      </a:cubicBezTo>
                      <a:cubicBezTo>
                        <a:pt x="2380" y="2615"/>
                        <a:pt x="2383" y="2874"/>
                        <a:pt x="2545" y="3030"/>
                      </a:cubicBezTo>
                      <a:cubicBezTo>
                        <a:pt x="2611" y="3091"/>
                        <a:pt x="2705" y="3125"/>
                        <a:pt x="2802" y="3125"/>
                      </a:cubicBezTo>
                      <a:cubicBezTo>
                        <a:pt x="2846" y="3125"/>
                        <a:pt x="2892" y="3118"/>
                        <a:pt x="2935" y="3103"/>
                      </a:cubicBezTo>
                      <a:cubicBezTo>
                        <a:pt x="3051" y="3066"/>
                        <a:pt x="3131" y="2977"/>
                        <a:pt x="3148" y="2871"/>
                      </a:cubicBezTo>
                      <a:cubicBezTo>
                        <a:pt x="3177" y="2684"/>
                        <a:pt x="3031" y="2525"/>
                        <a:pt x="2884" y="2439"/>
                      </a:cubicBezTo>
                      <a:cubicBezTo>
                        <a:pt x="2812" y="2395"/>
                        <a:pt x="2738" y="2362"/>
                        <a:pt x="2662" y="2336"/>
                      </a:cubicBezTo>
                      <a:cubicBezTo>
                        <a:pt x="2752" y="2216"/>
                        <a:pt x="2878" y="2113"/>
                        <a:pt x="3004" y="2009"/>
                      </a:cubicBezTo>
                      <a:cubicBezTo>
                        <a:pt x="3247" y="1814"/>
                        <a:pt x="3490" y="1611"/>
                        <a:pt x="3722" y="1405"/>
                      </a:cubicBezTo>
                      <a:cubicBezTo>
                        <a:pt x="3878" y="1268"/>
                        <a:pt x="4015" y="1142"/>
                        <a:pt x="4111" y="976"/>
                      </a:cubicBezTo>
                      <a:cubicBezTo>
                        <a:pt x="4228" y="780"/>
                        <a:pt x="4254" y="561"/>
                        <a:pt x="4188" y="385"/>
                      </a:cubicBezTo>
                      <a:cubicBezTo>
                        <a:pt x="4114" y="199"/>
                        <a:pt x="3925" y="52"/>
                        <a:pt x="3702" y="12"/>
                      </a:cubicBezTo>
                      <a:cubicBezTo>
                        <a:pt x="3656" y="4"/>
                        <a:pt x="3612" y="1"/>
                        <a:pt x="3568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42" name="Google Shape;3742;p54"/>
                <p:cNvSpPr/>
                <p:nvPr/>
              </p:nvSpPr>
              <p:spPr>
                <a:xfrm rot="602308" flipH="1">
                  <a:off x="742412" y="3972835"/>
                  <a:ext cx="97589" cy="905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5" h="2843" extrusionOk="0">
                      <a:moveTo>
                        <a:pt x="1306" y="1559"/>
                      </a:moveTo>
                      <a:cubicBezTo>
                        <a:pt x="1380" y="1659"/>
                        <a:pt x="1436" y="1766"/>
                        <a:pt x="1483" y="1882"/>
                      </a:cubicBezTo>
                      <a:cubicBezTo>
                        <a:pt x="1506" y="1942"/>
                        <a:pt x="1529" y="2011"/>
                        <a:pt x="1516" y="2071"/>
                      </a:cubicBezTo>
                      <a:cubicBezTo>
                        <a:pt x="1496" y="2168"/>
                        <a:pt x="1389" y="2227"/>
                        <a:pt x="1300" y="2241"/>
                      </a:cubicBezTo>
                      <a:cubicBezTo>
                        <a:pt x="1277" y="2245"/>
                        <a:pt x="1253" y="2247"/>
                        <a:pt x="1229" y="2247"/>
                      </a:cubicBezTo>
                      <a:cubicBezTo>
                        <a:pt x="1139" y="2247"/>
                        <a:pt x="1045" y="2222"/>
                        <a:pt x="961" y="2201"/>
                      </a:cubicBezTo>
                      <a:cubicBezTo>
                        <a:pt x="891" y="2184"/>
                        <a:pt x="825" y="2164"/>
                        <a:pt x="795" y="2117"/>
                      </a:cubicBezTo>
                      <a:cubicBezTo>
                        <a:pt x="775" y="2094"/>
                        <a:pt x="768" y="2058"/>
                        <a:pt x="771" y="2011"/>
                      </a:cubicBezTo>
                      <a:cubicBezTo>
                        <a:pt x="778" y="1806"/>
                        <a:pt x="958" y="1643"/>
                        <a:pt x="1134" y="1589"/>
                      </a:cubicBezTo>
                      <a:cubicBezTo>
                        <a:pt x="1187" y="1573"/>
                        <a:pt x="1247" y="1563"/>
                        <a:pt x="1306" y="1559"/>
                      </a:cubicBezTo>
                      <a:close/>
                      <a:moveTo>
                        <a:pt x="269" y="1"/>
                      </a:moveTo>
                      <a:cubicBezTo>
                        <a:pt x="200" y="8"/>
                        <a:pt x="133" y="44"/>
                        <a:pt x="87" y="100"/>
                      </a:cubicBezTo>
                      <a:cubicBezTo>
                        <a:pt x="27" y="170"/>
                        <a:pt x="1" y="267"/>
                        <a:pt x="7" y="356"/>
                      </a:cubicBezTo>
                      <a:cubicBezTo>
                        <a:pt x="21" y="482"/>
                        <a:pt x="93" y="606"/>
                        <a:pt x="223" y="722"/>
                      </a:cubicBezTo>
                      <a:cubicBezTo>
                        <a:pt x="360" y="845"/>
                        <a:pt x="516" y="938"/>
                        <a:pt x="668" y="1028"/>
                      </a:cubicBezTo>
                      <a:cubicBezTo>
                        <a:pt x="791" y="1100"/>
                        <a:pt x="918" y="1177"/>
                        <a:pt x="1030" y="1267"/>
                      </a:cubicBezTo>
                      <a:cubicBezTo>
                        <a:pt x="1094" y="1317"/>
                        <a:pt x="1157" y="1376"/>
                        <a:pt x="1210" y="1436"/>
                      </a:cubicBezTo>
                      <a:cubicBezTo>
                        <a:pt x="1170" y="1443"/>
                        <a:pt x="1130" y="1453"/>
                        <a:pt x="1094" y="1467"/>
                      </a:cubicBezTo>
                      <a:cubicBezTo>
                        <a:pt x="835" y="1546"/>
                        <a:pt x="648" y="1769"/>
                        <a:pt x="639" y="2005"/>
                      </a:cubicBezTo>
                      <a:cubicBezTo>
                        <a:pt x="639" y="2082"/>
                        <a:pt x="652" y="2145"/>
                        <a:pt x="685" y="2194"/>
                      </a:cubicBezTo>
                      <a:cubicBezTo>
                        <a:pt x="742" y="2274"/>
                        <a:pt x="838" y="2304"/>
                        <a:pt x="928" y="2327"/>
                      </a:cubicBezTo>
                      <a:cubicBezTo>
                        <a:pt x="1022" y="2350"/>
                        <a:pt x="1127" y="2376"/>
                        <a:pt x="1234" y="2376"/>
                      </a:cubicBezTo>
                      <a:cubicBezTo>
                        <a:pt x="1263" y="2376"/>
                        <a:pt x="1291" y="2374"/>
                        <a:pt x="1320" y="2370"/>
                      </a:cubicBezTo>
                      <a:cubicBezTo>
                        <a:pt x="1456" y="2350"/>
                        <a:pt x="1609" y="2257"/>
                        <a:pt x="1642" y="2097"/>
                      </a:cubicBezTo>
                      <a:cubicBezTo>
                        <a:pt x="1662" y="2005"/>
                        <a:pt x="1636" y="1912"/>
                        <a:pt x="1602" y="1832"/>
                      </a:cubicBezTo>
                      <a:cubicBezTo>
                        <a:pt x="1566" y="1739"/>
                        <a:pt x="1519" y="1649"/>
                        <a:pt x="1466" y="1563"/>
                      </a:cubicBezTo>
                      <a:lnTo>
                        <a:pt x="1466" y="1563"/>
                      </a:lnTo>
                      <a:cubicBezTo>
                        <a:pt x="1556" y="1573"/>
                        <a:pt x="1653" y="1596"/>
                        <a:pt x="1752" y="1632"/>
                      </a:cubicBezTo>
                      <a:cubicBezTo>
                        <a:pt x="2303" y="1822"/>
                        <a:pt x="2759" y="2287"/>
                        <a:pt x="2941" y="2842"/>
                      </a:cubicBezTo>
                      <a:lnTo>
                        <a:pt x="3064" y="2803"/>
                      </a:lnTo>
                      <a:cubicBezTo>
                        <a:pt x="2872" y="2208"/>
                        <a:pt x="2383" y="1712"/>
                        <a:pt x="1795" y="1510"/>
                      </a:cubicBezTo>
                      <a:cubicBezTo>
                        <a:pt x="1642" y="1456"/>
                        <a:pt x="1503" y="1430"/>
                        <a:pt x="1369" y="1427"/>
                      </a:cubicBezTo>
                      <a:cubicBezTo>
                        <a:pt x="1297" y="1330"/>
                        <a:pt x="1207" y="1244"/>
                        <a:pt x="1110" y="1164"/>
                      </a:cubicBezTo>
                      <a:cubicBezTo>
                        <a:pt x="995" y="1071"/>
                        <a:pt x="861" y="991"/>
                        <a:pt x="735" y="918"/>
                      </a:cubicBezTo>
                      <a:cubicBezTo>
                        <a:pt x="582" y="828"/>
                        <a:pt x="436" y="742"/>
                        <a:pt x="313" y="629"/>
                      </a:cubicBezTo>
                      <a:cubicBezTo>
                        <a:pt x="206" y="533"/>
                        <a:pt x="147" y="436"/>
                        <a:pt x="137" y="343"/>
                      </a:cubicBezTo>
                      <a:cubicBezTo>
                        <a:pt x="130" y="290"/>
                        <a:pt x="150" y="227"/>
                        <a:pt x="187" y="183"/>
                      </a:cubicBezTo>
                      <a:cubicBezTo>
                        <a:pt x="203" y="163"/>
                        <a:pt x="237" y="134"/>
                        <a:pt x="280" y="131"/>
                      </a:cubicBezTo>
                      <a:lnTo>
                        <a:pt x="26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743" name="Google Shape;3743;p54"/>
              <p:cNvSpPr/>
              <p:nvPr/>
            </p:nvSpPr>
            <p:spPr>
              <a:xfrm>
                <a:off x="2599738" y="2061903"/>
                <a:ext cx="311218" cy="358780"/>
              </a:xfrm>
              <a:custGeom>
                <a:avLst/>
                <a:gdLst/>
                <a:ahLst/>
                <a:cxnLst/>
                <a:rect l="l" t="t" r="r" b="b"/>
                <a:pathLst>
                  <a:path w="14245" h="16422" extrusionOk="0">
                    <a:moveTo>
                      <a:pt x="6729" y="0"/>
                    </a:moveTo>
                    <a:lnTo>
                      <a:pt x="6729" y="8309"/>
                    </a:lnTo>
                    <a:lnTo>
                      <a:pt x="0" y="6334"/>
                    </a:lnTo>
                    <a:lnTo>
                      <a:pt x="0" y="6334"/>
                    </a:lnTo>
                    <a:lnTo>
                      <a:pt x="5736" y="10091"/>
                    </a:lnTo>
                    <a:lnTo>
                      <a:pt x="1979" y="15234"/>
                    </a:lnTo>
                    <a:lnTo>
                      <a:pt x="6727" y="10883"/>
                    </a:lnTo>
                    <a:lnTo>
                      <a:pt x="7519" y="16421"/>
                    </a:lnTo>
                    <a:lnTo>
                      <a:pt x="8113" y="10487"/>
                    </a:lnTo>
                    <a:lnTo>
                      <a:pt x="14047" y="13849"/>
                    </a:lnTo>
                    <a:lnTo>
                      <a:pt x="8509" y="9101"/>
                    </a:lnTo>
                    <a:lnTo>
                      <a:pt x="14245" y="6727"/>
                    </a:lnTo>
                    <a:lnTo>
                      <a:pt x="8310" y="7715"/>
                    </a:lnTo>
                    <a:lnTo>
                      <a:pt x="6729" y="0"/>
                    </a:lnTo>
                    <a:close/>
                  </a:path>
                </a:pathLst>
              </a:custGeom>
              <a:solidFill>
                <a:srgbClr val="F2E3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4" name="Google Shape;3744;p54"/>
              <p:cNvSpPr/>
              <p:nvPr/>
            </p:nvSpPr>
            <p:spPr>
              <a:xfrm>
                <a:off x="1175378" y="2667397"/>
                <a:ext cx="265250" cy="271674"/>
              </a:xfrm>
              <a:custGeom>
                <a:avLst/>
                <a:gdLst/>
                <a:ahLst/>
                <a:cxnLst/>
                <a:rect l="l" t="t" r="r" b="b"/>
                <a:pathLst>
                  <a:path w="12141" h="12435" extrusionOk="0">
                    <a:moveTo>
                      <a:pt x="6436" y="0"/>
                    </a:moveTo>
                    <a:cubicBezTo>
                      <a:pt x="6436" y="0"/>
                      <a:pt x="6144" y="6144"/>
                      <a:pt x="6144" y="6291"/>
                    </a:cubicBezTo>
                    <a:lnTo>
                      <a:pt x="0" y="6144"/>
                    </a:lnTo>
                    <a:lnTo>
                      <a:pt x="0" y="6144"/>
                    </a:lnTo>
                    <a:lnTo>
                      <a:pt x="5266" y="7899"/>
                    </a:lnTo>
                    <a:lnTo>
                      <a:pt x="3071" y="12434"/>
                    </a:lnTo>
                    <a:lnTo>
                      <a:pt x="6144" y="8484"/>
                    </a:lnTo>
                    <a:lnTo>
                      <a:pt x="7752" y="12434"/>
                    </a:lnTo>
                    <a:lnTo>
                      <a:pt x="7607" y="7899"/>
                    </a:lnTo>
                    <a:lnTo>
                      <a:pt x="12140" y="8777"/>
                    </a:lnTo>
                    <a:lnTo>
                      <a:pt x="12140" y="8777"/>
                    </a:lnTo>
                    <a:lnTo>
                      <a:pt x="8337" y="6876"/>
                    </a:lnTo>
                    <a:lnTo>
                      <a:pt x="11848" y="2341"/>
                    </a:lnTo>
                    <a:lnTo>
                      <a:pt x="7460" y="6291"/>
                    </a:lnTo>
                    <a:lnTo>
                      <a:pt x="6436" y="0"/>
                    </a:lnTo>
                    <a:close/>
                  </a:path>
                </a:pathLst>
              </a:custGeom>
              <a:solidFill>
                <a:srgbClr val="F2E3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5" name="Google Shape;3745;p54"/>
              <p:cNvSpPr/>
              <p:nvPr/>
            </p:nvSpPr>
            <p:spPr>
              <a:xfrm rot="2700000">
                <a:off x="2599743" y="2987130"/>
                <a:ext cx="311197" cy="358756"/>
              </a:xfrm>
              <a:custGeom>
                <a:avLst/>
                <a:gdLst/>
                <a:ahLst/>
                <a:cxnLst/>
                <a:rect l="l" t="t" r="r" b="b"/>
                <a:pathLst>
                  <a:path w="14245" h="16422" extrusionOk="0">
                    <a:moveTo>
                      <a:pt x="6729" y="0"/>
                    </a:moveTo>
                    <a:lnTo>
                      <a:pt x="6729" y="8309"/>
                    </a:lnTo>
                    <a:lnTo>
                      <a:pt x="0" y="6334"/>
                    </a:lnTo>
                    <a:lnTo>
                      <a:pt x="0" y="6334"/>
                    </a:lnTo>
                    <a:lnTo>
                      <a:pt x="5736" y="10091"/>
                    </a:lnTo>
                    <a:lnTo>
                      <a:pt x="1979" y="15234"/>
                    </a:lnTo>
                    <a:lnTo>
                      <a:pt x="6727" y="10883"/>
                    </a:lnTo>
                    <a:lnTo>
                      <a:pt x="7519" y="16421"/>
                    </a:lnTo>
                    <a:lnTo>
                      <a:pt x="8113" y="10487"/>
                    </a:lnTo>
                    <a:lnTo>
                      <a:pt x="14047" y="13849"/>
                    </a:lnTo>
                    <a:lnTo>
                      <a:pt x="8509" y="9101"/>
                    </a:lnTo>
                    <a:lnTo>
                      <a:pt x="14245" y="6727"/>
                    </a:lnTo>
                    <a:lnTo>
                      <a:pt x="8310" y="7715"/>
                    </a:lnTo>
                    <a:lnTo>
                      <a:pt x="6729" y="0"/>
                    </a:lnTo>
                    <a:close/>
                  </a:path>
                </a:pathLst>
              </a:custGeom>
              <a:solidFill>
                <a:srgbClr val="F2E3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746" name="Google Shape;3746;p54"/>
              <p:cNvGrpSpPr/>
              <p:nvPr/>
            </p:nvGrpSpPr>
            <p:grpSpPr>
              <a:xfrm>
                <a:off x="1617089" y="2061919"/>
                <a:ext cx="982723" cy="1402892"/>
                <a:chOff x="2062047" y="1315060"/>
                <a:chExt cx="865149" cy="1235049"/>
              </a:xfrm>
            </p:grpSpPr>
            <p:sp>
              <p:nvSpPr>
                <p:cNvPr id="3747" name="Google Shape;3747;p54"/>
                <p:cNvSpPr/>
                <p:nvPr/>
              </p:nvSpPr>
              <p:spPr>
                <a:xfrm>
                  <a:off x="2172429" y="1986848"/>
                  <a:ext cx="750562" cy="4686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8" h="10363" extrusionOk="0">
                      <a:moveTo>
                        <a:pt x="15707" y="1"/>
                      </a:moveTo>
                      <a:lnTo>
                        <a:pt x="4004" y="1202"/>
                      </a:lnTo>
                      <a:lnTo>
                        <a:pt x="1" y="1613"/>
                      </a:lnTo>
                      <a:lnTo>
                        <a:pt x="14" y="1968"/>
                      </a:lnTo>
                      <a:cubicBezTo>
                        <a:pt x="21" y="2193"/>
                        <a:pt x="37" y="2418"/>
                        <a:pt x="63" y="2643"/>
                      </a:cubicBezTo>
                      <a:cubicBezTo>
                        <a:pt x="179" y="3680"/>
                        <a:pt x="477" y="4667"/>
                        <a:pt x="928" y="5567"/>
                      </a:cubicBezTo>
                      <a:cubicBezTo>
                        <a:pt x="1093" y="5902"/>
                        <a:pt x="1282" y="6229"/>
                        <a:pt x="1491" y="6541"/>
                      </a:cubicBezTo>
                      <a:cubicBezTo>
                        <a:pt x="1679" y="6819"/>
                        <a:pt x="1882" y="7088"/>
                        <a:pt x="2100" y="7342"/>
                      </a:cubicBezTo>
                      <a:cubicBezTo>
                        <a:pt x="2275" y="7551"/>
                        <a:pt x="2461" y="7750"/>
                        <a:pt x="2657" y="7938"/>
                      </a:cubicBezTo>
                      <a:cubicBezTo>
                        <a:pt x="2994" y="8269"/>
                        <a:pt x="3358" y="8571"/>
                        <a:pt x="3749" y="8839"/>
                      </a:cubicBezTo>
                      <a:cubicBezTo>
                        <a:pt x="3931" y="8968"/>
                        <a:pt x="4120" y="9087"/>
                        <a:pt x="4315" y="9200"/>
                      </a:cubicBezTo>
                      <a:cubicBezTo>
                        <a:pt x="4716" y="9435"/>
                        <a:pt x="5136" y="9637"/>
                        <a:pt x="5577" y="9806"/>
                      </a:cubicBezTo>
                      <a:cubicBezTo>
                        <a:pt x="5769" y="9876"/>
                        <a:pt x="5961" y="9945"/>
                        <a:pt x="6160" y="10001"/>
                      </a:cubicBezTo>
                      <a:cubicBezTo>
                        <a:pt x="6607" y="10134"/>
                        <a:pt x="7071" y="10230"/>
                        <a:pt x="7551" y="10290"/>
                      </a:cubicBezTo>
                      <a:cubicBezTo>
                        <a:pt x="7644" y="10299"/>
                        <a:pt x="7736" y="10310"/>
                        <a:pt x="7829" y="10316"/>
                      </a:cubicBezTo>
                      <a:cubicBezTo>
                        <a:pt x="7855" y="10319"/>
                        <a:pt x="7882" y="10322"/>
                        <a:pt x="7908" y="10326"/>
                      </a:cubicBezTo>
                      <a:cubicBezTo>
                        <a:pt x="7968" y="10329"/>
                        <a:pt x="8024" y="10333"/>
                        <a:pt x="8084" y="10336"/>
                      </a:cubicBezTo>
                      <a:cubicBezTo>
                        <a:pt x="8124" y="10339"/>
                        <a:pt x="8164" y="10339"/>
                        <a:pt x="8203" y="10342"/>
                      </a:cubicBezTo>
                      <a:cubicBezTo>
                        <a:pt x="8487" y="10356"/>
                        <a:pt x="8759" y="10363"/>
                        <a:pt x="9021" y="10363"/>
                      </a:cubicBezTo>
                      <a:cubicBezTo>
                        <a:pt x="9207" y="10363"/>
                        <a:pt x="9389" y="10359"/>
                        <a:pt x="9567" y="10352"/>
                      </a:cubicBezTo>
                      <a:cubicBezTo>
                        <a:pt x="9720" y="10346"/>
                        <a:pt x="9869" y="10339"/>
                        <a:pt x="10015" y="10329"/>
                      </a:cubicBezTo>
                      <a:cubicBezTo>
                        <a:pt x="10028" y="10329"/>
                        <a:pt x="10041" y="10329"/>
                        <a:pt x="10051" y="10326"/>
                      </a:cubicBezTo>
                      <a:lnTo>
                        <a:pt x="10091" y="10326"/>
                      </a:lnTo>
                      <a:cubicBezTo>
                        <a:pt x="10210" y="10316"/>
                        <a:pt x="10326" y="10306"/>
                        <a:pt x="10438" y="10296"/>
                      </a:cubicBezTo>
                      <a:cubicBezTo>
                        <a:pt x="10495" y="10290"/>
                        <a:pt x="10551" y="10283"/>
                        <a:pt x="10604" y="10276"/>
                      </a:cubicBezTo>
                      <a:cubicBezTo>
                        <a:pt x="10723" y="10263"/>
                        <a:pt x="10839" y="10250"/>
                        <a:pt x="10952" y="10230"/>
                      </a:cubicBezTo>
                      <a:cubicBezTo>
                        <a:pt x="11077" y="10213"/>
                        <a:pt x="11207" y="10194"/>
                        <a:pt x="11329" y="10170"/>
                      </a:cubicBezTo>
                      <a:cubicBezTo>
                        <a:pt x="11346" y="10167"/>
                        <a:pt x="11362" y="10163"/>
                        <a:pt x="11382" y="10160"/>
                      </a:cubicBezTo>
                      <a:cubicBezTo>
                        <a:pt x="11544" y="10128"/>
                        <a:pt x="11703" y="10094"/>
                        <a:pt x="11859" y="10054"/>
                      </a:cubicBezTo>
                      <a:cubicBezTo>
                        <a:pt x="11876" y="10051"/>
                        <a:pt x="11892" y="10048"/>
                        <a:pt x="11912" y="10041"/>
                      </a:cubicBezTo>
                      <a:cubicBezTo>
                        <a:pt x="11962" y="10028"/>
                        <a:pt x="12005" y="10018"/>
                        <a:pt x="12051" y="10004"/>
                      </a:cubicBezTo>
                      <a:cubicBezTo>
                        <a:pt x="12144" y="9981"/>
                        <a:pt x="12237" y="9952"/>
                        <a:pt x="12326" y="9925"/>
                      </a:cubicBezTo>
                      <a:cubicBezTo>
                        <a:pt x="12885" y="9750"/>
                        <a:pt x="13366" y="9527"/>
                        <a:pt x="13776" y="9276"/>
                      </a:cubicBezTo>
                      <a:cubicBezTo>
                        <a:pt x="13955" y="9163"/>
                        <a:pt x="14117" y="9047"/>
                        <a:pt x="14273" y="8928"/>
                      </a:cubicBezTo>
                      <a:cubicBezTo>
                        <a:pt x="14349" y="8865"/>
                        <a:pt x="14425" y="8806"/>
                        <a:pt x="14499" y="8740"/>
                      </a:cubicBezTo>
                      <a:cubicBezTo>
                        <a:pt x="15187" y="8141"/>
                        <a:pt x="15627" y="7438"/>
                        <a:pt x="15969" y="6770"/>
                      </a:cubicBezTo>
                      <a:cubicBezTo>
                        <a:pt x="16024" y="6657"/>
                        <a:pt x="16078" y="6544"/>
                        <a:pt x="16131" y="6432"/>
                      </a:cubicBezTo>
                      <a:cubicBezTo>
                        <a:pt x="16191" y="6302"/>
                        <a:pt x="16243" y="6166"/>
                        <a:pt x="16293" y="6031"/>
                      </a:cubicBezTo>
                      <a:cubicBezTo>
                        <a:pt x="16597" y="5107"/>
                        <a:pt x="16588" y="4008"/>
                        <a:pt x="16452" y="3007"/>
                      </a:cubicBezTo>
                      <a:cubicBezTo>
                        <a:pt x="16240" y="1381"/>
                        <a:pt x="15707" y="1"/>
                        <a:pt x="15707" y="1"/>
                      </a:cubicBezTo>
                      <a:close/>
                    </a:path>
                  </a:pathLst>
                </a:custGeom>
                <a:solidFill>
                  <a:srgbClr val="F2E39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48" name="Google Shape;3748;p54"/>
                <p:cNvSpPr/>
                <p:nvPr/>
              </p:nvSpPr>
              <p:spPr>
                <a:xfrm>
                  <a:off x="2211816" y="2137748"/>
                  <a:ext cx="39658" cy="1448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7" h="3204" extrusionOk="0">
                      <a:moveTo>
                        <a:pt x="512" y="0"/>
                      </a:moveTo>
                      <a:cubicBezTo>
                        <a:pt x="432" y="0"/>
                        <a:pt x="352" y="36"/>
                        <a:pt x="299" y="124"/>
                      </a:cubicBezTo>
                      <a:cubicBezTo>
                        <a:pt x="1" y="607"/>
                        <a:pt x="40" y="1134"/>
                        <a:pt x="47" y="1691"/>
                      </a:cubicBezTo>
                      <a:cubicBezTo>
                        <a:pt x="47" y="1869"/>
                        <a:pt x="50" y="2051"/>
                        <a:pt x="57" y="2230"/>
                      </a:cubicBezTo>
                      <a:cubicBezTo>
                        <a:pt x="222" y="2565"/>
                        <a:pt x="411" y="2892"/>
                        <a:pt x="620" y="3204"/>
                      </a:cubicBezTo>
                      <a:cubicBezTo>
                        <a:pt x="603" y="2883"/>
                        <a:pt x="590" y="2565"/>
                        <a:pt x="580" y="2247"/>
                      </a:cubicBezTo>
                      <a:cubicBezTo>
                        <a:pt x="567" y="1684"/>
                        <a:pt x="444" y="893"/>
                        <a:pt x="753" y="389"/>
                      </a:cubicBezTo>
                      <a:cubicBezTo>
                        <a:pt x="877" y="189"/>
                        <a:pt x="694" y="0"/>
                        <a:pt x="512" y="0"/>
                      </a:cubicBezTo>
                      <a:close/>
                    </a:path>
                  </a:pathLst>
                </a:custGeom>
                <a:solidFill>
                  <a:srgbClr val="A1393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49" name="Google Shape;3749;p54"/>
                <p:cNvSpPr/>
                <p:nvPr/>
              </p:nvSpPr>
              <p:spPr>
                <a:xfrm>
                  <a:off x="2266034" y="2196217"/>
                  <a:ext cx="28036" cy="1495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0" h="3308" extrusionOk="0">
                      <a:moveTo>
                        <a:pt x="364" y="0"/>
                      </a:moveTo>
                      <a:cubicBezTo>
                        <a:pt x="232" y="0"/>
                        <a:pt x="93" y="84"/>
                        <a:pt x="80" y="252"/>
                      </a:cubicBezTo>
                      <a:cubicBezTo>
                        <a:pt x="17" y="1073"/>
                        <a:pt x="0" y="1894"/>
                        <a:pt x="30" y="2712"/>
                      </a:cubicBezTo>
                      <a:cubicBezTo>
                        <a:pt x="205" y="2921"/>
                        <a:pt x="391" y="3120"/>
                        <a:pt x="587" y="3308"/>
                      </a:cubicBezTo>
                      <a:cubicBezTo>
                        <a:pt x="523" y="2291"/>
                        <a:pt x="530" y="1272"/>
                        <a:pt x="607" y="252"/>
                      </a:cubicBezTo>
                      <a:cubicBezTo>
                        <a:pt x="620" y="84"/>
                        <a:pt x="495" y="0"/>
                        <a:pt x="364" y="0"/>
                      </a:cubicBezTo>
                      <a:close/>
                    </a:path>
                  </a:pathLst>
                </a:custGeom>
                <a:solidFill>
                  <a:srgbClr val="A1393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50" name="Google Shape;3750;p54"/>
                <p:cNvSpPr/>
                <p:nvPr/>
              </p:nvSpPr>
              <p:spPr>
                <a:xfrm>
                  <a:off x="2336849" y="2239266"/>
                  <a:ext cx="30750" cy="1636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0" h="3619" extrusionOk="0">
                      <a:moveTo>
                        <a:pt x="360" y="1"/>
                      </a:moveTo>
                      <a:cubicBezTo>
                        <a:pt x="228" y="1"/>
                        <a:pt x="90" y="85"/>
                        <a:pt x="77" y="254"/>
                      </a:cubicBezTo>
                      <a:cubicBezTo>
                        <a:pt x="1" y="1260"/>
                        <a:pt x="14" y="2264"/>
                        <a:pt x="113" y="3257"/>
                      </a:cubicBezTo>
                      <a:cubicBezTo>
                        <a:pt x="295" y="3386"/>
                        <a:pt x="484" y="3505"/>
                        <a:pt x="679" y="3618"/>
                      </a:cubicBezTo>
                      <a:cubicBezTo>
                        <a:pt x="540" y="2502"/>
                        <a:pt x="517" y="1382"/>
                        <a:pt x="603" y="254"/>
                      </a:cubicBezTo>
                      <a:cubicBezTo>
                        <a:pt x="617" y="85"/>
                        <a:pt x="492" y="1"/>
                        <a:pt x="360" y="1"/>
                      </a:cubicBezTo>
                      <a:close/>
                    </a:path>
                  </a:pathLst>
                </a:custGeom>
                <a:solidFill>
                  <a:srgbClr val="A1393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51" name="Google Shape;3751;p54"/>
                <p:cNvSpPr/>
                <p:nvPr/>
              </p:nvSpPr>
              <p:spPr>
                <a:xfrm>
                  <a:off x="2399886" y="2247813"/>
                  <a:ext cx="51099" cy="1913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0" h="4231" extrusionOk="0">
                      <a:moveTo>
                        <a:pt x="255" y="0"/>
                      </a:moveTo>
                      <a:cubicBezTo>
                        <a:pt x="123" y="0"/>
                        <a:pt x="1" y="83"/>
                        <a:pt x="17" y="250"/>
                      </a:cubicBezTo>
                      <a:cubicBezTo>
                        <a:pt x="143" y="1522"/>
                        <a:pt x="279" y="2790"/>
                        <a:pt x="547" y="4035"/>
                      </a:cubicBezTo>
                      <a:cubicBezTo>
                        <a:pt x="739" y="4105"/>
                        <a:pt x="931" y="4174"/>
                        <a:pt x="1130" y="4230"/>
                      </a:cubicBezTo>
                      <a:cubicBezTo>
                        <a:pt x="826" y="2926"/>
                        <a:pt x="679" y="1591"/>
                        <a:pt x="543" y="250"/>
                      </a:cubicBezTo>
                      <a:cubicBezTo>
                        <a:pt x="527" y="84"/>
                        <a:pt x="387" y="0"/>
                        <a:pt x="255" y="0"/>
                      </a:cubicBezTo>
                      <a:close/>
                    </a:path>
                  </a:pathLst>
                </a:custGeom>
                <a:solidFill>
                  <a:srgbClr val="A1393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52" name="Google Shape;3752;p54"/>
                <p:cNvSpPr/>
                <p:nvPr/>
              </p:nvSpPr>
              <p:spPr>
                <a:xfrm>
                  <a:off x="2847518" y="2158413"/>
                  <a:ext cx="61725" cy="134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5" h="2976" extrusionOk="0">
                      <a:moveTo>
                        <a:pt x="321" y="0"/>
                      </a:moveTo>
                      <a:cubicBezTo>
                        <a:pt x="157" y="0"/>
                        <a:pt x="1" y="124"/>
                        <a:pt x="79" y="313"/>
                      </a:cubicBezTo>
                      <a:cubicBezTo>
                        <a:pt x="440" y="1187"/>
                        <a:pt x="797" y="2065"/>
                        <a:pt x="1040" y="2976"/>
                      </a:cubicBezTo>
                      <a:cubicBezTo>
                        <a:pt x="1095" y="2863"/>
                        <a:pt x="1149" y="2750"/>
                        <a:pt x="1202" y="2638"/>
                      </a:cubicBezTo>
                      <a:cubicBezTo>
                        <a:pt x="1262" y="2508"/>
                        <a:pt x="1314" y="2372"/>
                        <a:pt x="1364" y="2237"/>
                      </a:cubicBezTo>
                      <a:cubicBezTo>
                        <a:pt x="1142" y="1538"/>
                        <a:pt x="871" y="856"/>
                        <a:pt x="589" y="174"/>
                      </a:cubicBezTo>
                      <a:cubicBezTo>
                        <a:pt x="538" y="53"/>
                        <a:pt x="428" y="0"/>
                        <a:pt x="32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53" name="Google Shape;3753;p54"/>
                <p:cNvSpPr/>
                <p:nvPr/>
              </p:nvSpPr>
              <p:spPr>
                <a:xfrm>
                  <a:off x="2477438" y="2275216"/>
                  <a:ext cx="60595" cy="1790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0" h="3959" extrusionOk="0">
                      <a:moveTo>
                        <a:pt x="320" y="0"/>
                      </a:moveTo>
                      <a:cubicBezTo>
                        <a:pt x="162" y="0"/>
                        <a:pt x="0" y="129"/>
                        <a:pt x="54" y="326"/>
                      </a:cubicBezTo>
                      <a:cubicBezTo>
                        <a:pt x="385" y="1505"/>
                        <a:pt x="637" y="2701"/>
                        <a:pt x="806" y="3913"/>
                      </a:cubicBezTo>
                      <a:cubicBezTo>
                        <a:pt x="925" y="3925"/>
                        <a:pt x="1044" y="3939"/>
                        <a:pt x="1163" y="3949"/>
                      </a:cubicBezTo>
                      <a:cubicBezTo>
                        <a:pt x="1223" y="3952"/>
                        <a:pt x="1279" y="3956"/>
                        <a:pt x="1339" y="3959"/>
                      </a:cubicBezTo>
                      <a:cubicBezTo>
                        <a:pt x="1167" y="2684"/>
                        <a:pt x="911" y="1429"/>
                        <a:pt x="564" y="187"/>
                      </a:cubicBezTo>
                      <a:cubicBezTo>
                        <a:pt x="527" y="56"/>
                        <a:pt x="425" y="0"/>
                        <a:pt x="320" y="0"/>
                      </a:cubicBezTo>
                      <a:close/>
                    </a:path>
                  </a:pathLst>
                </a:custGeom>
                <a:solidFill>
                  <a:srgbClr val="A1393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54" name="Google Shape;3754;p54"/>
                <p:cNvSpPr/>
                <p:nvPr/>
              </p:nvSpPr>
              <p:spPr>
                <a:xfrm>
                  <a:off x="2579635" y="2289687"/>
                  <a:ext cx="49109" cy="1653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6" h="3656" extrusionOk="0">
                      <a:moveTo>
                        <a:pt x="319" y="0"/>
                      </a:moveTo>
                      <a:cubicBezTo>
                        <a:pt x="163" y="0"/>
                        <a:pt x="1" y="129"/>
                        <a:pt x="53" y="327"/>
                      </a:cubicBezTo>
                      <a:cubicBezTo>
                        <a:pt x="340" y="1424"/>
                        <a:pt x="510" y="2529"/>
                        <a:pt x="562" y="3655"/>
                      </a:cubicBezTo>
                      <a:cubicBezTo>
                        <a:pt x="741" y="3649"/>
                        <a:pt x="917" y="3639"/>
                        <a:pt x="1086" y="3629"/>
                      </a:cubicBezTo>
                      <a:cubicBezTo>
                        <a:pt x="1036" y="2463"/>
                        <a:pt x="860" y="1320"/>
                        <a:pt x="559" y="188"/>
                      </a:cubicBezTo>
                      <a:cubicBezTo>
                        <a:pt x="525" y="57"/>
                        <a:pt x="423" y="0"/>
                        <a:pt x="31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55" name="Google Shape;3755;p54"/>
                <p:cNvSpPr/>
                <p:nvPr/>
              </p:nvSpPr>
              <p:spPr>
                <a:xfrm>
                  <a:off x="2651897" y="2264680"/>
                  <a:ext cx="58017" cy="1821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3" h="4027" extrusionOk="0">
                      <a:moveTo>
                        <a:pt x="321" y="1"/>
                      </a:moveTo>
                      <a:cubicBezTo>
                        <a:pt x="158" y="1"/>
                        <a:pt x="1" y="127"/>
                        <a:pt x="77" y="317"/>
                      </a:cubicBezTo>
                      <a:cubicBezTo>
                        <a:pt x="550" y="1513"/>
                        <a:pt x="766" y="2745"/>
                        <a:pt x="726" y="4026"/>
                      </a:cubicBezTo>
                      <a:cubicBezTo>
                        <a:pt x="908" y="3990"/>
                        <a:pt x="1084" y="3953"/>
                        <a:pt x="1256" y="3910"/>
                      </a:cubicBezTo>
                      <a:cubicBezTo>
                        <a:pt x="1282" y="2625"/>
                        <a:pt x="1061" y="1384"/>
                        <a:pt x="584" y="178"/>
                      </a:cubicBezTo>
                      <a:cubicBezTo>
                        <a:pt x="536" y="54"/>
                        <a:pt x="427" y="1"/>
                        <a:pt x="32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56" name="Google Shape;3756;p54"/>
                <p:cNvSpPr/>
                <p:nvPr/>
              </p:nvSpPr>
              <p:spPr>
                <a:xfrm>
                  <a:off x="2763047" y="2252878"/>
                  <a:ext cx="54807" cy="1534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12" h="3394" extrusionOk="0">
                      <a:moveTo>
                        <a:pt x="319" y="0"/>
                      </a:moveTo>
                      <a:cubicBezTo>
                        <a:pt x="159" y="0"/>
                        <a:pt x="0" y="126"/>
                        <a:pt x="67" y="320"/>
                      </a:cubicBezTo>
                      <a:cubicBezTo>
                        <a:pt x="414" y="1327"/>
                        <a:pt x="632" y="2347"/>
                        <a:pt x="715" y="3393"/>
                      </a:cubicBezTo>
                      <a:cubicBezTo>
                        <a:pt x="894" y="3280"/>
                        <a:pt x="1056" y="3164"/>
                        <a:pt x="1212" y="3045"/>
                      </a:cubicBezTo>
                      <a:cubicBezTo>
                        <a:pt x="1112" y="2072"/>
                        <a:pt x="901" y="1118"/>
                        <a:pt x="576" y="181"/>
                      </a:cubicBezTo>
                      <a:cubicBezTo>
                        <a:pt x="532" y="55"/>
                        <a:pt x="425" y="0"/>
                        <a:pt x="31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57" name="Google Shape;3757;p54"/>
                <p:cNvSpPr/>
                <p:nvPr/>
              </p:nvSpPr>
              <p:spPr>
                <a:xfrm>
                  <a:off x="2519266" y="2364209"/>
                  <a:ext cx="148864" cy="1858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92" h="4111" extrusionOk="0">
                      <a:moveTo>
                        <a:pt x="129" y="1"/>
                      </a:moveTo>
                      <a:cubicBezTo>
                        <a:pt x="129" y="1"/>
                        <a:pt x="0" y="948"/>
                        <a:pt x="159" y="1971"/>
                      </a:cubicBezTo>
                      <a:cubicBezTo>
                        <a:pt x="288" y="2782"/>
                        <a:pt x="599" y="3640"/>
                        <a:pt x="1305" y="4110"/>
                      </a:cubicBezTo>
                      <a:cubicBezTo>
                        <a:pt x="1305" y="4110"/>
                        <a:pt x="1884" y="4071"/>
                        <a:pt x="2438" y="3564"/>
                      </a:cubicBezTo>
                      <a:cubicBezTo>
                        <a:pt x="2689" y="3332"/>
                        <a:pt x="2930" y="3001"/>
                        <a:pt x="3109" y="2534"/>
                      </a:cubicBezTo>
                      <a:cubicBezTo>
                        <a:pt x="3185" y="2345"/>
                        <a:pt x="3245" y="2136"/>
                        <a:pt x="3292" y="1905"/>
                      </a:cubicBezTo>
                      <a:lnTo>
                        <a:pt x="3282" y="1885"/>
                      </a:lnTo>
                      <a:cubicBezTo>
                        <a:pt x="3248" y="1845"/>
                        <a:pt x="3162" y="1736"/>
                        <a:pt x="3023" y="1587"/>
                      </a:cubicBezTo>
                      <a:cubicBezTo>
                        <a:pt x="2818" y="1361"/>
                        <a:pt x="2497" y="1051"/>
                        <a:pt x="2080" y="759"/>
                      </a:cubicBezTo>
                      <a:cubicBezTo>
                        <a:pt x="1563" y="401"/>
                        <a:pt x="897" y="74"/>
                        <a:pt x="12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58" name="Google Shape;3758;p54"/>
                <p:cNvSpPr/>
                <p:nvPr/>
              </p:nvSpPr>
              <p:spPr>
                <a:xfrm>
                  <a:off x="2645295" y="2423628"/>
                  <a:ext cx="78366" cy="670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3" h="1482" extrusionOk="0">
                      <a:moveTo>
                        <a:pt x="688" y="1"/>
                      </a:moveTo>
                      <a:cubicBezTo>
                        <a:pt x="583" y="1"/>
                        <a:pt x="482" y="27"/>
                        <a:pt x="395" y="91"/>
                      </a:cubicBezTo>
                      <a:cubicBezTo>
                        <a:pt x="1" y="376"/>
                        <a:pt x="94" y="1227"/>
                        <a:pt x="545" y="1375"/>
                      </a:cubicBezTo>
                      <a:cubicBezTo>
                        <a:pt x="700" y="1427"/>
                        <a:pt x="862" y="1481"/>
                        <a:pt x="1019" y="1481"/>
                      </a:cubicBezTo>
                      <a:cubicBezTo>
                        <a:pt x="1143" y="1481"/>
                        <a:pt x="1262" y="1447"/>
                        <a:pt x="1372" y="1352"/>
                      </a:cubicBezTo>
                      <a:cubicBezTo>
                        <a:pt x="1574" y="1177"/>
                        <a:pt x="1733" y="952"/>
                        <a:pt x="1677" y="703"/>
                      </a:cubicBezTo>
                      <a:cubicBezTo>
                        <a:pt x="1637" y="538"/>
                        <a:pt x="1409" y="319"/>
                        <a:pt x="1233" y="197"/>
                      </a:cubicBezTo>
                      <a:cubicBezTo>
                        <a:pt x="1087" y="91"/>
                        <a:pt x="882" y="1"/>
                        <a:pt x="688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59" name="Google Shape;3759;p54"/>
                <p:cNvSpPr/>
                <p:nvPr/>
              </p:nvSpPr>
              <p:spPr>
                <a:xfrm>
                  <a:off x="2686807" y="2309855"/>
                  <a:ext cx="174821" cy="1857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66" h="4108" extrusionOk="0">
                      <a:moveTo>
                        <a:pt x="2464" y="0"/>
                      </a:moveTo>
                      <a:cubicBezTo>
                        <a:pt x="487" y="73"/>
                        <a:pt x="0" y="3011"/>
                        <a:pt x="0" y="3011"/>
                      </a:cubicBezTo>
                      <a:cubicBezTo>
                        <a:pt x="0" y="3011"/>
                        <a:pt x="1090" y="4108"/>
                        <a:pt x="2487" y="4108"/>
                      </a:cubicBezTo>
                      <a:cubicBezTo>
                        <a:pt x="2729" y="4108"/>
                        <a:pt x="2980" y="4075"/>
                        <a:pt x="3236" y="3998"/>
                      </a:cubicBezTo>
                      <a:cubicBezTo>
                        <a:pt x="3865" y="2630"/>
                        <a:pt x="2464" y="0"/>
                        <a:pt x="246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60" name="Google Shape;3760;p54"/>
                <p:cNvSpPr/>
                <p:nvPr/>
              </p:nvSpPr>
              <p:spPr>
                <a:xfrm>
                  <a:off x="2568149" y="2435250"/>
                  <a:ext cx="82165" cy="47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7" h="1046" extrusionOk="0">
                      <a:moveTo>
                        <a:pt x="94" y="0"/>
                      </a:moveTo>
                      <a:cubicBezTo>
                        <a:pt x="24" y="0"/>
                        <a:pt x="1" y="110"/>
                        <a:pt x="75" y="128"/>
                      </a:cubicBezTo>
                      <a:cubicBezTo>
                        <a:pt x="611" y="258"/>
                        <a:pt x="1147" y="386"/>
                        <a:pt x="1684" y="513"/>
                      </a:cubicBezTo>
                      <a:cubicBezTo>
                        <a:pt x="1310" y="645"/>
                        <a:pt x="939" y="781"/>
                        <a:pt x="565" y="913"/>
                      </a:cubicBezTo>
                      <a:cubicBezTo>
                        <a:pt x="493" y="940"/>
                        <a:pt x="513" y="1046"/>
                        <a:pt x="579" y="1046"/>
                      </a:cubicBezTo>
                      <a:cubicBezTo>
                        <a:pt x="586" y="1046"/>
                        <a:pt x="594" y="1045"/>
                        <a:pt x="601" y="1042"/>
                      </a:cubicBezTo>
                      <a:cubicBezTo>
                        <a:pt x="982" y="903"/>
                        <a:pt x="1366" y="768"/>
                        <a:pt x="1747" y="629"/>
                      </a:cubicBezTo>
                      <a:cubicBezTo>
                        <a:pt x="1817" y="605"/>
                        <a:pt x="1800" y="506"/>
                        <a:pt x="1740" y="499"/>
                      </a:cubicBezTo>
                      <a:cubicBezTo>
                        <a:pt x="1777" y="466"/>
                        <a:pt x="1777" y="400"/>
                        <a:pt x="1721" y="386"/>
                      </a:cubicBezTo>
                      <a:cubicBezTo>
                        <a:pt x="1184" y="258"/>
                        <a:pt x="648" y="132"/>
                        <a:pt x="111" y="3"/>
                      </a:cubicBezTo>
                      <a:cubicBezTo>
                        <a:pt x="105" y="1"/>
                        <a:pt x="99" y="0"/>
                        <a:pt x="94" y="0"/>
                      </a:cubicBezTo>
                      <a:close/>
                    </a:path>
                  </a:pathLst>
                </a:custGeom>
                <a:solidFill>
                  <a:srgbClr val="F2E39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61" name="Google Shape;3761;p54"/>
                <p:cNvSpPr/>
                <p:nvPr/>
              </p:nvSpPr>
              <p:spPr>
                <a:xfrm>
                  <a:off x="2667226" y="2403867"/>
                  <a:ext cx="107804" cy="857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84" h="1897" extrusionOk="0">
                      <a:moveTo>
                        <a:pt x="1947" y="0"/>
                      </a:moveTo>
                      <a:cubicBezTo>
                        <a:pt x="1932" y="0"/>
                        <a:pt x="1917" y="6"/>
                        <a:pt x="1903" y="21"/>
                      </a:cubicBezTo>
                      <a:cubicBezTo>
                        <a:pt x="1662" y="282"/>
                        <a:pt x="1404" y="528"/>
                        <a:pt x="1125" y="753"/>
                      </a:cubicBezTo>
                      <a:cubicBezTo>
                        <a:pt x="1116" y="762"/>
                        <a:pt x="1109" y="773"/>
                        <a:pt x="1106" y="782"/>
                      </a:cubicBezTo>
                      <a:cubicBezTo>
                        <a:pt x="874" y="472"/>
                        <a:pt x="473" y="305"/>
                        <a:pt x="86" y="299"/>
                      </a:cubicBezTo>
                      <a:cubicBezTo>
                        <a:pt x="0" y="299"/>
                        <a:pt x="0" y="432"/>
                        <a:pt x="86" y="432"/>
                      </a:cubicBezTo>
                      <a:cubicBezTo>
                        <a:pt x="410" y="435"/>
                        <a:pt x="728" y="548"/>
                        <a:pt x="950" y="796"/>
                      </a:cubicBezTo>
                      <a:cubicBezTo>
                        <a:pt x="1205" y="1080"/>
                        <a:pt x="1278" y="1594"/>
                        <a:pt x="850" y="1763"/>
                      </a:cubicBezTo>
                      <a:cubicBezTo>
                        <a:pt x="779" y="1792"/>
                        <a:pt x="801" y="1896"/>
                        <a:pt x="861" y="1896"/>
                      </a:cubicBezTo>
                      <a:cubicBezTo>
                        <a:pt x="868" y="1896"/>
                        <a:pt x="876" y="1895"/>
                        <a:pt x="884" y="1892"/>
                      </a:cubicBezTo>
                      <a:cubicBezTo>
                        <a:pt x="1241" y="1750"/>
                        <a:pt x="1377" y="1359"/>
                        <a:pt x="1238" y="1008"/>
                      </a:cubicBezTo>
                      <a:cubicBezTo>
                        <a:pt x="1225" y="978"/>
                        <a:pt x="1208" y="952"/>
                        <a:pt x="1195" y="921"/>
                      </a:cubicBezTo>
                      <a:lnTo>
                        <a:pt x="2298" y="802"/>
                      </a:lnTo>
                      <a:cubicBezTo>
                        <a:pt x="2378" y="793"/>
                        <a:pt x="2384" y="670"/>
                        <a:pt x="2304" y="670"/>
                      </a:cubicBezTo>
                      <a:cubicBezTo>
                        <a:pt x="2302" y="670"/>
                        <a:pt x="2300" y="670"/>
                        <a:pt x="2298" y="670"/>
                      </a:cubicBezTo>
                      <a:cubicBezTo>
                        <a:pt x="1963" y="707"/>
                        <a:pt x="1629" y="743"/>
                        <a:pt x="1291" y="779"/>
                      </a:cubicBezTo>
                      <a:cubicBezTo>
                        <a:pt x="1539" y="574"/>
                        <a:pt x="1775" y="352"/>
                        <a:pt x="1996" y="114"/>
                      </a:cubicBezTo>
                      <a:cubicBezTo>
                        <a:pt x="2040" y="66"/>
                        <a:pt x="1995" y="0"/>
                        <a:pt x="1947" y="0"/>
                      </a:cubicBezTo>
                      <a:close/>
                    </a:path>
                  </a:pathLst>
                </a:custGeom>
                <a:solidFill>
                  <a:srgbClr val="F2E39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62" name="Google Shape;3762;p54"/>
                <p:cNvSpPr/>
                <p:nvPr/>
              </p:nvSpPr>
              <p:spPr>
                <a:xfrm>
                  <a:off x="2164199" y="1625948"/>
                  <a:ext cx="762997" cy="7019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73" h="15522" extrusionOk="0">
                      <a:moveTo>
                        <a:pt x="8071" y="1"/>
                      </a:moveTo>
                      <a:cubicBezTo>
                        <a:pt x="7663" y="4"/>
                        <a:pt x="7246" y="41"/>
                        <a:pt x="6828" y="117"/>
                      </a:cubicBezTo>
                      <a:cubicBezTo>
                        <a:pt x="6796" y="123"/>
                        <a:pt x="6759" y="130"/>
                        <a:pt x="6726" y="137"/>
                      </a:cubicBezTo>
                      <a:cubicBezTo>
                        <a:pt x="6719" y="140"/>
                        <a:pt x="6709" y="140"/>
                        <a:pt x="6700" y="143"/>
                      </a:cubicBezTo>
                      <a:cubicBezTo>
                        <a:pt x="6666" y="150"/>
                        <a:pt x="6630" y="157"/>
                        <a:pt x="6597" y="167"/>
                      </a:cubicBezTo>
                      <a:cubicBezTo>
                        <a:pt x="6123" y="269"/>
                        <a:pt x="5647" y="435"/>
                        <a:pt x="5176" y="670"/>
                      </a:cubicBezTo>
                      <a:cubicBezTo>
                        <a:pt x="5136" y="690"/>
                        <a:pt x="5097" y="710"/>
                        <a:pt x="5057" y="733"/>
                      </a:cubicBezTo>
                      <a:cubicBezTo>
                        <a:pt x="5020" y="749"/>
                        <a:pt x="4985" y="773"/>
                        <a:pt x="4945" y="792"/>
                      </a:cubicBezTo>
                      <a:cubicBezTo>
                        <a:pt x="4849" y="846"/>
                        <a:pt x="4752" y="902"/>
                        <a:pt x="4656" y="962"/>
                      </a:cubicBezTo>
                      <a:cubicBezTo>
                        <a:pt x="4643" y="968"/>
                        <a:pt x="4633" y="978"/>
                        <a:pt x="4620" y="985"/>
                      </a:cubicBezTo>
                      <a:cubicBezTo>
                        <a:pt x="4381" y="1133"/>
                        <a:pt x="4146" y="1306"/>
                        <a:pt x="3915" y="1501"/>
                      </a:cubicBezTo>
                      <a:cubicBezTo>
                        <a:pt x="3878" y="1531"/>
                        <a:pt x="3842" y="1561"/>
                        <a:pt x="3805" y="1590"/>
                      </a:cubicBezTo>
                      <a:cubicBezTo>
                        <a:pt x="3435" y="1911"/>
                        <a:pt x="3067" y="2293"/>
                        <a:pt x="2716" y="2740"/>
                      </a:cubicBezTo>
                      <a:cubicBezTo>
                        <a:pt x="2686" y="2776"/>
                        <a:pt x="2656" y="2813"/>
                        <a:pt x="2626" y="2852"/>
                      </a:cubicBezTo>
                      <a:lnTo>
                        <a:pt x="2623" y="2856"/>
                      </a:lnTo>
                      <a:cubicBezTo>
                        <a:pt x="2593" y="2892"/>
                        <a:pt x="2309" y="3236"/>
                        <a:pt x="1941" y="3793"/>
                      </a:cubicBezTo>
                      <a:cubicBezTo>
                        <a:pt x="1918" y="3832"/>
                        <a:pt x="1891" y="3872"/>
                        <a:pt x="1865" y="3912"/>
                      </a:cubicBezTo>
                      <a:cubicBezTo>
                        <a:pt x="1587" y="4339"/>
                        <a:pt x="1269" y="4879"/>
                        <a:pt x="981" y="5488"/>
                      </a:cubicBezTo>
                      <a:cubicBezTo>
                        <a:pt x="898" y="5660"/>
                        <a:pt x="815" y="5842"/>
                        <a:pt x="739" y="6028"/>
                      </a:cubicBezTo>
                      <a:cubicBezTo>
                        <a:pt x="719" y="6074"/>
                        <a:pt x="699" y="6117"/>
                        <a:pt x="683" y="6163"/>
                      </a:cubicBezTo>
                      <a:cubicBezTo>
                        <a:pt x="444" y="6753"/>
                        <a:pt x="249" y="7392"/>
                        <a:pt x="140" y="8051"/>
                      </a:cubicBezTo>
                      <a:cubicBezTo>
                        <a:pt x="1" y="8885"/>
                        <a:pt x="1" y="9753"/>
                        <a:pt x="239" y="10601"/>
                      </a:cubicBezTo>
                      <a:cubicBezTo>
                        <a:pt x="239" y="10608"/>
                        <a:pt x="242" y="10614"/>
                        <a:pt x="245" y="10624"/>
                      </a:cubicBezTo>
                      <a:cubicBezTo>
                        <a:pt x="1170" y="13863"/>
                        <a:pt x="5219" y="15449"/>
                        <a:pt x="9081" y="15518"/>
                      </a:cubicBezTo>
                      <a:cubicBezTo>
                        <a:pt x="9178" y="15520"/>
                        <a:pt x="9276" y="15521"/>
                        <a:pt x="9373" y="15521"/>
                      </a:cubicBezTo>
                      <a:cubicBezTo>
                        <a:pt x="9777" y="15521"/>
                        <a:pt x="10179" y="15504"/>
                        <a:pt x="10574" y="15472"/>
                      </a:cubicBezTo>
                      <a:cubicBezTo>
                        <a:pt x="14034" y="15171"/>
                        <a:pt x="16008" y="13154"/>
                        <a:pt x="16634" y="10988"/>
                      </a:cubicBezTo>
                      <a:cubicBezTo>
                        <a:pt x="16779" y="10495"/>
                        <a:pt x="16853" y="9995"/>
                        <a:pt x="16856" y="9505"/>
                      </a:cubicBezTo>
                      <a:cubicBezTo>
                        <a:pt x="16872" y="7849"/>
                        <a:pt x="16174" y="5260"/>
                        <a:pt x="15184" y="3375"/>
                      </a:cubicBezTo>
                      <a:cubicBezTo>
                        <a:pt x="15045" y="3114"/>
                        <a:pt x="14899" y="2862"/>
                        <a:pt x="14750" y="2631"/>
                      </a:cubicBezTo>
                      <a:cubicBezTo>
                        <a:pt x="14707" y="2564"/>
                        <a:pt x="14664" y="2501"/>
                        <a:pt x="14621" y="2438"/>
                      </a:cubicBezTo>
                      <a:cubicBezTo>
                        <a:pt x="14120" y="1706"/>
                        <a:pt x="13571" y="1190"/>
                        <a:pt x="13015" y="1051"/>
                      </a:cubicBezTo>
                      <a:cubicBezTo>
                        <a:pt x="12958" y="1037"/>
                        <a:pt x="12896" y="1017"/>
                        <a:pt x="12833" y="1001"/>
                      </a:cubicBezTo>
                      <a:cubicBezTo>
                        <a:pt x="12789" y="988"/>
                        <a:pt x="12743" y="974"/>
                        <a:pt x="12694" y="962"/>
                      </a:cubicBezTo>
                      <a:cubicBezTo>
                        <a:pt x="12597" y="931"/>
                        <a:pt x="12495" y="902"/>
                        <a:pt x="12385" y="869"/>
                      </a:cubicBezTo>
                      <a:cubicBezTo>
                        <a:pt x="12117" y="783"/>
                        <a:pt x="11815" y="687"/>
                        <a:pt x="11494" y="587"/>
                      </a:cubicBezTo>
                      <a:cubicBezTo>
                        <a:pt x="11448" y="574"/>
                        <a:pt x="11398" y="557"/>
                        <a:pt x="11349" y="544"/>
                      </a:cubicBezTo>
                      <a:cubicBezTo>
                        <a:pt x="10889" y="409"/>
                        <a:pt x="10385" y="276"/>
                        <a:pt x="9848" y="173"/>
                      </a:cubicBezTo>
                      <a:cubicBezTo>
                        <a:pt x="9802" y="167"/>
                        <a:pt x="9756" y="157"/>
                        <a:pt x="9706" y="147"/>
                      </a:cubicBezTo>
                      <a:cubicBezTo>
                        <a:pt x="9226" y="64"/>
                        <a:pt x="8726" y="11"/>
                        <a:pt x="821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63" name="Google Shape;3763;p54"/>
                <p:cNvSpPr/>
                <p:nvPr/>
              </p:nvSpPr>
              <p:spPr>
                <a:xfrm>
                  <a:off x="2118979" y="1459855"/>
                  <a:ext cx="627744" cy="4434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82" h="9807" extrusionOk="0">
                      <a:moveTo>
                        <a:pt x="6005" y="1"/>
                      </a:moveTo>
                      <a:cubicBezTo>
                        <a:pt x="5745" y="1"/>
                        <a:pt x="5492" y="26"/>
                        <a:pt x="5245" y="74"/>
                      </a:cubicBezTo>
                      <a:cubicBezTo>
                        <a:pt x="4828" y="154"/>
                        <a:pt x="4431" y="299"/>
                        <a:pt x="4057" y="498"/>
                      </a:cubicBezTo>
                      <a:cubicBezTo>
                        <a:pt x="4024" y="515"/>
                        <a:pt x="3990" y="531"/>
                        <a:pt x="3958" y="551"/>
                      </a:cubicBezTo>
                      <a:cubicBezTo>
                        <a:pt x="3537" y="786"/>
                        <a:pt x="3143" y="1088"/>
                        <a:pt x="2782" y="1439"/>
                      </a:cubicBezTo>
                      <a:cubicBezTo>
                        <a:pt x="1268" y="2912"/>
                        <a:pt x="305" y="5260"/>
                        <a:pt x="99" y="7257"/>
                      </a:cubicBezTo>
                      <a:lnTo>
                        <a:pt x="99" y="7267"/>
                      </a:lnTo>
                      <a:cubicBezTo>
                        <a:pt x="0" y="8251"/>
                        <a:pt x="87" y="9145"/>
                        <a:pt x="382" y="9807"/>
                      </a:cubicBezTo>
                      <a:lnTo>
                        <a:pt x="1338" y="9419"/>
                      </a:lnTo>
                      <a:lnTo>
                        <a:pt x="1467" y="9367"/>
                      </a:lnTo>
                      <a:lnTo>
                        <a:pt x="1981" y="9161"/>
                      </a:lnTo>
                      <a:lnTo>
                        <a:pt x="3613" y="8499"/>
                      </a:lnTo>
                      <a:lnTo>
                        <a:pt x="3746" y="8442"/>
                      </a:lnTo>
                      <a:lnTo>
                        <a:pt x="4514" y="8135"/>
                      </a:lnTo>
                      <a:lnTo>
                        <a:pt x="5398" y="7204"/>
                      </a:lnTo>
                      <a:lnTo>
                        <a:pt x="7773" y="6383"/>
                      </a:lnTo>
                      <a:lnTo>
                        <a:pt x="8468" y="6532"/>
                      </a:lnTo>
                      <a:lnTo>
                        <a:pt x="8591" y="6482"/>
                      </a:lnTo>
                      <a:lnTo>
                        <a:pt x="9557" y="6091"/>
                      </a:lnTo>
                      <a:lnTo>
                        <a:pt x="9683" y="6038"/>
                      </a:lnTo>
                      <a:lnTo>
                        <a:pt x="11104" y="5465"/>
                      </a:lnTo>
                      <a:lnTo>
                        <a:pt x="11226" y="5416"/>
                      </a:lnTo>
                      <a:lnTo>
                        <a:pt x="12471" y="4913"/>
                      </a:lnTo>
                      <a:lnTo>
                        <a:pt x="12597" y="4860"/>
                      </a:lnTo>
                      <a:lnTo>
                        <a:pt x="13385" y="4542"/>
                      </a:lnTo>
                      <a:lnTo>
                        <a:pt x="13657" y="4429"/>
                      </a:lnTo>
                      <a:lnTo>
                        <a:pt x="13779" y="4380"/>
                      </a:lnTo>
                      <a:lnTo>
                        <a:pt x="13882" y="4340"/>
                      </a:lnTo>
                      <a:cubicBezTo>
                        <a:pt x="13882" y="4340"/>
                        <a:pt x="13829" y="4270"/>
                        <a:pt x="13729" y="4147"/>
                      </a:cubicBezTo>
                      <a:cubicBezTo>
                        <a:pt x="13677" y="4088"/>
                        <a:pt x="13614" y="4015"/>
                        <a:pt x="13541" y="3929"/>
                      </a:cubicBezTo>
                      <a:cubicBezTo>
                        <a:pt x="13329" y="3694"/>
                        <a:pt x="13021" y="3369"/>
                        <a:pt x="12633" y="3012"/>
                      </a:cubicBezTo>
                      <a:cubicBezTo>
                        <a:pt x="11561" y="2018"/>
                        <a:pt x="9849" y="750"/>
                        <a:pt x="7703" y="230"/>
                      </a:cubicBezTo>
                      <a:cubicBezTo>
                        <a:pt x="7487" y="177"/>
                        <a:pt x="7266" y="131"/>
                        <a:pt x="7041" y="97"/>
                      </a:cubicBezTo>
                      <a:cubicBezTo>
                        <a:pt x="6998" y="91"/>
                        <a:pt x="6958" y="81"/>
                        <a:pt x="6914" y="78"/>
                      </a:cubicBezTo>
                      <a:cubicBezTo>
                        <a:pt x="6908" y="74"/>
                        <a:pt x="6898" y="74"/>
                        <a:pt x="6891" y="74"/>
                      </a:cubicBezTo>
                      <a:cubicBezTo>
                        <a:pt x="6792" y="61"/>
                        <a:pt x="6696" y="48"/>
                        <a:pt x="6600" y="38"/>
                      </a:cubicBezTo>
                      <a:cubicBezTo>
                        <a:pt x="6497" y="25"/>
                        <a:pt x="6398" y="18"/>
                        <a:pt x="6298" y="12"/>
                      </a:cubicBezTo>
                      <a:cubicBezTo>
                        <a:pt x="6200" y="4"/>
                        <a:pt x="6102" y="1"/>
                        <a:pt x="600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64" name="Google Shape;3764;p54"/>
                <p:cNvSpPr/>
                <p:nvPr/>
              </p:nvSpPr>
              <p:spPr>
                <a:xfrm>
                  <a:off x="2222126" y="1487439"/>
                  <a:ext cx="105634" cy="2224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36" h="4919" extrusionOk="0">
                      <a:moveTo>
                        <a:pt x="1919" y="0"/>
                      </a:moveTo>
                      <a:cubicBezTo>
                        <a:pt x="1899" y="0"/>
                        <a:pt x="1880" y="10"/>
                        <a:pt x="1868" y="34"/>
                      </a:cubicBezTo>
                      <a:cubicBezTo>
                        <a:pt x="1581" y="583"/>
                        <a:pt x="1352" y="1150"/>
                        <a:pt x="1183" y="1726"/>
                      </a:cubicBezTo>
                      <a:cubicBezTo>
                        <a:pt x="982" y="1696"/>
                        <a:pt x="796" y="1607"/>
                        <a:pt x="644" y="1458"/>
                      </a:cubicBezTo>
                      <a:cubicBezTo>
                        <a:pt x="630" y="1446"/>
                        <a:pt x="615" y="1440"/>
                        <a:pt x="600" y="1440"/>
                      </a:cubicBezTo>
                      <a:cubicBezTo>
                        <a:pt x="547" y="1440"/>
                        <a:pt x="501" y="1506"/>
                        <a:pt x="548" y="1551"/>
                      </a:cubicBezTo>
                      <a:cubicBezTo>
                        <a:pt x="719" y="1713"/>
                        <a:pt x="922" y="1819"/>
                        <a:pt x="1144" y="1855"/>
                      </a:cubicBezTo>
                      <a:cubicBezTo>
                        <a:pt x="1044" y="2220"/>
                        <a:pt x="965" y="2587"/>
                        <a:pt x="908" y="2961"/>
                      </a:cubicBezTo>
                      <a:cubicBezTo>
                        <a:pt x="607" y="2922"/>
                        <a:pt x="306" y="2733"/>
                        <a:pt x="143" y="2435"/>
                      </a:cubicBezTo>
                      <a:cubicBezTo>
                        <a:pt x="130" y="2411"/>
                        <a:pt x="109" y="2401"/>
                        <a:pt x="89" y="2401"/>
                      </a:cubicBezTo>
                      <a:cubicBezTo>
                        <a:pt x="45" y="2401"/>
                        <a:pt x="1" y="2449"/>
                        <a:pt x="28" y="2501"/>
                      </a:cubicBezTo>
                      <a:cubicBezTo>
                        <a:pt x="216" y="2842"/>
                        <a:pt x="551" y="3047"/>
                        <a:pt x="892" y="3091"/>
                      </a:cubicBezTo>
                      <a:cubicBezTo>
                        <a:pt x="812" y="3667"/>
                        <a:pt x="789" y="4256"/>
                        <a:pt x="823" y="4855"/>
                      </a:cubicBezTo>
                      <a:cubicBezTo>
                        <a:pt x="824" y="4897"/>
                        <a:pt x="859" y="4919"/>
                        <a:pt x="892" y="4919"/>
                      </a:cubicBezTo>
                      <a:cubicBezTo>
                        <a:pt x="924" y="4919"/>
                        <a:pt x="956" y="4898"/>
                        <a:pt x="954" y="4855"/>
                      </a:cubicBezTo>
                      <a:cubicBezTo>
                        <a:pt x="922" y="4259"/>
                        <a:pt x="945" y="3673"/>
                        <a:pt x="1021" y="3097"/>
                      </a:cubicBezTo>
                      <a:cubicBezTo>
                        <a:pt x="1385" y="3097"/>
                        <a:pt x="1733" y="2899"/>
                        <a:pt x="1885" y="2461"/>
                      </a:cubicBezTo>
                      <a:cubicBezTo>
                        <a:pt x="1903" y="2414"/>
                        <a:pt x="1865" y="2383"/>
                        <a:pt x="1825" y="2383"/>
                      </a:cubicBezTo>
                      <a:cubicBezTo>
                        <a:pt x="1799" y="2383"/>
                        <a:pt x="1771" y="2396"/>
                        <a:pt x="1760" y="2428"/>
                      </a:cubicBezTo>
                      <a:cubicBezTo>
                        <a:pt x="1627" y="2799"/>
                        <a:pt x="1342" y="2964"/>
                        <a:pt x="1041" y="2968"/>
                      </a:cubicBezTo>
                      <a:cubicBezTo>
                        <a:pt x="1097" y="2597"/>
                        <a:pt x="1173" y="2229"/>
                        <a:pt x="1276" y="1869"/>
                      </a:cubicBezTo>
                      <a:cubicBezTo>
                        <a:pt x="1302" y="1870"/>
                        <a:pt x="1328" y="1871"/>
                        <a:pt x="1354" y="1871"/>
                      </a:cubicBezTo>
                      <a:cubicBezTo>
                        <a:pt x="1379" y="1871"/>
                        <a:pt x="1405" y="1870"/>
                        <a:pt x="1431" y="1869"/>
                      </a:cubicBezTo>
                      <a:cubicBezTo>
                        <a:pt x="1806" y="1835"/>
                        <a:pt x="2054" y="1610"/>
                        <a:pt x="2293" y="1342"/>
                      </a:cubicBezTo>
                      <a:cubicBezTo>
                        <a:pt x="2335" y="1294"/>
                        <a:pt x="2291" y="1228"/>
                        <a:pt x="2243" y="1228"/>
                      </a:cubicBezTo>
                      <a:cubicBezTo>
                        <a:pt x="2228" y="1228"/>
                        <a:pt x="2213" y="1235"/>
                        <a:pt x="2200" y="1249"/>
                      </a:cubicBezTo>
                      <a:cubicBezTo>
                        <a:pt x="1995" y="1481"/>
                        <a:pt x="1786" y="1683"/>
                        <a:pt x="1468" y="1729"/>
                      </a:cubicBezTo>
                      <a:cubicBezTo>
                        <a:pt x="1415" y="1736"/>
                        <a:pt x="1365" y="1740"/>
                        <a:pt x="1315" y="1740"/>
                      </a:cubicBezTo>
                      <a:cubicBezTo>
                        <a:pt x="1481" y="1179"/>
                        <a:pt x="1703" y="633"/>
                        <a:pt x="1981" y="100"/>
                      </a:cubicBezTo>
                      <a:cubicBezTo>
                        <a:pt x="2009" y="48"/>
                        <a:pt x="1962" y="0"/>
                        <a:pt x="1919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65" name="Google Shape;3765;p54"/>
                <p:cNvSpPr/>
                <p:nvPr/>
              </p:nvSpPr>
              <p:spPr>
                <a:xfrm>
                  <a:off x="2328755" y="1467406"/>
                  <a:ext cx="68644" cy="2032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8" h="4495" extrusionOk="0">
                      <a:moveTo>
                        <a:pt x="696" y="1"/>
                      </a:moveTo>
                      <a:cubicBezTo>
                        <a:pt x="670" y="1"/>
                        <a:pt x="647" y="15"/>
                        <a:pt x="643" y="50"/>
                      </a:cubicBezTo>
                      <a:cubicBezTo>
                        <a:pt x="563" y="593"/>
                        <a:pt x="531" y="1136"/>
                        <a:pt x="534" y="1676"/>
                      </a:cubicBezTo>
                      <a:cubicBezTo>
                        <a:pt x="352" y="1735"/>
                        <a:pt x="183" y="1841"/>
                        <a:pt x="47" y="1994"/>
                      </a:cubicBezTo>
                      <a:cubicBezTo>
                        <a:pt x="1" y="2040"/>
                        <a:pt x="46" y="2106"/>
                        <a:pt x="96" y="2106"/>
                      </a:cubicBezTo>
                      <a:cubicBezTo>
                        <a:pt x="111" y="2106"/>
                        <a:pt x="126" y="2100"/>
                        <a:pt x="140" y="2087"/>
                      </a:cubicBezTo>
                      <a:cubicBezTo>
                        <a:pt x="253" y="1964"/>
                        <a:pt x="388" y="1874"/>
                        <a:pt x="534" y="1815"/>
                      </a:cubicBezTo>
                      <a:cubicBezTo>
                        <a:pt x="540" y="2087"/>
                        <a:pt x="551" y="2358"/>
                        <a:pt x="577" y="2626"/>
                      </a:cubicBezTo>
                      <a:cubicBezTo>
                        <a:pt x="335" y="2715"/>
                        <a:pt x="146" y="2874"/>
                        <a:pt x="126" y="3129"/>
                      </a:cubicBezTo>
                      <a:cubicBezTo>
                        <a:pt x="123" y="3171"/>
                        <a:pt x="154" y="3191"/>
                        <a:pt x="186" y="3191"/>
                      </a:cubicBezTo>
                      <a:cubicBezTo>
                        <a:pt x="218" y="3191"/>
                        <a:pt x="252" y="3171"/>
                        <a:pt x="256" y="3129"/>
                      </a:cubicBezTo>
                      <a:cubicBezTo>
                        <a:pt x="269" y="2967"/>
                        <a:pt x="428" y="2851"/>
                        <a:pt x="591" y="2775"/>
                      </a:cubicBezTo>
                      <a:cubicBezTo>
                        <a:pt x="650" y="3335"/>
                        <a:pt x="753" y="3891"/>
                        <a:pt x="901" y="4448"/>
                      </a:cubicBezTo>
                      <a:cubicBezTo>
                        <a:pt x="910" y="4480"/>
                        <a:pt x="936" y="4494"/>
                        <a:pt x="961" y="4494"/>
                      </a:cubicBezTo>
                      <a:cubicBezTo>
                        <a:pt x="1001" y="4494"/>
                        <a:pt x="1043" y="4461"/>
                        <a:pt x="1031" y="4411"/>
                      </a:cubicBezTo>
                      <a:cubicBezTo>
                        <a:pt x="878" y="3852"/>
                        <a:pt x="776" y="3288"/>
                        <a:pt x="716" y="2726"/>
                      </a:cubicBezTo>
                      <a:cubicBezTo>
                        <a:pt x="749" y="2712"/>
                        <a:pt x="779" y="2703"/>
                        <a:pt x="805" y="2695"/>
                      </a:cubicBezTo>
                      <a:cubicBezTo>
                        <a:pt x="901" y="2671"/>
                        <a:pt x="996" y="2659"/>
                        <a:pt x="1089" y="2659"/>
                      </a:cubicBezTo>
                      <a:cubicBezTo>
                        <a:pt x="1195" y="2659"/>
                        <a:pt x="1301" y="2674"/>
                        <a:pt x="1408" y="2703"/>
                      </a:cubicBezTo>
                      <a:cubicBezTo>
                        <a:pt x="1415" y="2704"/>
                        <a:pt x="1421" y="2705"/>
                        <a:pt x="1427" y="2705"/>
                      </a:cubicBezTo>
                      <a:cubicBezTo>
                        <a:pt x="1496" y="2705"/>
                        <a:pt x="1518" y="2594"/>
                        <a:pt x="1445" y="2576"/>
                      </a:cubicBezTo>
                      <a:cubicBezTo>
                        <a:pt x="1350" y="2552"/>
                        <a:pt x="1234" y="2539"/>
                        <a:pt x="1110" y="2539"/>
                      </a:cubicBezTo>
                      <a:cubicBezTo>
                        <a:pt x="977" y="2539"/>
                        <a:pt x="836" y="2554"/>
                        <a:pt x="703" y="2586"/>
                      </a:cubicBezTo>
                      <a:cubicBezTo>
                        <a:pt x="680" y="2318"/>
                        <a:pt x="670" y="2044"/>
                        <a:pt x="663" y="1772"/>
                      </a:cubicBezTo>
                      <a:cubicBezTo>
                        <a:pt x="750" y="1749"/>
                        <a:pt x="840" y="1737"/>
                        <a:pt x="931" y="1737"/>
                      </a:cubicBezTo>
                      <a:cubicBezTo>
                        <a:pt x="1078" y="1737"/>
                        <a:pt x="1227" y="1768"/>
                        <a:pt x="1369" y="1831"/>
                      </a:cubicBezTo>
                      <a:cubicBezTo>
                        <a:pt x="1379" y="1836"/>
                        <a:pt x="1389" y="1839"/>
                        <a:pt x="1398" y="1839"/>
                      </a:cubicBezTo>
                      <a:cubicBezTo>
                        <a:pt x="1460" y="1839"/>
                        <a:pt x="1501" y="1748"/>
                        <a:pt x="1435" y="1719"/>
                      </a:cubicBezTo>
                      <a:cubicBezTo>
                        <a:pt x="1270" y="1645"/>
                        <a:pt x="1098" y="1610"/>
                        <a:pt x="928" y="1610"/>
                      </a:cubicBezTo>
                      <a:cubicBezTo>
                        <a:pt x="839" y="1610"/>
                        <a:pt x="750" y="1620"/>
                        <a:pt x="663" y="1639"/>
                      </a:cubicBezTo>
                      <a:cubicBezTo>
                        <a:pt x="663" y="1123"/>
                        <a:pt x="693" y="606"/>
                        <a:pt x="769" y="83"/>
                      </a:cubicBezTo>
                      <a:cubicBezTo>
                        <a:pt x="777" y="33"/>
                        <a:pt x="734" y="1"/>
                        <a:pt x="696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66" name="Google Shape;3766;p54"/>
                <p:cNvSpPr/>
                <p:nvPr/>
              </p:nvSpPr>
              <p:spPr>
                <a:xfrm>
                  <a:off x="2390209" y="1464286"/>
                  <a:ext cx="99122" cy="1732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92" h="3832" extrusionOk="0">
                      <a:moveTo>
                        <a:pt x="325" y="1"/>
                      </a:moveTo>
                      <a:cubicBezTo>
                        <a:pt x="285" y="1"/>
                        <a:pt x="248" y="31"/>
                        <a:pt x="268" y="79"/>
                      </a:cubicBezTo>
                      <a:cubicBezTo>
                        <a:pt x="440" y="503"/>
                        <a:pt x="668" y="887"/>
                        <a:pt x="850" y="1298"/>
                      </a:cubicBezTo>
                      <a:cubicBezTo>
                        <a:pt x="839" y="1298"/>
                        <a:pt x="827" y="1299"/>
                        <a:pt x="815" y="1299"/>
                      </a:cubicBezTo>
                      <a:cubicBezTo>
                        <a:pt x="582" y="1299"/>
                        <a:pt x="349" y="1239"/>
                        <a:pt x="129" y="1126"/>
                      </a:cubicBezTo>
                      <a:cubicBezTo>
                        <a:pt x="118" y="1120"/>
                        <a:pt x="108" y="1117"/>
                        <a:pt x="98" y="1117"/>
                      </a:cubicBezTo>
                      <a:cubicBezTo>
                        <a:pt x="39" y="1117"/>
                        <a:pt x="0" y="1205"/>
                        <a:pt x="62" y="1238"/>
                      </a:cubicBezTo>
                      <a:cubicBezTo>
                        <a:pt x="306" y="1368"/>
                        <a:pt x="566" y="1429"/>
                        <a:pt x="825" y="1429"/>
                      </a:cubicBezTo>
                      <a:cubicBezTo>
                        <a:pt x="851" y="1429"/>
                        <a:pt x="877" y="1428"/>
                        <a:pt x="904" y="1427"/>
                      </a:cubicBezTo>
                      <a:cubicBezTo>
                        <a:pt x="953" y="1546"/>
                        <a:pt x="1000" y="1672"/>
                        <a:pt x="1036" y="1801"/>
                      </a:cubicBezTo>
                      <a:cubicBezTo>
                        <a:pt x="1075" y="1927"/>
                        <a:pt x="1115" y="2056"/>
                        <a:pt x="1155" y="2182"/>
                      </a:cubicBezTo>
                      <a:cubicBezTo>
                        <a:pt x="1110" y="2185"/>
                        <a:pt x="1064" y="2186"/>
                        <a:pt x="1019" y="2186"/>
                      </a:cubicBezTo>
                      <a:cubicBezTo>
                        <a:pt x="856" y="2186"/>
                        <a:pt x="695" y="2165"/>
                        <a:pt x="579" y="2106"/>
                      </a:cubicBezTo>
                      <a:cubicBezTo>
                        <a:pt x="568" y="2101"/>
                        <a:pt x="558" y="2098"/>
                        <a:pt x="549" y="2098"/>
                      </a:cubicBezTo>
                      <a:cubicBezTo>
                        <a:pt x="488" y="2098"/>
                        <a:pt x="447" y="2187"/>
                        <a:pt x="513" y="2218"/>
                      </a:cubicBezTo>
                      <a:cubicBezTo>
                        <a:pt x="660" y="2293"/>
                        <a:pt x="836" y="2319"/>
                        <a:pt x="1016" y="2319"/>
                      </a:cubicBezTo>
                      <a:cubicBezTo>
                        <a:pt x="1075" y="2319"/>
                        <a:pt x="1135" y="2316"/>
                        <a:pt x="1195" y="2311"/>
                      </a:cubicBezTo>
                      <a:cubicBezTo>
                        <a:pt x="1354" y="2811"/>
                        <a:pt x="1532" y="3298"/>
                        <a:pt x="1728" y="3788"/>
                      </a:cubicBezTo>
                      <a:cubicBezTo>
                        <a:pt x="1740" y="3818"/>
                        <a:pt x="1767" y="3831"/>
                        <a:pt x="1793" y="3831"/>
                      </a:cubicBezTo>
                      <a:cubicBezTo>
                        <a:pt x="1834" y="3831"/>
                        <a:pt x="1874" y="3800"/>
                        <a:pt x="1854" y="3751"/>
                      </a:cubicBezTo>
                      <a:cubicBezTo>
                        <a:pt x="1662" y="3268"/>
                        <a:pt x="1486" y="2788"/>
                        <a:pt x="1327" y="2298"/>
                      </a:cubicBezTo>
                      <a:cubicBezTo>
                        <a:pt x="1381" y="2292"/>
                        <a:pt x="1433" y="2281"/>
                        <a:pt x="1483" y="2272"/>
                      </a:cubicBezTo>
                      <a:cubicBezTo>
                        <a:pt x="1775" y="2215"/>
                        <a:pt x="2023" y="2069"/>
                        <a:pt x="2162" y="1804"/>
                      </a:cubicBezTo>
                      <a:cubicBezTo>
                        <a:pt x="2191" y="1754"/>
                        <a:pt x="2145" y="1705"/>
                        <a:pt x="2101" y="1705"/>
                      </a:cubicBezTo>
                      <a:cubicBezTo>
                        <a:pt x="2081" y="1705"/>
                        <a:pt x="2061" y="1715"/>
                        <a:pt x="2049" y="1738"/>
                      </a:cubicBezTo>
                      <a:cubicBezTo>
                        <a:pt x="1923" y="1974"/>
                        <a:pt x="1705" y="2093"/>
                        <a:pt x="1450" y="2145"/>
                      </a:cubicBezTo>
                      <a:cubicBezTo>
                        <a:pt x="1400" y="2156"/>
                        <a:pt x="1344" y="2162"/>
                        <a:pt x="1288" y="2172"/>
                      </a:cubicBezTo>
                      <a:cubicBezTo>
                        <a:pt x="1245" y="2036"/>
                        <a:pt x="1205" y="1900"/>
                        <a:pt x="1165" y="1765"/>
                      </a:cubicBezTo>
                      <a:cubicBezTo>
                        <a:pt x="1129" y="1642"/>
                        <a:pt x="1086" y="1526"/>
                        <a:pt x="1040" y="1413"/>
                      </a:cubicBezTo>
                      <a:cubicBezTo>
                        <a:pt x="1231" y="1387"/>
                        <a:pt x="1417" y="1327"/>
                        <a:pt x="1596" y="1231"/>
                      </a:cubicBezTo>
                      <a:cubicBezTo>
                        <a:pt x="1658" y="1197"/>
                        <a:pt x="1619" y="1111"/>
                        <a:pt x="1560" y="1111"/>
                      </a:cubicBezTo>
                      <a:cubicBezTo>
                        <a:pt x="1550" y="1111"/>
                        <a:pt x="1540" y="1113"/>
                        <a:pt x="1529" y="1119"/>
                      </a:cubicBezTo>
                      <a:cubicBezTo>
                        <a:pt x="1357" y="1211"/>
                        <a:pt x="1175" y="1268"/>
                        <a:pt x="990" y="1291"/>
                      </a:cubicBezTo>
                      <a:cubicBezTo>
                        <a:pt x="808" y="867"/>
                        <a:pt x="575" y="487"/>
                        <a:pt x="393" y="46"/>
                      </a:cubicBezTo>
                      <a:cubicBezTo>
                        <a:pt x="380" y="14"/>
                        <a:pt x="352" y="1"/>
                        <a:pt x="325" y="1"/>
                      </a:cubicBezTo>
                      <a:close/>
                    </a:path>
                  </a:pathLst>
                </a:custGeom>
                <a:solidFill>
                  <a:srgbClr val="F3F3F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67" name="Google Shape;3767;p54"/>
                <p:cNvSpPr/>
                <p:nvPr/>
              </p:nvSpPr>
              <p:spPr>
                <a:xfrm>
                  <a:off x="2405222" y="1451715"/>
                  <a:ext cx="213981" cy="1628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32" h="3601" extrusionOk="0">
                      <a:moveTo>
                        <a:pt x="79" y="1"/>
                      </a:moveTo>
                      <a:cubicBezTo>
                        <a:pt x="19" y="1"/>
                        <a:pt x="1" y="105"/>
                        <a:pt x="68" y="132"/>
                      </a:cubicBezTo>
                      <a:cubicBezTo>
                        <a:pt x="783" y="427"/>
                        <a:pt x="1455" y="788"/>
                        <a:pt x="2079" y="1214"/>
                      </a:cubicBezTo>
                      <a:cubicBezTo>
                        <a:pt x="1926" y="1304"/>
                        <a:pt x="1816" y="1450"/>
                        <a:pt x="1807" y="1671"/>
                      </a:cubicBezTo>
                      <a:cubicBezTo>
                        <a:pt x="1804" y="1713"/>
                        <a:pt x="1835" y="1734"/>
                        <a:pt x="1868" y="1734"/>
                      </a:cubicBezTo>
                      <a:cubicBezTo>
                        <a:pt x="1900" y="1734"/>
                        <a:pt x="1934" y="1713"/>
                        <a:pt x="1935" y="1671"/>
                      </a:cubicBezTo>
                      <a:cubicBezTo>
                        <a:pt x="1946" y="1477"/>
                        <a:pt x="2055" y="1361"/>
                        <a:pt x="2198" y="1294"/>
                      </a:cubicBezTo>
                      <a:cubicBezTo>
                        <a:pt x="2469" y="1483"/>
                        <a:pt x="2727" y="1688"/>
                        <a:pt x="2979" y="1900"/>
                      </a:cubicBezTo>
                      <a:cubicBezTo>
                        <a:pt x="2800" y="1986"/>
                        <a:pt x="2641" y="2119"/>
                        <a:pt x="2525" y="2298"/>
                      </a:cubicBezTo>
                      <a:cubicBezTo>
                        <a:pt x="2493" y="2346"/>
                        <a:pt x="2540" y="2393"/>
                        <a:pt x="2587" y="2393"/>
                      </a:cubicBezTo>
                      <a:cubicBezTo>
                        <a:pt x="2607" y="2393"/>
                        <a:pt x="2627" y="2385"/>
                        <a:pt x="2641" y="2364"/>
                      </a:cubicBezTo>
                      <a:cubicBezTo>
                        <a:pt x="2750" y="2192"/>
                        <a:pt x="2909" y="2066"/>
                        <a:pt x="3088" y="1989"/>
                      </a:cubicBezTo>
                      <a:cubicBezTo>
                        <a:pt x="3631" y="2463"/>
                        <a:pt x="4131" y="2993"/>
                        <a:pt x="4582" y="3572"/>
                      </a:cubicBezTo>
                      <a:cubicBezTo>
                        <a:pt x="4597" y="3592"/>
                        <a:pt x="4617" y="3600"/>
                        <a:pt x="4638" y="3600"/>
                      </a:cubicBezTo>
                      <a:cubicBezTo>
                        <a:pt x="4685" y="3600"/>
                        <a:pt x="4731" y="3555"/>
                        <a:pt x="4694" y="3507"/>
                      </a:cubicBezTo>
                      <a:cubicBezTo>
                        <a:pt x="4251" y="2933"/>
                        <a:pt x="3763" y="2414"/>
                        <a:pt x="3231" y="1943"/>
                      </a:cubicBezTo>
                      <a:cubicBezTo>
                        <a:pt x="3304" y="1926"/>
                        <a:pt x="3379" y="1917"/>
                        <a:pt x="3455" y="1917"/>
                      </a:cubicBezTo>
                      <a:cubicBezTo>
                        <a:pt x="3525" y="1917"/>
                        <a:pt x="3595" y="1924"/>
                        <a:pt x="3664" y="1940"/>
                      </a:cubicBezTo>
                      <a:cubicBezTo>
                        <a:pt x="3669" y="1941"/>
                        <a:pt x="3674" y="1942"/>
                        <a:pt x="3679" y="1942"/>
                      </a:cubicBezTo>
                      <a:cubicBezTo>
                        <a:pt x="3751" y="1942"/>
                        <a:pt x="3778" y="1829"/>
                        <a:pt x="3701" y="1811"/>
                      </a:cubicBezTo>
                      <a:cubicBezTo>
                        <a:pt x="3623" y="1795"/>
                        <a:pt x="3546" y="1788"/>
                        <a:pt x="3471" y="1788"/>
                      </a:cubicBezTo>
                      <a:cubicBezTo>
                        <a:pt x="3349" y="1788"/>
                        <a:pt x="3230" y="1807"/>
                        <a:pt x="3118" y="1844"/>
                      </a:cubicBezTo>
                      <a:cubicBezTo>
                        <a:pt x="2869" y="1636"/>
                        <a:pt x="2618" y="1433"/>
                        <a:pt x="2353" y="1245"/>
                      </a:cubicBezTo>
                      <a:cubicBezTo>
                        <a:pt x="2424" y="1230"/>
                        <a:pt x="2497" y="1225"/>
                        <a:pt x="2569" y="1225"/>
                      </a:cubicBezTo>
                      <a:cubicBezTo>
                        <a:pt x="2628" y="1225"/>
                        <a:pt x="2687" y="1229"/>
                        <a:pt x="2741" y="1234"/>
                      </a:cubicBezTo>
                      <a:cubicBezTo>
                        <a:pt x="2745" y="1235"/>
                        <a:pt x="2749" y="1235"/>
                        <a:pt x="2753" y="1235"/>
                      </a:cubicBezTo>
                      <a:cubicBezTo>
                        <a:pt x="2826" y="1235"/>
                        <a:pt x="2852" y="1122"/>
                        <a:pt x="2774" y="1109"/>
                      </a:cubicBezTo>
                      <a:cubicBezTo>
                        <a:pt x="2712" y="1101"/>
                        <a:pt x="2648" y="1096"/>
                        <a:pt x="2583" y="1096"/>
                      </a:cubicBezTo>
                      <a:cubicBezTo>
                        <a:pt x="2459" y="1096"/>
                        <a:pt x="2332" y="1113"/>
                        <a:pt x="2218" y="1152"/>
                      </a:cubicBezTo>
                      <a:cubicBezTo>
                        <a:pt x="1565" y="698"/>
                        <a:pt x="859" y="314"/>
                        <a:pt x="104" y="6"/>
                      </a:cubicBezTo>
                      <a:cubicBezTo>
                        <a:pt x="95" y="3"/>
                        <a:pt x="87" y="1"/>
                        <a:pt x="79" y="1"/>
                      </a:cubicBezTo>
                      <a:close/>
                    </a:path>
                  </a:pathLst>
                </a:custGeom>
                <a:solidFill>
                  <a:srgbClr val="F3F3F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68" name="Google Shape;3768;p54"/>
                <p:cNvSpPr/>
                <p:nvPr/>
              </p:nvSpPr>
              <p:spPr>
                <a:xfrm>
                  <a:off x="2062047" y="1587375"/>
                  <a:ext cx="825898" cy="4026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64" h="8904" extrusionOk="0">
                      <a:moveTo>
                        <a:pt x="11372" y="1"/>
                      </a:moveTo>
                      <a:cubicBezTo>
                        <a:pt x="10990" y="1"/>
                        <a:pt x="10606" y="12"/>
                        <a:pt x="10230" y="36"/>
                      </a:cubicBezTo>
                      <a:cubicBezTo>
                        <a:pt x="10184" y="39"/>
                        <a:pt x="10140" y="42"/>
                        <a:pt x="10094" y="46"/>
                      </a:cubicBezTo>
                      <a:cubicBezTo>
                        <a:pt x="9644" y="79"/>
                        <a:pt x="9207" y="129"/>
                        <a:pt x="8800" y="201"/>
                      </a:cubicBezTo>
                      <a:cubicBezTo>
                        <a:pt x="8796" y="201"/>
                        <a:pt x="8793" y="205"/>
                        <a:pt x="8786" y="205"/>
                      </a:cubicBezTo>
                      <a:cubicBezTo>
                        <a:pt x="8746" y="212"/>
                        <a:pt x="8707" y="215"/>
                        <a:pt x="8667" y="225"/>
                      </a:cubicBezTo>
                      <a:cubicBezTo>
                        <a:pt x="8664" y="225"/>
                        <a:pt x="8661" y="228"/>
                        <a:pt x="8657" y="228"/>
                      </a:cubicBezTo>
                      <a:cubicBezTo>
                        <a:pt x="8575" y="241"/>
                        <a:pt x="8495" y="258"/>
                        <a:pt x="8419" y="274"/>
                      </a:cubicBezTo>
                      <a:cubicBezTo>
                        <a:pt x="8005" y="360"/>
                        <a:pt x="7614" y="460"/>
                        <a:pt x="7244" y="566"/>
                      </a:cubicBezTo>
                      <a:cubicBezTo>
                        <a:pt x="7227" y="572"/>
                        <a:pt x="7213" y="576"/>
                        <a:pt x="7200" y="579"/>
                      </a:cubicBezTo>
                      <a:cubicBezTo>
                        <a:pt x="7170" y="586"/>
                        <a:pt x="7144" y="596"/>
                        <a:pt x="7114" y="606"/>
                      </a:cubicBezTo>
                      <a:cubicBezTo>
                        <a:pt x="6975" y="646"/>
                        <a:pt x="6839" y="689"/>
                        <a:pt x="6703" y="731"/>
                      </a:cubicBezTo>
                      <a:cubicBezTo>
                        <a:pt x="6660" y="745"/>
                        <a:pt x="6617" y="758"/>
                        <a:pt x="6578" y="774"/>
                      </a:cubicBezTo>
                      <a:cubicBezTo>
                        <a:pt x="6353" y="847"/>
                        <a:pt x="6140" y="927"/>
                        <a:pt x="5935" y="1003"/>
                      </a:cubicBezTo>
                      <a:cubicBezTo>
                        <a:pt x="5888" y="1023"/>
                        <a:pt x="5849" y="1040"/>
                        <a:pt x="5806" y="1056"/>
                      </a:cubicBezTo>
                      <a:cubicBezTo>
                        <a:pt x="5323" y="1248"/>
                        <a:pt x="4885" y="1457"/>
                        <a:pt x="4491" y="1668"/>
                      </a:cubicBezTo>
                      <a:cubicBezTo>
                        <a:pt x="4465" y="1685"/>
                        <a:pt x="4438" y="1699"/>
                        <a:pt x="4415" y="1711"/>
                      </a:cubicBezTo>
                      <a:cubicBezTo>
                        <a:pt x="4395" y="1722"/>
                        <a:pt x="4375" y="1731"/>
                        <a:pt x="4355" y="1745"/>
                      </a:cubicBezTo>
                      <a:cubicBezTo>
                        <a:pt x="4332" y="1755"/>
                        <a:pt x="4312" y="1771"/>
                        <a:pt x="4289" y="1781"/>
                      </a:cubicBezTo>
                      <a:cubicBezTo>
                        <a:pt x="3882" y="2013"/>
                        <a:pt x="3521" y="2255"/>
                        <a:pt x="3203" y="2493"/>
                      </a:cubicBezTo>
                      <a:cubicBezTo>
                        <a:pt x="3166" y="2523"/>
                        <a:pt x="3131" y="2550"/>
                        <a:pt x="3094" y="2579"/>
                      </a:cubicBezTo>
                      <a:cubicBezTo>
                        <a:pt x="2276" y="3215"/>
                        <a:pt x="1760" y="3837"/>
                        <a:pt x="1445" y="4305"/>
                      </a:cubicBezTo>
                      <a:cubicBezTo>
                        <a:pt x="1415" y="4351"/>
                        <a:pt x="1385" y="4394"/>
                        <a:pt x="1358" y="4437"/>
                      </a:cubicBezTo>
                      <a:cubicBezTo>
                        <a:pt x="1358" y="4437"/>
                        <a:pt x="1358" y="4441"/>
                        <a:pt x="1355" y="4441"/>
                      </a:cubicBezTo>
                      <a:cubicBezTo>
                        <a:pt x="1107" y="4838"/>
                        <a:pt x="1021" y="5089"/>
                        <a:pt x="1021" y="5089"/>
                      </a:cubicBezTo>
                      <a:cubicBezTo>
                        <a:pt x="1021" y="5089"/>
                        <a:pt x="1" y="7563"/>
                        <a:pt x="2399" y="8904"/>
                      </a:cubicBezTo>
                      <a:cubicBezTo>
                        <a:pt x="2399" y="8904"/>
                        <a:pt x="2674" y="8275"/>
                        <a:pt x="3345" y="7450"/>
                      </a:cubicBezTo>
                      <a:cubicBezTo>
                        <a:pt x="3372" y="7418"/>
                        <a:pt x="3402" y="7381"/>
                        <a:pt x="3429" y="7345"/>
                      </a:cubicBezTo>
                      <a:cubicBezTo>
                        <a:pt x="3826" y="6871"/>
                        <a:pt x="4352" y="6341"/>
                        <a:pt x="5025" y="5831"/>
                      </a:cubicBezTo>
                      <a:cubicBezTo>
                        <a:pt x="5058" y="5804"/>
                        <a:pt x="5094" y="5778"/>
                        <a:pt x="5127" y="5752"/>
                      </a:cubicBezTo>
                      <a:cubicBezTo>
                        <a:pt x="5329" y="5602"/>
                        <a:pt x="5544" y="5457"/>
                        <a:pt x="5773" y="5315"/>
                      </a:cubicBezTo>
                      <a:cubicBezTo>
                        <a:pt x="5829" y="5278"/>
                        <a:pt x="5882" y="5245"/>
                        <a:pt x="5939" y="5212"/>
                      </a:cubicBezTo>
                      <a:cubicBezTo>
                        <a:pt x="5975" y="5188"/>
                        <a:pt x="6018" y="5165"/>
                        <a:pt x="6055" y="5142"/>
                      </a:cubicBezTo>
                      <a:cubicBezTo>
                        <a:pt x="6310" y="4994"/>
                        <a:pt x="6574" y="4855"/>
                        <a:pt x="6856" y="4722"/>
                      </a:cubicBezTo>
                      <a:cubicBezTo>
                        <a:pt x="6981" y="4659"/>
                        <a:pt x="7111" y="4603"/>
                        <a:pt x="7244" y="4546"/>
                      </a:cubicBezTo>
                      <a:cubicBezTo>
                        <a:pt x="7283" y="4526"/>
                        <a:pt x="7326" y="4510"/>
                        <a:pt x="7369" y="4493"/>
                      </a:cubicBezTo>
                      <a:cubicBezTo>
                        <a:pt x="7756" y="4331"/>
                        <a:pt x="8167" y="4189"/>
                        <a:pt x="8607" y="4063"/>
                      </a:cubicBezTo>
                      <a:cubicBezTo>
                        <a:pt x="8654" y="4050"/>
                        <a:pt x="8697" y="4036"/>
                        <a:pt x="8743" y="4026"/>
                      </a:cubicBezTo>
                      <a:cubicBezTo>
                        <a:pt x="8919" y="3980"/>
                        <a:pt x="9095" y="3934"/>
                        <a:pt x="9277" y="3894"/>
                      </a:cubicBezTo>
                      <a:cubicBezTo>
                        <a:pt x="9435" y="3857"/>
                        <a:pt x="9594" y="3825"/>
                        <a:pt x="9760" y="3794"/>
                      </a:cubicBezTo>
                      <a:cubicBezTo>
                        <a:pt x="9803" y="3788"/>
                        <a:pt x="9846" y="3778"/>
                        <a:pt x="9889" y="3771"/>
                      </a:cubicBezTo>
                      <a:cubicBezTo>
                        <a:pt x="10204" y="3715"/>
                        <a:pt x="10528" y="3672"/>
                        <a:pt x="10866" y="3639"/>
                      </a:cubicBezTo>
                      <a:cubicBezTo>
                        <a:pt x="10909" y="3632"/>
                        <a:pt x="10952" y="3629"/>
                        <a:pt x="10995" y="3626"/>
                      </a:cubicBezTo>
                      <a:cubicBezTo>
                        <a:pt x="11441" y="3586"/>
                        <a:pt x="11906" y="3563"/>
                        <a:pt x="12394" y="3563"/>
                      </a:cubicBezTo>
                      <a:cubicBezTo>
                        <a:pt x="12432" y="3563"/>
                        <a:pt x="12470" y="3563"/>
                        <a:pt x="12509" y="3563"/>
                      </a:cubicBezTo>
                      <a:lnTo>
                        <a:pt x="12638" y="3563"/>
                      </a:lnTo>
                      <a:cubicBezTo>
                        <a:pt x="12995" y="3570"/>
                        <a:pt x="13366" y="3586"/>
                        <a:pt x="13747" y="3616"/>
                      </a:cubicBezTo>
                      <a:cubicBezTo>
                        <a:pt x="13790" y="3616"/>
                        <a:pt x="13833" y="3619"/>
                        <a:pt x="13876" y="3626"/>
                      </a:cubicBezTo>
                      <a:cubicBezTo>
                        <a:pt x="14241" y="3655"/>
                        <a:pt x="14611" y="3695"/>
                        <a:pt x="14996" y="3748"/>
                      </a:cubicBezTo>
                      <a:cubicBezTo>
                        <a:pt x="15038" y="3755"/>
                        <a:pt x="15081" y="3762"/>
                        <a:pt x="15124" y="3768"/>
                      </a:cubicBezTo>
                      <a:cubicBezTo>
                        <a:pt x="15671" y="3848"/>
                        <a:pt x="16240" y="3953"/>
                        <a:pt x="16830" y="4086"/>
                      </a:cubicBezTo>
                      <a:cubicBezTo>
                        <a:pt x="16873" y="4092"/>
                        <a:pt x="16916" y="4103"/>
                        <a:pt x="16959" y="4112"/>
                      </a:cubicBezTo>
                      <a:cubicBezTo>
                        <a:pt x="17118" y="4149"/>
                        <a:pt x="17277" y="4189"/>
                        <a:pt x="17443" y="4228"/>
                      </a:cubicBezTo>
                      <a:cubicBezTo>
                        <a:pt x="17486" y="4239"/>
                        <a:pt x="17532" y="4248"/>
                        <a:pt x="17575" y="4262"/>
                      </a:cubicBezTo>
                      <a:cubicBezTo>
                        <a:pt x="17575" y="4262"/>
                        <a:pt x="18264" y="2662"/>
                        <a:pt x="16694" y="1304"/>
                      </a:cubicBezTo>
                      <a:cubicBezTo>
                        <a:pt x="16631" y="1251"/>
                        <a:pt x="16568" y="1199"/>
                        <a:pt x="16498" y="1146"/>
                      </a:cubicBezTo>
                      <a:cubicBezTo>
                        <a:pt x="16370" y="1046"/>
                        <a:pt x="16227" y="950"/>
                        <a:pt x="16072" y="854"/>
                      </a:cubicBezTo>
                      <a:cubicBezTo>
                        <a:pt x="15731" y="649"/>
                        <a:pt x="15247" y="476"/>
                        <a:pt x="14674" y="340"/>
                      </a:cubicBezTo>
                      <a:cubicBezTo>
                        <a:pt x="14624" y="328"/>
                        <a:pt x="14571" y="317"/>
                        <a:pt x="14522" y="308"/>
                      </a:cubicBezTo>
                      <a:cubicBezTo>
                        <a:pt x="14320" y="265"/>
                        <a:pt x="14111" y="225"/>
                        <a:pt x="13892" y="192"/>
                      </a:cubicBezTo>
                      <a:cubicBezTo>
                        <a:pt x="13707" y="162"/>
                        <a:pt x="13515" y="135"/>
                        <a:pt x="13323" y="112"/>
                      </a:cubicBezTo>
                      <a:cubicBezTo>
                        <a:pt x="13270" y="106"/>
                        <a:pt x="13220" y="99"/>
                        <a:pt x="13168" y="96"/>
                      </a:cubicBezTo>
                      <a:cubicBezTo>
                        <a:pt x="12754" y="50"/>
                        <a:pt x="12316" y="19"/>
                        <a:pt x="11876" y="10"/>
                      </a:cubicBezTo>
                      <a:cubicBezTo>
                        <a:pt x="11843" y="7"/>
                        <a:pt x="11809" y="7"/>
                        <a:pt x="11777" y="7"/>
                      </a:cubicBezTo>
                      <a:cubicBezTo>
                        <a:pt x="11750" y="3"/>
                        <a:pt x="11724" y="3"/>
                        <a:pt x="11697" y="3"/>
                      </a:cubicBezTo>
                      <a:lnTo>
                        <a:pt x="11638" y="3"/>
                      </a:lnTo>
                      <a:cubicBezTo>
                        <a:pt x="11549" y="1"/>
                        <a:pt x="11461" y="1"/>
                        <a:pt x="11372" y="1"/>
                      </a:cubicBezTo>
                      <a:close/>
                    </a:path>
                  </a:pathLst>
                </a:custGeom>
                <a:solidFill>
                  <a:srgbClr val="F2E39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69" name="Google Shape;3769;p54"/>
                <p:cNvSpPr/>
                <p:nvPr/>
              </p:nvSpPr>
              <p:spPr>
                <a:xfrm>
                  <a:off x="2657459" y="1591671"/>
                  <a:ext cx="37623" cy="1596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2" h="3531" extrusionOk="0">
                      <a:moveTo>
                        <a:pt x="1" y="1"/>
                      </a:moveTo>
                      <a:lnTo>
                        <a:pt x="1" y="1"/>
                      </a:lnTo>
                      <a:cubicBezTo>
                        <a:pt x="504" y="1107"/>
                        <a:pt x="699" y="2309"/>
                        <a:pt x="580" y="3521"/>
                      </a:cubicBezTo>
                      <a:cubicBezTo>
                        <a:pt x="623" y="3521"/>
                        <a:pt x="666" y="3524"/>
                        <a:pt x="709" y="3531"/>
                      </a:cubicBezTo>
                      <a:cubicBezTo>
                        <a:pt x="832" y="2322"/>
                        <a:pt x="643" y="1124"/>
                        <a:pt x="156" y="17"/>
                      </a:cubicBezTo>
                      <a:cubicBezTo>
                        <a:pt x="103" y="11"/>
                        <a:pt x="53" y="4"/>
                        <a:pt x="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70" name="Google Shape;3770;p54"/>
                <p:cNvSpPr/>
                <p:nvPr/>
              </p:nvSpPr>
              <p:spPr>
                <a:xfrm>
                  <a:off x="2718687" y="1601257"/>
                  <a:ext cx="33598" cy="1565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3" h="3462" extrusionOk="0">
                      <a:moveTo>
                        <a:pt x="1" y="1"/>
                      </a:moveTo>
                      <a:cubicBezTo>
                        <a:pt x="455" y="1097"/>
                        <a:pt x="617" y="2259"/>
                        <a:pt x="475" y="3441"/>
                      </a:cubicBezTo>
                      <a:cubicBezTo>
                        <a:pt x="517" y="3448"/>
                        <a:pt x="560" y="3455"/>
                        <a:pt x="603" y="3461"/>
                      </a:cubicBezTo>
                      <a:cubicBezTo>
                        <a:pt x="742" y="2286"/>
                        <a:pt x="594" y="1130"/>
                        <a:pt x="153" y="33"/>
                      </a:cubicBezTo>
                      <a:cubicBezTo>
                        <a:pt x="103" y="21"/>
                        <a:pt x="50" y="10"/>
                        <a:pt x="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71" name="Google Shape;3771;p54"/>
                <p:cNvSpPr/>
                <p:nvPr/>
              </p:nvSpPr>
              <p:spPr>
                <a:xfrm>
                  <a:off x="2808087" y="1639152"/>
                  <a:ext cx="26408" cy="134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4" h="2968" extrusionOk="0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345" y="944"/>
                        <a:pt x="457" y="1941"/>
                        <a:pt x="332" y="2941"/>
                      </a:cubicBezTo>
                      <a:cubicBezTo>
                        <a:pt x="375" y="2947"/>
                        <a:pt x="418" y="2958"/>
                        <a:pt x="461" y="2967"/>
                      </a:cubicBezTo>
                      <a:cubicBezTo>
                        <a:pt x="584" y="2017"/>
                        <a:pt x="491" y="1067"/>
                        <a:pt x="196" y="159"/>
                      </a:cubicBezTo>
                      <a:cubicBezTo>
                        <a:pt x="133" y="106"/>
                        <a:pt x="70" y="54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72" name="Google Shape;3772;p54"/>
                <p:cNvSpPr/>
                <p:nvPr/>
              </p:nvSpPr>
              <p:spPr>
                <a:xfrm>
                  <a:off x="2588272" y="1587465"/>
                  <a:ext cx="45265" cy="1610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1" h="3562" extrusionOk="0">
                      <a:moveTo>
                        <a:pt x="1" y="1"/>
                      </a:moveTo>
                      <a:cubicBezTo>
                        <a:pt x="421" y="1160"/>
                        <a:pt x="713" y="2342"/>
                        <a:pt x="872" y="3561"/>
                      </a:cubicBezTo>
                      <a:lnTo>
                        <a:pt x="1001" y="3561"/>
                      </a:lnTo>
                      <a:cubicBezTo>
                        <a:pt x="848" y="2345"/>
                        <a:pt x="560" y="1160"/>
                        <a:pt x="140" y="5"/>
                      </a:cubicBezTo>
                      <a:cubicBezTo>
                        <a:pt x="93" y="1"/>
                        <a:pt x="47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73" name="Google Shape;3773;p54"/>
                <p:cNvSpPr/>
                <p:nvPr/>
              </p:nvSpPr>
              <p:spPr>
                <a:xfrm>
                  <a:off x="2518498" y="1589003"/>
                  <a:ext cx="40743" cy="1629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1" h="3603" extrusionOk="0">
                      <a:moveTo>
                        <a:pt x="136" y="0"/>
                      </a:moveTo>
                      <a:cubicBezTo>
                        <a:pt x="90" y="3"/>
                        <a:pt x="46" y="6"/>
                        <a:pt x="0" y="10"/>
                      </a:cubicBezTo>
                      <a:cubicBezTo>
                        <a:pt x="216" y="726"/>
                        <a:pt x="424" y="1447"/>
                        <a:pt x="573" y="2182"/>
                      </a:cubicBezTo>
                      <a:cubicBezTo>
                        <a:pt x="666" y="2649"/>
                        <a:pt x="702" y="3130"/>
                        <a:pt x="772" y="3603"/>
                      </a:cubicBezTo>
                      <a:cubicBezTo>
                        <a:pt x="815" y="3596"/>
                        <a:pt x="858" y="3593"/>
                        <a:pt x="901" y="3590"/>
                      </a:cubicBezTo>
                      <a:cubicBezTo>
                        <a:pt x="832" y="3110"/>
                        <a:pt x="792" y="2620"/>
                        <a:pt x="699" y="2146"/>
                      </a:cubicBezTo>
                      <a:cubicBezTo>
                        <a:pt x="553" y="1421"/>
                        <a:pt x="348" y="709"/>
                        <a:pt x="13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74" name="Google Shape;3774;p54"/>
                <p:cNvSpPr/>
                <p:nvPr/>
              </p:nvSpPr>
              <p:spPr>
                <a:xfrm>
                  <a:off x="2453517" y="1596645"/>
                  <a:ext cx="55756" cy="1623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3" h="3590" extrusionOk="0">
                      <a:moveTo>
                        <a:pt x="129" y="0"/>
                      </a:moveTo>
                      <a:cubicBezTo>
                        <a:pt x="86" y="7"/>
                        <a:pt x="40" y="13"/>
                        <a:pt x="0" y="23"/>
                      </a:cubicBezTo>
                      <a:cubicBezTo>
                        <a:pt x="288" y="1239"/>
                        <a:pt x="653" y="2424"/>
                        <a:pt x="1103" y="3589"/>
                      </a:cubicBezTo>
                      <a:cubicBezTo>
                        <a:pt x="1146" y="3583"/>
                        <a:pt x="1189" y="3573"/>
                        <a:pt x="1232" y="3566"/>
                      </a:cubicBezTo>
                      <a:cubicBezTo>
                        <a:pt x="785" y="2400"/>
                        <a:pt x="418" y="1215"/>
                        <a:pt x="12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75" name="Google Shape;3775;p54"/>
                <p:cNvSpPr/>
                <p:nvPr/>
              </p:nvSpPr>
              <p:spPr>
                <a:xfrm>
                  <a:off x="2383697" y="1612969"/>
                  <a:ext cx="73754" cy="1581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1" h="3498" extrusionOk="0">
                      <a:moveTo>
                        <a:pt x="131" y="0"/>
                      </a:moveTo>
                      <a:cubicBezTo>
                        <a:pt x="87" y="13"/>
                        <a:pt x="44" y="23"/>
                        <a:pt x="1" y="40"/>
                      </a:cubicBezTo>
                      <a:cubicBezTo>
                        <a:pt x="143" y="1328"/>
                        <a:pt x="742" y="2447"/>
                        <a:pt x="1494" y="3497"/>
                      </a:cubicBezTo>
                      <a:cubicBezTo>
                        <a:pt x="1541" y="3484"/>
                        <a:pt x="1584" y="3470"/>
                        <a:pt x="1630" y="3460"/>
                      </a:cubicBezTo>
                      <a:cubicBezTo>
                        <a:pt x="875" y="2414"/>
                        <a:pt x="266" y="1295"/>
                        <a:pt x="13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76" name="Google Shape;3776;p54"/>
                <p:cNvSpPr/>
                <p:nvPr/>
              </p:nvSpPr>
              <p:spPr>
                <a:xfrm>
                  <a:off x="2324549" y="1632731"/>
                  <a:ext cx="70769" cy="1602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65" h="3544" extrusionOk="0">
                      <a:moveTo>
                        <a:pt x="130" y="0"/>
                      </a:moveTo>
                      <a:cubicBezTo>
                        <a:pt x="83" y="20"/>
                        <a:pt x="44" y="37"/>
                        <a:pt x="1" y="53"/>
                      </a:cubicBezTo>
                      <a:cubicBezTo>
                        <a:pt x="87" y="1364"/>
                        <a:pt x="584" y="2567"/>
                        <a:pt x="1439" y="3543"/>
                      </a:cubicBezTo>
                      <a:cubicBezTo>
                        <a:pt x="1478" y="3523"/>
                        <a:pt x="1521" y="3507"/>
                        <a:pt x="1564" y="3490"/>
                      </a:cubicBezTo>
                      <a:cubicBezTo>
                        <a:pt x="703" y="2516"/>
                        <a:pt x="207" y="1321"/>
                        <a:pt x="130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77" name="Google Shape;3777;p54"/>
                <p:cNvSpPr/>
                <p:nvPr/>
              </p:nvSpPr>
              <p:spPr>
                <a:xfrm>
                  <a:off x="2255996" y="1664746"/>
                  <a:ext cx="79859" cy="1583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6" h="3502" extrusionOk="0">
                      <a:moveTo>
                        <a:pt x="126" y="0"/>
                      </a:moveTo>
                      <a:cubicBezTo>
                        <a:pt x="83" y="24"/>
                        <a:pt x="43" y="47"/>
                        <a:pt x="0" y="70"/>
                      </a:cubicBezTo>
                      <a:cubicBezTo>
                        <a:pt x="179" y="1362"/>
                        <a:pt x="745" y="2548"/>
                        <a:pt x="1650" y="3501"/>
                      </a:cubicBezTo>
                      <a:cubicBezTo>
                        <a:pt x="1686" y="3477"/>
                        <a:pt x="1729" y="3454"/>
                        <a:pt x="1766" y="3431"/>
                      </a:cubicBezTo>
                      <a:cubicBezTo>
                        <a:pt x="858" y="2481"/>
                        <a:pt x="292" y="1296"/>
                        <a:pt x="126" y="0"/>
                      </a:cubicBezTo>
                      <a:close/>
                    </a:path>
                  </a:pathLst>
                </a:custGeom>
                <a:solidFill>
                  <a:srgbClr val="619B7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78" name="Google Shape;3778;p54"/>
                <p:cNvSpPr/>
                <p:nvPr/>
              </p:nvSpPr>
              <p:spPr>
                <a:xfrm>
                  <a:off x="2201958" y="1700108"/>
                  <a:ext cx="91977" cy="1509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4" h="3339" extrusionOk="0">
                      <a:moveTo>
                        <a:pt x="109" y="0"/>
                      </a:moveTo>
                      <a:cubicBezTo>
                        <a:pt x="72" y="30"/>
                        <a:pt x="37" y="57"/>
                        <a:pt x="0" y="86"/>
                      </a:cubicBezTo>
                      <a:cubicBezTo>
                        <a:pt x="344" y="1318"/>
                        <a:pt x="1003" y="2431"/>
                        <a:pt x="1931" y="3338"/>
                      </a:cubicBezTo>
                      <a:cubicBezTo>
                        <a:pt x="1964" y="3311"/>
                        <a:pt x="2000" y="3285"/>
                        <a:pt x="2033" y="3259"/>
                      </a:cubicBezTo>
                      <a:cubicBezTo>
                        <a:pt x="1106" y="2351"/>
                        <a:pt x="450" y="1239"/>
                        <a:pt x="109" y="0"/>
                      </a:cubicBezTo>
                      <a:close/>
                    </a:path>
                  </a:pathLst>
                </a:custGeom>
                <a:solidFill>
                  <a:srgbClr val="619B7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79" name="Google Shape;3779;p54"/>
                <p:cNvSpPr/>
                <p:nvPr/>
              </p:nvSpPr>
              <p:spPr>
                <a:xfrm>
                  <a:off x="2123320" y="1782002"/>
                  <a:ext cx="93786" cy="1423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4" h="3147" extrusionOk="0">
                      <a:moveTo>
                        <a:pt x="90" y="1"/>
                      </a:moveTo>
                      <a:cubicBezTo>
                        <a:pt x="60" y="47"/>
                        <a:pt x="30" y="90"/>
                        <a:pt x="3" y="133"/>
                      </a:cubicBezTo>
                      <a:cubicBezTo>
                        <a:pt x="3" y="133"/>
                        <a:pt x="3" y="137"/>
                        <a:pt x="0" y="137"/>
                      </a:cubicBezTo>
                      <a:cubicBezTo>
                        <a:pt x="3" y="140"/>
                        <a:pt x="3" y="143"/>
                        <a:pt x="3" y="143"/>
                      </a:cubicBezTo>
                      <a:cubicBezTo>
                        <a:pt x="315" y="918"/>
                        <a:pt x="732" y="1639"/>
                        <a:pt x="1242" y="2295"/>
                      </a:cubicBezTo>
                      <a:cubicBezTo>
                        <a:pt x="1351" y="2438"/>
                        <a:pt x="1464" y="2577"/>
                        <a:pt x="1587" y="2712"/>
                      </a:cubicBezTo>
                      <a:cubicBezTo>
                        <a:pt x="1716" y="2862"/>
                        <a:pt x="1848" y="3004"/>
                        <a:pt x="1990" y="3146"/>
                      </a:cubicBezTo>
                      <a:cubicBezTo>
                        <a:pt x="2017" y="3114"/>
                        <a:pt x="2047" y="3077"/>
                        <a:pt x="2074" y="3041"/>
                      </a:cubicBezTo>
                      <a:cubicBezTo>
                        <a:pt x="1924" y="2891"/>
                        <a:pt x="1782" y="2736"/>
                        <a:pt x="1643" y="2577"/>
                      </a:cubicBezTo>
                      <a:cubicBezTo>
                        <a:pt x="1550" y="2468"/>
                        <a:pt x="1458" y="2359"/>
                        <a:pt x="1371" y="2243"/>
                      </a:cubicBezTo>
                      <a:cubicBezTo>
                        <a:pt x="835" y="1564"/>
                        <a:pt x="408" y="809"/>
                        <a:pt x="90" y="1"/>
                      </a:cubicBezTo>
                      <a:close/>
                    </a:path>
                  </a:pathLst>
                </a:custGeom>
                <a:solidFill>
                  <a:srgbClr val="619B7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80" name="Google Shape;3780;p54"/>
                <p:cNvSpPr/>
                <p:nvPr/>
              </p:nvSpPr>
              <p:spPr>
                <a:xfrm>
                  <a:off x="2198159" y="1315060"/>
                  <a:ext cx="341501" cy="2130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52" h="4711" extrusionOk="0">
                      <a:moveTo>
                        <a:pt x="4023" y="0"/>
                      </a:moveTo>
                      <a:cubicBezTo>
                        <a:pt x="3366" y="0"/>
                        <a:pt x="3823" y="2682"/>
                        <a:pt x="3849" y="2846"/>
                      </a:cubicBezTo>
                      <a:cubicBezTo>
                        <a:pt x="3802" y="2711"/>
                        <a:pt x="3000" y="544"/>
                        <a:pt x="2221" y="544"/>
                      </a:cubicBezTo>
                      <a:cubicBezTo>
                        <a:pt x="2177" y="544"/>
                        <a:pt x="2134" y="550"/>
                        <a:pt x="2091" y="565"/>
                      </a:cubicBezTo>
                      <a:cubicBezTo>
                        <a:pt x="1819" y="654"/>
                        <a:pt x="1825" y="955"/>
                        <a:pt x="1961" y="1323"/>
                      </a:cubicBezTo>
                      <a:cubicBezTo>
                        <a:pt x="2233" y="2071"/>
                        <a:pt x="3034" y="3098"/>
                        <a:pt x="3087" y="3167"/>
                      </a:cubicBezTo>
                      <a:cubicBezTo>
                        <a:pt x="3001" y="3091"/>
                        <a:pt x="1564" y="1905"/>
                        <a:pt x="818" y="1905"/>
                      </a:cubicBezTo>
                      <a:cubicBezTo>
                        <a:pt x="656" y="1905"/>
                        <a:pt x="527" y="1960"/>
                        <a:pt x="451" y="2095"/>
                      </a:cubicBezTo>
                      <a:cubicBezTo>
                        <a:pt x="104" y="2717"/>
                        <a:pt x="1674" y="3439"/>
                        <a:pt x="2306" y="3700"/>
                      </a:cubicBezTo>
                      <a:cubicBezTo>
                        <a:pt x="2438" y="3753"/>
                        <a:pt x="2528" y="3790"/>
                        <a:pt x="2551" y="3796"/>
                      </a:cubicBezTo>
                      <a:cubicBezTo>
                        <a:pt x="2518" y="3793"/>
                        <a:pt x="2392" y="3773"/>
                        <a:pt x="2207" y="3753"/>
                      </a:cubicBezTo>
                      <a:cubicBezTo>
                        <a:pt x="1947" y="3724"/>
                        <a:pt x="1575" y="3691"/>
                        <a:pt x="1211" y="3691"/>
                      </a:cubicBezTo>
                      <a:cubicBezTo>
                        <a:pt x="594" y="3691"/>
                        <a:pt x="0" y="3786"/>
                        <a:pt x="21" y="4157"/>
                      </a:cubicBezTo>
                      <a:cubicBezTo>
                        <a:pt x="34" y="4403"/>
                        <a:pt x="448" y="4561"/>
                        <a:pt x="1031" y="4641"/>
                      </a:cubicBezTo>
                      <a:cubicBezTo>
                        <a:pt x="1322" y="4684"/>
                        <a:pt x="1654" y="4704"/>
                        <a:pt x="2001" y="4707"/>
                      </a:cubicBezTo>
                      <a:cubicBezTo>
                        <a:pt x="2048" y="4707"/>
                        <a:pt x="2094" y="4710"/>
                        <a:pt x="2140" y="4710"/>
                      </a:cubicBezTo>
                      <a:cubicBezTo>
                        <a:pt x="2571" y="4710"/>
                        <a:pt x="3018" y="4681"/>
                        <a:pt x="3428" y="4627"/>
                      </a:cubicBezTo>
                      <a:cubicBezTo>
                        <a:pt x="3471" y="4624"/>
                        <a:pt x="3514" y="4618"/>
                        <a:pt x="3554" y="4611"/>
                      </a:cubicBezTo>
                      <a:cubicBezTo>
                        <a:pt x="3673" y="4594"/>
                        <a:pt x="3789" y="4574"/>
                        <a:pt x="3902" y="4554"/>
                      </a:cubicBezTo>
                      <a:cubicBezTo>
                        <a:pt x="4038" y="4528"/>
                        <a:pt x="4164" y="4499"/>
                        <a:pt x="4280" y="4465"/>
                      </a:cubicBezTo>
                      <a:cubicBezTo>
                        <a:pt x="4323" y="4455"/>
                        <a:pt x="4359" y="4445"/>
                        <a:pt x="4396" y="4432"/>
                      </a:cubicBezTo>
                      <a:cubicBezTo>
                        <a:pt x="4611" y="4366"/>
                        <a:pt x="4790" y="4290"/>
                        <a:pt x="4905" y="4201"/>
                      </a:cubicBezTo>
                      <a:cubicBezTo>
                        <a:pt x="4909" y="4201"/>
                        <a:pt x="4909" y="4197"/>
                        <a:pt x="4909" y="4197"/>
                      </a:cubicBezTo>
                      <a:cubicBezTo>
                        <a:pt x="4919" y="4190"/>
                        <a:pt x="4955" y="4167"/>
                        <a:pt x="5012" y="4124"/>
                      </a:cubicBezTo>
                      <a:cubicBezTo>
                        <a:pt x="5147" y="4031"/>
                        <a:pt x="5395" y="3859"/>
                        <a:pt x="5680" y="3644"/>
                      </a:cubicBezTo>
                      <a:cubicBezTo>
                        <a:pt x="5717" y="3617"/>
                        <a:pt x="5756" y="3588"/>
                        <a:pt x="5793" y="3558"/>
                      </a:cubicBezTo>
                      <a:cubicBezTo>
                        <a:pt x="5846" y="3518"/>
                        <a:pt x="5899" y="3475"/>
                        <a:pt x="5952" y="3432"/>
                      </a:cubicBezTo>
                      <a:cubicBezTo>
                        <a:pt x="6717" y="2833"/>
                        <a:pt x="7552" y="2045"/>
                        <a:pt x="7154" y="1737"/>
                      </a:cubicBezTo>
                      <a:cubicBezTo>
                        <a:pt x="7087" y="1685"/>
                        <a:pt x="7012" y="1662"/>
                        <a:pt x="6931" y="1662"/>
                      </a:cubicBezTo>
                      <a:cubicBezTo>
                        <a:pt x="6383" y="1662"/>
                        <a:pt x="5561" y="2719"/>
                        <a:pt x="5183" y="3250"/>
                      </a:cubicBezTo>
                      <a:cubicBezTo>
                        <a:pt x="5177" y="3260"/>
                        <a:pt x="5171" y="3270"/>
                        <a:pt x="5163" y="3280"/>
                      </a:cubicBezTo>
                      <a:cubicBezTo>
                        <a:pt x="5144" y="3307"/>
                        <a:pt x="5124" y="3333"/>
                        <a:pt x="5111" y="3356"/>
                      </a:cubicBezTo>
                      <a:cubicBezTo>
                        <a:pt x="5064" y="3419"/>
                        <a:pt x="5031" y="3469"/>
                        <a:pt x="5008" y="3501"/>
                      </a:cubicBezTo>
                      <a:cubicBezTo>
                        <a:pt x="5028" y="3469"/>
                        <a:pt x="5058" y="3415"/>
                        <a:pt x="5097" y="3353"/>
                      </a:cubicBezTo>
                      <a:cubicBezTo>
                        <a:pt x="5111" y="3330"/>
                        <a:pt x="5124" y="3303"/>
                        <a:pt x="5140" y="3276"/>
                      </a:cubicBezTo>
                      <a:cubicBezTo>
                        <a:pt x="5147" y="3263"/>
                        <a:pt x="5154" y="3250"/>
                        <a:pt x="5160" y="3240"/>
                      </a:cubicBezTo>
                      <a:cubicBezTo>
                        <a:pt x="5554" y="2541"/>
                        <a:pt x="6429" y="852"/>
                        <a:pt x="5803" y="558"/>
                      </a:cubicBezTo>
                      <a:cubicBezTo>
                        <a:pt x="5755" y="535"/>
                        <a:pt x="5707" y="524"/>
                        <a:pt x="5662" y="524"/>
                      </a:cubicBezTo>
                      <a:cubicBezTo>
                        <a:pt x="4996" y="524"/>
                        <a:pt x="4658" y="2818"/>
                        <a:pt x="4627" y="3035"/>
                      </a:cubicBezTo>
                      <a:cubicBezTo>
                        <a:pt x="4637" y="2810"/>
                        <a:pt x="4733" y="64"/>
                        <a:pt x="4048" y="1"/>
                      </a:cubicBezTo>
                      <a:cubicBezTo>
                        <a:pt x="4039" y="0"/>
                        <a:pt x="4031" y="0"/>
                        <a:pt x="4023" y="0"/>
                      </a:cubicBezTo>
                      <a:close/>
                    </a:path>
                  </a:pathLst>
                </a:custGeom>
                <a:solidFill>
                  <a:srgbClr val="F2E39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81" name="Google Shape;3781;p54"/>
                <p:cNvSpPr/>
                <p:nvPr/>
              </p:nvSpPr>
              <p:spPr>
                <a:xfrm>
                  <a:off x="2318535" y="1473647"/>
                  <a:ext cx="22474" cy="146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7" h="324" extrusionOk="0">
                      <a:moveTo>
                        <a:pt x="93" y="0"/>
                      </a:moveTo>
                      <a:cubicBezTo>
                        <a:pt x="37" y="0"/>
                        <a:pt x="0" y="88"/>
                        <a:pt x="62" y="124"/>
                      </a:cubicBezTo>
                      <a:cubicBezTo>
                        <a:pt x="164" y="187"/>
                        <a:pt x="267" y="249"/>
                        <a:pt x="369" y="312"/>
                      </a:cubicBezTo>
                      <a:cubicBezTo>
                        <a:pt x="381" y="320"/>
                        <a:pt x="393" y="323"/>
                        <a:pt x="404" y="323"/>
                      </a:cubicBezTo>
                      <a:cubicBezTo>
                        <a:pt x="460" y="323"/>
                        <a:pt x="496" y="236"/>
                        <a:pt x="435" y="200"/>
                      </a:cubicBezTo>
                      <a:cubicBezTo>
                        <a:pt x="333" y="137"/>
                        <a:pt x="230" y="74"/>
                        <a:pt x="127" y="11"/>
                      </a:cubicBezTo>
                      <a:cubicBezTo>
                        <a:pt x="116" y="4"/>
                        <a:pt x="104" y="0"/>
                        <a:pt x="93" y="0"/>
                      </a:cubicBezTo>
                      <a:close/>
                    </a:path>
                  </a:pathLst>
                </a:custGeom>
                <a:solidFill>
                  <a:srgbClr val="619B7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82" name="Google Shape;3782;p54"/>
                <p:cNvSpPr/>
                <p:nvPr/>
              </p:nvSpPr>
              <p:spPr>
                <a:xfrm>
                  <a:off x="2341100" y="1469351"/>
                  <a:ext cx="19264" cy="124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6" h="275" extrusionOk="0">
                      <a:moveTo>
                        <a:pt x="95" y="0"/>
                      </a:moveTo>
                      <a:cubicBezTo>
                        <a:pt x="38" y="0"/>
                        <a:pt x="0" y="86"/>
                        <a:pt x="59" y="123"/>
                      </a:cubicBezTo>
                      <a:cubicBezTo>
                        <a:pt x="139" y="173"/>
                        <a:pt x="218" y="219"/>
                        <a:pt x="298" y="265"/>
                      </a:cubicBezTo>
                      <a:cubicBezTo>
                        <a:pt x="309" y="272"/>
                        <a:pt x="320" y="275"/>
                        <a:pt x="331" y="275"/>
                      </a:cubicBezTo>
                      <a:cubicBezTo>
                        <a:pt x="387" y="275"/>
                        <a:pt x="425" y="189"/>
                        <a:pt x="364" y="153"/>
                      </a:cubicBezTo>
                      <a:cubicBezTo>
                        <a:pt x="284" y="106"/>
                        <a:pt x="205" y="57"/>
                        <a:pt x="128" y="10"/>
                      </a:cubicBezTo>
                      <a:cubicBezTo>
                        <a:pt x="117" y="3"/>
                        <a:pt x="106" y="0"/>
                        <a:pt x="95" y="0"/>
                      </a:cubicBezTo>
                      <a:close/>
                    </a:path>
                  </a:pathLst>
                </a:custGeom>
                <a:solidFill>
                  <a:srgbClr val="619B7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83" name="Google Shape;3783;p54"/>
                <p:cNvSpPr/>
                <p:nvPr/>
              </p:nvSpPr>
              <p:spPr>
                <a:xfrm>
                  <a:off x="2427832" y="1373891"/>
                  <a:ext cx="13747" cy="220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4" h="487" extrusionOk="0">
                      <a:moveTo>
                        <a:pt x="211" y="1"/>
                      </a:moveTo>
                      <a:cubicBezTo>
                        <a:pt x="196" y="1"/>
                        <a:pt x="181" y="7"/>
                        <a:pt x="168" y="22"/>
                      </a:cubicBezTo>
                      <a:cubicBezTo>
                        <a:pt x="65" y="134"/>
                        <a:pt x="9" y="270"/>
                        <a:pt x="2" y="422"/>
                      </a:cubicBezTo>
                      <a:cubicBezTo>
                        <a:pt x="0" y="465"/>
                        <a:pt x="33" y="487"/>
                        <a:pt x="66" y="487"/>
                      </a:cubicBezTo>
                      <a:cubicBezTo>
                        <a:pt x="99" y="487"/>
                        <a:pt x="133" y="465"/>
                        <a:pt x="134" y="422"/>
                      </a:cubicBezTo>
                      <a:cubicBezTo>
                        <a:pt x="141" y="306"/>
                        <a:pt x="181" y="201"/>
                        <a:pt x="260" y="114"/>
                      </a:cubicBezTo>
                      <a:cubicBezTo>
                        <a:pt x="303" y="66"/>
                        <a:pt x="259" y="1"/>
                        <a:pt x="21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84" name="Google Shape;3784;p54"/>
                <p:cNvSpPr/>
                <p:nvPr/>
              </p:nvSpPr>
              <p:spPr>
                <a:xfrm>
                  <a:off x="2434343" y="1382438"/>
                  <a:ext cx="13249" cy="232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" h="514" extrusionOk="0">
                      <a:moveTo>
                        <a:pt x="203" y="1"/>
                      </a:moveTo>
                      <a:cubicBezTo>
                        <a:pt x="183" y="1"/>
                        <a:pt x="164" y="11"/>
                        <a:pt x="153" y="35"/>
                      </a:cubicBezTo>
                      <a:cubicBezTo>
                        <a:pt x="90" y="160"/>
                        <a:pt x="40" y="293"/>
                        <a:pt x="10" y="432"/>
                      </a:cubicBezTo>
                      <a:cubicBezTo>
                        <a:pt x="0" y="481"/>
                        <a:pt x="41" y="513"/>
                        <a:pt x="80" y="513"/>
                      </a:cubicBezTo>
                      <a:cubicBezTo>
                        <a:pt x="106" y="513"/>
                        <a:pt x="131" y="499"/>
                        <a:pt x="139" y="465"/>
                      </a:cubicBezTo>
                      <a:cubicBezTo>
                        <a:pt x="166" y="339"/>
                        <a:pt x="209" y="217"/>
                        <a:pt x="265" y="101"/>
                      </a:cubicBezTo>
                      <a:cubicBezTo>
                        <a:pt x="293" y="48"/>
                        <a:pt x="247" y="1"/>
                        <a:pt x="20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85" name="Google Shape;3785;p54"/>
                <p:cNvSpPr/>
                <p:nvPr/>
              </p:nvSpPr>
              <p:spPr>
                <a:xfrm>
                  <a:off x="2191060" y="1842597"/>
                  <a:ext cx="18178" cy="182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" h="404" extrusionOk="0">
                      <a:moveTo>
                        <a:pt x="94" y="1"/>
                      </a:moveTo>
                      <a:cubicBezTo>
                        <a:pt x="47" y="1"/>
                        <a:pt x="0" y="48"/>
                        <a:pt x="35" y="94"/>
                      </a:cubicBezTo>
                      <a:cubicBezTo>
                        <a:pt x="108" y="187"/>
                        <a:pt x="178" y="284"/>
                        <a:pt x="251" y="376"/>
                      </a:cubicBezTo>
                      <a:cubicBezTo>
                        <a:pt x="267" y="396"/>
                        <a:pt x="288" y="404"/>
                        <a:pt x="308" y="404"/>
                      </a:cubicBezTo>
                      <a:cubicBezTo>
                        <a:pt x="357" y="404"/>
                        <a:pt x="402" y="358"/>
                        <a:pt x="367" y="310"/>
                      </a:cubicBezTo>
                      <a:cubicBezTo>
                        <a:pt x="294" y="217"/>
                        <a:pt x="221" y="121"/>
                        <a:pt x="148" y="28"/>
                      </a:cubicBezTo>
                      <a:cubicBezTo>
                        <a:pt x="134" y="9"/>
                        <a:pt x="114" y="1"/>
                        <a:pt x="94" y="1"/>
                      </a:cubicBezTo>
                      <a:close/>
                    </a:path>
                  </a:pathLst>
                </a:custGeom>
                <a:solidFill>
                  <a:srgbClr val="619B7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86" name="Google Shape;3786;p54"/>
                <p:cNvSpPr/>
                <p:nvPr/>
              </p:nvSpPr>
              <p:spPr>
                <a:xfrm>
                  <a:off x="2203314" y="1836944"/>
                  <a:ext cx="18721" cy="209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4" h="464" extrusionOk="0">
                      <a:moveTo>
                        <a:pt x="89" y="0"/>
                      </a:moveTo>
                      <a:cubicBezTo>
                        <a:pt x="46" y="0"/>
                        <a:pt x="0" y="48"/>
                        <a:pt x="23" y="100"/>
                      </a:cubicBezTo>
                      <a:cubicBezTo>
                        <a:pt x="86" y="233"/>
                        <a:pt x="169" y="345"/>
                        <a:pt x="275" y="444"/>
                      </a:cubicBezTo>
                      <a:cubicBezTo>
                        <a:pt x="288" y="458"/>
                        <a:pt x="303" y="464"/>
                        <a:pt x="318" y="464"/>
                      </a:cubicBezTo>
                      <a:cubicBezTo>
                        <a:pt x="369" y="464"/>
                        <a:pt x="414" y="398"/>
                        <a:pt x="368" y="352"/>
                      </a:cubicBezTo>
                      <a:cubicBezTo>
                        <a:pt x="271" y="259"/>
                        <a:pt x="195" y="157"/>
                        <a:pt x="139" y="34"/>
                      </a:cubicBezTo>
                      <a:cubicBezTo>
                        <a:pt x="127" y="10"/>
                        <a:pt x="108" y="0"/>
                        <a:pt x="89" y="0"/>
                      </a:cubicBezTo>
                      <a:close/>
                    </a:path>
                  </a:pathLst>
                </a:custGeom>
                <a:solidFill>
                  <a:srgbClr val="619B7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87" name="Google Shape;3787;p54"/>
                <p:cNvSpPr/>
                <p:nvPr/>
              </p:nvSpPr>
              <p:spPr>
                <a:xfrm>
                  <a:off x="2473413" y="1606684"/>
                  <a:ext cx="10898" cy="240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" h="532" extrusionOk="0">
                      <a:moveTo>
                        <a:pt x="92" y="1"/>
                      </a:moveTo>
                      <a:cubicBezTo>
                        <a:pt x="60" y="1"/>
                        <a:pt x="25" y="22"/>
                        <a:pt x="21" y="63"/>
                      </a:cubicBezTo>
                      <a:cubicBezTo>
                        <a:pt x="1" y="215"/>
                        <a:pt x="30" y="361"/>
                        <a:pt x="100" y="500"/>
                      </a:cubicBezTo>
                      <a:cubicBezTo>
                        <a:pt x="111" y="522"/>
                        <a:pt x="130" y="532"/>
                        <a:pt x="149" y="532"/>
                      </a:cubicBezTo>
                      <a:cubicBezTo>
                        <a:pt x="193" y="532"/>
                        <a:pt x="241" y="483"/>
                        <a:pt x="213" y="430"/>
                      </a:cubicBezTo>
                      <a:cubicBezTo>
                        <a:pt x="153" y="315"/>
                        <a:pt x="133" y="192"/>
                        <a:pt x="149" y="63"/>
                      </a:cubicBezTo>
                      <a:cubicBezTo>
                        <a:pt x="154" y="22"/>
                        <a:pt x="125" y="1"/>
                        <a:pt x="9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88" name="Google Shape;3788;p54"/>
                <p:cNvSpPr/>
                <p:nvPr/>
              </p:nvSpPr>
              <p:spPr>
                <a:xfrm>
                  <a:off x="2485171" y="1606684"/>
                  <a:ext cx="11622" cy="186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7" h="412" extrusionOk="0">
                      <a:moveTo>
                        <a:pt x="81" y="1"/>
                      </a:moveTo>
                      <a:cubicBezTo>
                        <a:pt x="41" y="1"/>
                        <a:pt x="1" y="33"/>
                        <a:pt x="19" y="83"/>
                      </a:cubicBezTo>
                      <a:cubicBezTo>
                        <a:pt x="48" y="176"/>
                        <a:pt x="82" y="271"/>
                        <a:pt x="112" y="367"/>
                      </a:cubicBezTo>
                      <a:cubicBezTo>
                        <a:pt x="122" y="398"/>
                        <a:pt x="148" y="412"/>
                        <a:pt x="174" y="412"/>
                      </a:cubicBezTo>
                      <a:cubicBezTo>
                        <a:pt x="215" y="412"/>
                        <a:pt x="257" y="379"/>
                        <a:pt x="241" y="331"/>
                      </a:cubicBezTo>
                      <a:cubicBezTo>
                        <a:pt x="207" y="235"/>
                        <a:pt x="175" y="142"/>
                        <a:pt x="144" y="46"/>
                      </a:cubicBezTo>
                      <a:cubicBezTo>
                        <a:pt x="134" y="15"/>
                        <a:pt x="107" y="1"/>
                        <a:pt x="8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89" name="Google Shape;3789;p54"/>
                <p:cNvSpPr/>
                <p:nvPr/>
              </p:nvSpPr>
              <p:spPr>
                <a:xfrm>
                  <a:off x="2705528" y="1707344"/>
                  <a:ext cx="9994" cy="208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1" h="460" extrusionOk="0">
                      <a:moveTo>
                        <a:pt x="65" y="1"/>
                      </a:moveTo>
                      <a:cubicBezTo>
                        <a:pt x="32" y="1"/>
                        <a:pt x="0" y="22"/>
                        <a:pt x="3" y="65"/>
                      </a:cubicBezTo>
                      <a:cubicBezTo>
                        <a:pt x="7" y="185"/>
                        <a:pt x="30" y="301"/>
                        <a:pt x="77" y="417"/>
                      </a:cubicBezTo>
                      <a:cubicBezTo>
                        <a:pt x="88" y="447"/>
                        <a:pt x="115" y="460"/>
                        <a:pt x="141" y="460"/>
                      </a:cubicBezTo>
                      <a:cubicBezTo>
                        <a:pt x="181" y="460"/>
                        <a:pt x="220" y="428"/>
                        <a:pt x="202" y="380"/>
                      </a:cubicBezTo>
                      <a:cubicBezTo>
                        <a:pt x="162" y="278"/>
                        <a:pt x="139" y="175"/>
                        <a:pt x="133" y="65"/>
                      </a:cubicBezTo>
                      <a:cubicBezTo>
                        <a:pt x="131" y="22"/>
                        <a:pt x="97" y="1"/>
                        <a:pt x="6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90" name="Google Shape;3790;p54"/>
                <p:cNvSpPr/>
                <p:nvPr/>
              </p:nvSpPr>
              <p:spPr>
                <a:xfrm>
                  <a:off x="2718868" y="1708429"/>
                  <a:ext cx="9406" cy="189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8" h="419" extrusionOk="0">
                      <a:moveTo>
                        <a:pt x="76" y="0"/>
                      </a:moveTo>
                      <a:cubicBezTo>
                        <a:pt x="51" y="0"/>
                        <a:pt x="27" y="15"/>
                        <a:pt x="20" y="48"/>
                      </a:cubicBezTo>
                      <a:cubicBezTo>
                        <a:pt x="0" y="167"/>
                        <a:pt x="17" y="277"/>
                        <a:pt x="70" y="385"/>
                      </a:cubicBezTo>
                      <a:cubicBezTo>
                        <a:pt x="81" y="409"/>
                        <a:pt x="99" y="419"/>
                        <a:pt x="118" y="419"/>
                      </a:cubicBezTo>
                      <a:cubicBezTo>
                        <a:pt x="161" y="419"/>
                        <a:pt x="207" y="369"/>
                        <a:pt x="182" y="316"/>
                      </a:cubicBezTo>
                      <a:cubicBezTo>
                        <a:pt x="146" y="243"/>
                        <a:pt x="136" y="164"/>
                        <a:pt x="149" y="84"/>
                      </a:cubicBezTo>
                      <a:cubicBezTo>
                        <a:pt x="157" y="33"/>
                        <a:pt x="115" y="0"/>
                        <a:pt x="7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91" name="Google Shape;3791;p54"/>
                <p:cNvSpPr/>
                <p:nvPr/>
              </p:nvSpPr>
              <p:spPr>
                <a:xfrm>
                  <a:off x="2762007" y="1644126"/>
                  <a:ext cx="9496" cy="231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" h="511" extrusionOk="0">
                      <a:moveTo>
                        <a:pt x="80" y="0"/>
                      </a:moveTo>
                      <a:cubicBezTo>
                        <a:pt x="42" y="0"/>
                        <a:pt x="0" y="33"/>
                        <a:pt x="10" y="83"/>
                      </a:cubicBezTo>
                      <a:lnTo>
                        <a:pt x="76" y="464"/>
                      </a:lnTo>
                      <a:cubicBezTo>
                        <a:pt x="81" y="496"/>
                        <a:pt x="104" y="510"/>
                        <a:pt x="129" y="510"/>
                      </a:cubicBezTo>
                      <a:cubicBezTo>
                        <a:pt x="167" y="510"/>
                        <a:pt x="210" y="477"/>
                        <a:pt x="202" y="427"/>
                      </a:cubicBezTo>
                      <a:cubicBezTo>
                        <a:pt x="179" y="301"/>
                        <a:pt x="159" y="175"/>
                        <a:pt x="136" y="49"/>
                      </a:cubicBezTo>
                      <a:cubicBezTo>
                        <a:pt x="130" y="15"/>
                        <a:pt x="106" y="0"/>
                        <a:pt x="80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92" name="Google Shape;3792;p54"/>
                <p:cNvSpPr/>
                <p:nvPr/>
              </p:nvSpPr>
              <p:spPr>
                <a:xfrm>
                  <a:off x="2775573" y="1654707"/>
                  <a:ext cx="11531" cy="178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5" h="394" extrusionOk="0">
                      <a:moveTo>
                        <a:pt x="91" y="1"/>
                      </a:moveTo>
                      <a:cubicBezTo>
                        <a:pt x="47" y="1"/>
                        <a:pt x="0" y="50"/>
                        <a:pt x="28" y="100"/>
                      </a:cubicBezTo>
                      <a:cubicBezTo>
                        <a:pt x="68" y="179"/>
                        <a:pt x="97" y="259"/>
                        <a:pt x="117" y="346"/>
                      </a:cubicBezTo>
                      <a:cubicBezTo>
                        <a:pt x="124" y="379"/>
                        <a:pt x="149" y="393"/>
                        <a:pt x="175" y="393"/>
                      </a:cubicBezTo>
                      <a:cubicBezTo>
                        <a:pt x="213" y="393"/>
                        <a:pt x="254" y="362"/>
                        <a:pt x="243" y="312"/>
                      </a:cubicBezTo>
                      <a:cubicBezTo>
                        <a:pt x="220" y="213"/>
                        <a:pt x="187" y="123"/>
                        <a:pt x="140" y="34"/>
                      </a:cubicBezTo>
                      <a:cubicBezTo>
                        <a:pt x="129" y="11"/>
                        <a:pt x="110" y="1"/>
                        <a:pt x="9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93" name="Google Shape;3793;p54"/>
                <p:cNvSpPr/>
                <p:nvPr/>
              </p:nvSpPr>
              <p:spPr>
                <a:xfrm>
                  <a:off x="2419375" y="1972559"/>
                  <a:ext cx="33418" cy="497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9" h="1100" extrusionOk="0">
                      <a:moveTo>
                        <a:pt x="321" y="0"/>
                      </a:moveTo>
                      <a:cubicBezTo>
                        <a:pt x="312" y="0"/>
                        <a:pt x="304" y="1"/>
                        <a:pt x="295" y="2"/>
                      </a:cubicBezTo>
                      <a:cubicBezTo>
                        <a:pt x="112" y="28"/>
                        <a:pt x="0" y="294"/>
                        <a:pt x="43" y="595"/>
                      </a:cubicBezTo>
                      <a:cubicBezTo>
                        <a:pt x="84" y="882"/>
                        <a:pt x="248" y="1100"/>
                        <a:pt x="419" y="1100"/>
                      </a:cubicBezTo>
                      <a:cubicBezTo>
                        <a:pt x="427" y="1100"/>
                        <a:pt x="435" y="1099"/>
                        <a:pt x="444" y="1098"/>
                      </a:cubicBezTo>
                      <a:cubicBezTo>
                        <a:pt x="626" y="1072"/>
                        <a:pt x="739" y="807"/>
                        <a:pt x="696" y="505"/>
                      </a:cubicBezTo>
                      <a:cubicBezTo>
                        <a:pt x="655" y="215"/>
                        <a:pt x="491" y="0"/>
                        <a:pt x="321" y="0"/>
                      </a:cubicBezTo>
                      <a:close/>
                    </a:path>
                  </a:pathLst>
                </a:custGeom>
                <a:solidFill>
                  <a:srgbClr val="082F3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94" name="Google Shape;3794;p54"/>
                <p:cNvSpPr/>
                <p:nvPr/>
              </p:nvSpPr>
              <p:spPr>
                <a:xfrm>
                  <a:off x="2734423" y="1920285"/>
                  <a:ext cx="33282" cy="496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6" h="1098" extrusionOk="0">
                      <a:moveTo>
                        <a:pt x="320" y="0"/>
                      </a:moveTo>
                      <a:cubicBezTo>
                        <a:pt x="311" y="0"/>
                        <a:pt x="301" y="1"/>
                        <a:pt x="292" y="2"/>
                      </a:cubicBezTo>
                      <a:cubicBezTo>
                        <a:pt x="110" y="26"/>
                        <a:pt x="0" y="294"/>
                        <a:pt x="40" y="595"/>
                      </a:cubicBezTo>
                      <a:cubicBezTo>
                        <a:pt x="81" y="881"/>
                        <a:pt x="244" y="1097"/>
                        <a:pt x="415" y="1097"/>
                      </a:cubicBezTo>
                      <a:cubicBezTo>
                        <a:pt x="425" y="1097"/>
                        <a:pt x="435" y="1097"/>
                        <a:pt x="444" y="1095"/>
                      </a:cubicBezTo>
                      <a:cubicBezTo>
                        <a:pt x="623" y="1072"/>
                        <a:pt x="735" y="807"/>
                        <a:pt x="692" y="506"/>
                      </a:cubicBezTo>
                      <a:cubicBezTo>
                        <a:pt x="655" y="217"/>
                        <a:pt x="490" y="0"/>
                        <a:pt x="320" y="0"/>
                      </a:cubicBezTo>
                      <a:close/>
                    </a:path>
                  </a:pathLst>
                </a:custGeom>
                <a:solidFill>
                  <a:srgbClr val="082F3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95" name="Google Shape;3795;p54"/>
                <p:cNvSpPr/>
                <p:nvPr/>
              </p:nvSpPr>
              <p:spPr>
                <a:xfrm>
                  <a:off x="2382657" y="2027230"/>
                  <a:ext cx="61771" cy="540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6" h="1196" extrusionOk="0">
                      <a:moveTo>
                        <a:pt x="683" y="0"/>
                      </a:moveTo>
                      <a:cubicBezTo>
                        <a:pt x="459" y="0"/>
                        <a:pt x="244" y="127"/>
                        <a:pt x="143" y="343"/>
                      </a:cubicBezTo>
                      <a:cubicBezTo>
                        <a:pt x="1" y="641"/>
                        <a:pt x="130" y="998"/>
                        <a:pt x="428" y="1138"/>
                      </a:cubicBezTo>
                      <a:cubicBezTo>
                        <a:pt x="510" y="1177"/>
                        <a:pt x="597" y="1196"/>
                        <a:pt x="683" y="1196"/>
                      </a:cubicBezTo>
                      <a:cubicBezTo>
                        <a:pt x="907" y="1196"/>
                        <a:pt x="1122" y="1069"/>
                        <a:pt x="1222" y="853"/>
                      </a:cubicBezTo>
                      <a:cubicBezTo>
                        <a:pt x="1366" y="555"/>
                        <a:pt x="1236" y="201"/>
                        <a:pt x="938" y="58"/>
                      </a:cubicBezTo>
                      <a:cubicBezTo>
                        <a:pt x="855" y="19"/>
                        <a:pt x="768" y="0"/>
                        <a:pt x="683" y="0"/>
                      </a:cubicBezTo>
                      <a:close/>
                    </a:path>
                  </a:pathLst>
                </a:custGeom>
                <a:solidFill>
                  <a:srgbClr val="E5908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96" name="Google Shape;3796;p54"/>
                <p:cNvSpPr/>
                <p:nvPr/>
              </p:nvSpPr>
              <p:spPr>
                <a:xfrm>
                  <a:off x="2757938" y="1962882"/>
                  <a:ext cx="61725" cy="541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5" h="1197" extrusionOk="0">
                      <a:moveTo>
                        <a:pt x="683" y="0"/>
                      </a:moveTo>
                      <a:cubicBezTo>
                        <a:pt x="459" y="0"/>
                        <a:pt x="244" y="126"/>
                        <a:pt x="143" y="342"/>
                      </a:cubicBezTo>
                      <a:cubicBezTo>
                        <a:pt x="1" y="644"/>
                        <a:pt x="130" y="997"/>
                        <a:pt x="428" y="1140"/>
                      </a:cubicBezTo>
                      <a:cubicBezTo>
                        <a:pt x="510" y="1179"/>
                        <a:pt x="596" y="1197"/>
                        <a:pt x="681" y="1197"/>
                      </a:cubicBezTo>
                      <a:cubicBezTo>
                        <a:pt x="906" y="1197"/>
                        <a:pt x="1122" y="1071"/>
                        <a:pt x="1222" y="855"/>
                      </a:cubicBezTo>
                      <a:cubicBezTo>
                        <a:pt x="1365" y="554"/>
                        <a:pt x="1236" y="199"/>
                        <a:pt x="938" y="57"/>
                      </a:cubicBezTo>
                      <a:cubicBezTo>
                        <a:pt x="856" y="19"/>
                        <a:pt x="769" y="0"/>
                        <a:pt x="683" y="0"/>
                      </a:cubicBezTo>
                      <a:close/>
                    </a:path>
                  </a:pathLst>
                </a:custGeom>
                <a:solidFill>
                  <a:srgbClr val="E5908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97" name="Google Shape;3797;p54"/>
                <p:cNvSpPr/>
                <p:nvPr/>
              </p:nvSpPr>
              <p:spPr>
                <a:xfrm>
                  <a:off x="2419963" y="2048121"/>
                  <a:ext cx="118341" cy="744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17" h="1646" extrusionOk="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73" y="265"/>
                        <a:pt x="219" y="507"/>
                        <a:pt x="401" y="712"/>
                      </a:cubicBezTo>
                      <a:cubicBezTo>
                        <a:pt x="583" y="924"/>
                        <a:pt x="802" y="1096"/>
                        <a:pt x="1040" y="1242"/>
                      </a:cubicBezTo>
                      <a:cubicBezTo>
                        <a:pt x="1282" y="1374"/>
                        <a:pt x="1537" y="1484"/>
                        <a:pt x="1805" y="1550"/>
                      </a:cubicBezTo>
                      <a:cubicBezTo>
                        <a:pt x="1938" y="1590"/>
                        <a:pt x="2077" y="1603"/>
                        <a:pt x="2210" y="1626"/>
                      </a:cubicBezTo>
                      <a:cubicBezTo>
                        <a:pt x="2345" y="1636"/>
                        <a:pt x="2481" y="1646"/>
                        <a:pt x="2616" y="1646"/>
                      </a:cubicBezTo>
                      <a:cubicBezTo>
                        <a:pt x="2488" y="1606"/>
                        <a:pt x="2355" y="1580"/>
                        <a:pt x="2225" y="1540"/>
                      </a:cubicBezTo>
                      <a:cubicBezTo>
                        <a:pt x="2100" y="1497"/>
                        <a:pt x="1971" y="1467"/>
                        <a:pt x="1845" y="1417"/>
                      </a:cubicBezTo>
                      <a:cubicBezTo>
                        <a:pt x="1722" y="1371"/>
                        <a:pt x="1597" y="1328"/>
                        <a:pt x="1481" y="1268"/>
                      </a:cubicBezTo>
                      <a:cubicBezTo>
                        <a:pt x="1358" y="1218"/>
                        <a:pt x="1245" y="1152"/>
                        <a:pt x="1129" y="1090"/>
                      </a:cubicBezTo>
                      <a:cubicBezTo>
                        <a:pt x="905" y="957"/>
                        <a:pt x="692" y="798"/>
                        <a:pt x="501" y="619"/>
                      </a:cubicBezTo>
                      <a:cubicBezTo>
                        <a:pt x="312" y="437"/>
                        <a:pt x="136" y="235"/>
                        <a:pt x="0" y="0"/>
                      </a:cubicBezTo>
                      <a:close/>
                    </a:path>
                  </a:pathLst>
                </a:custGeom>
                <a:solidFill>
                  <a:srgbClr val="082F3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98" name="Google Shape;3798;p54"/>
                <p:cNvSpPr/>
                <p:nvPr/>
              </p:nvSpPr>
              <p:spPr>
                <a:xfrm>
                  <a:off x="2544409" y="1965007"/>
                  <a:ext cx="331870" cy="1346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39" h="2977" extrusionOk="0">
                      <a:moveTo>
                        <a:pt x="447" y="1"/>
                      </a:moveTo>
                      <a:cubicBezTo>
                        <a:pt x="447" y="1"/>
                        <a:pt x="143" y="424"/>
                        <a:pt x="66" y="1037"/>
                      </a:cubicBezTo>
                      <a:cubicBezTo>
                        <a:pt x="0" y="1593"/>
                        <a:pt x="120" y="2298"/>
                        <a:pt x="828" y="2977"/>
                      </a:cubicBezTo>
                      <a:lnTo>
                        <a:pt x="7262" y="709"/>
                      </a:lnTo>
                      <a:lnTo>
                        <a:pt x="7338" y="682"/>
                      </a:lnTo>
                      <a:lnTo>
                        <a:pt x="447" y="1"/>
                      </a:lnTo>
                      <a:close/>
                    </a:path>
                  </a:pathLst>
                </a:custGeom>
                <a:solidFill>
                  <a:srgbClr val="EA843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99" name="Google Shape;3799;p54"/>
                <p:cNvSpPr/>
                <p:nvPr/>
              </p:nvSpPr>
              <p:spPr>
                <a:xfrm>
                  <a:off x="2547393" y="1965007"/>
                  <a:ext cx="328885" cy="468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73" h="1037" extrusionOk="0">
                      <a:moveTo>
                        <a:pt x="381" y="1"/>
                      </a:moveTo>
                      <a:cubicBezTo>
                        <a:pt x="381" y="1"/>
                        <a:pt x="77" y="424"/>
                        <a:pt x="0" y="1037"/>
                      </a:cubicBezTo>
                      <a:lnTo>
                        <a:pt x="7196" y="709"/>
                      </a:lnTo>
                      <a:lnTo>
                        <a:pt x="7272" y="682"/>
                      </a:lnTo>
                      <a:lnTo>
                        <a:pt x="5938" y="550"/>
                      </a:lnTo>
                      <a:lnTo>
                        <a:pt x="4752" y="434"/>
                      </a:lnTo>
                      <a:lnTo>
                        <a:pt x="381" y="1"/>
                      </a:lnTo>
                      <a:close/>
                    </a:path>
                  </a:pathLst>
                </a:custGeom>
                <a:solidFill>
                  <a:srgbClr val="000000">
                    <a:alpha val="111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00" name="Google Shape;3800;p54"/>
                <p:cNvSpPr/>
                <p:nvPr/>
              </p:nvSpPr>
              <p:spPr>
                <a:xfrm>
                  <a:off x="2238902" y="1904548"/>
                  <a:ext cx="6059" cy="387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" h="856" extrusionOk="0">
                      <a:moveTo>
                        <a:pt x="67" y="1"/>
                      </a:moveTo>
                      <a:cubicBezTo>
                        <a:pt x="34" y="1"/>
                        <a:pt x="1" y="23"/>
                        <a:pt x="1" y="66"/>
                      </a:cubicBezTo>
                      <a:lnTo>
                        <a:pt x="1" y="791"/>
                      </a:lnTo>
                      <a:cubicBezTo>
                        <a:pt x="1" y="834"/>
                        <a:pt x="34" y="855"/>
                        <a:pt x="67" y="855"/>
                      </a:cubicBezTo>
                      <a:cubicBezTo>
                        <a:pt x="100" y="855"/>
                        <a:pt x="134" y="834"/>
                        <a:pt x="134" y="791"/>
                      </a:cubicBezTo>
                      <a:lnTo>
                        <a:pt x="134" y="66"/>
                      </a:lnTo>
                      <a:cubicBezTo>
                        <a:pt x="134" y="23"/>
                        <a:pt x="100" y="1"/>
                        <a:pt x="67" y="1"/>
                      </a:cubicBezTo>
                      <a:close/>
                    </a:path>
                  </a:pathLst>
                </a:custGeom>
                <a:solidFill>
                  <a:srgbClr val="DAE8E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01" name="Google Shape;3801;p54"/>
                <p:cNvSpPr/>
                <p:nvPr/>
              </p:nvSpPr>
              <p:spPr>
                <a:xfrm>
                  <a:off x="2250479" y="1913095"/>
                  <a:ext cx="5833" cy="301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" h="667" extrusionOk="0">
                      <a:moveTo>
                        <a:pt x="64" y="1"/>
                      </a:moveTo>
                      <a:cubicBezTo>
                        <a:pt x="32" y="1"/>
                        <a:pt x="0" y="22"/>
                        <a:pt x="0" y="65"/>
                      </a:cubicBezTo>
                      <a:lnTo>
                        <a:pt x="0" y="602"/>
                      </a:lnTo>
                      <a:cubicBezTo>
                        <a:pt x="0" y="645"/>
                        <a:pt x="32" y="666"/>
                        <a:pt x="64" y="666"/>
                      </a:cubicBezTo>
                      <a:cubicBezTo>
                        <a:pt x="97" y="666"/>
                        <a:pt x="129" y="645"/>
                        <a:pt x="129" y="602"/>
                      </a:cubicBezTo>
                      <a:lnTo>
                        <a:pt x="129" y="65"/>
                      </a:lnTo>
                      <a:cubicBezTo>
                        <a:pt x="129" y="22"/>
                        <a:pt x="97" y="1"/>
                        <a:pt x="64" y="1"/>
                      </a:cubicBezTo>
                      <a:close/>
                    </a:path>
                  </a:pathLst>
                </a:custGeom>
                <a:solidFill>
                  <a:srgbClr val="DAE8E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02" name="Google Shape;3802;p54"/>
                <p:cNvSpPr/>
                <p:nvPr/>
              </p:nvSpPr>
              <p:spPr>
                <a:xfrm>
                  <a:off x="2519086" y="1803165"/>
                  <a:ext cx="5879" cy="286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" h="633" extrusionOk="0">
                      <a:moveTo>
                        <a:pt x="65" y="0"/>
                      </a:moveTo>
                      <a:cubicBezTo>
                        <a:pt x="33" y="0"/>
                        <a:pt x="1" y="21"/>
                        <a:pt x="1" y="63"/>
                      </a:cubicBezTo>
                      <a:lnTo>
                        <a:pt x="1" y="569"/>
                      </a:lnTo>
                      <a:cubicBezTo>
                        <a:pt x="1" y="611"/>
                        <a:pt x="34" y="632"/>
                        <a:pt x="66" y="632"/>
                      </a:cubicBezTo>
                      <a:cubicBezTo>
                        <a:pt x="98" y="632"/>
                        <a:pt x="130" y="612"/>
                        <a:pt x="130" y="569"/>
                      </a:cubicBezTo>
                      <a:lnTo>
                        <a:pt x="130" y="63"/>
                      </a:lnTo>
                      <a:cubicBezTo>
                        <a:pt x="130" y="21"/>
                        <a:pt x="97" y="0"/>
                        <a:pt x="65" y="0"/>
                      </a:cubicBezTo>
                      <a:close/>
                    </a:path>
                  </a:pathLst>
                </a:custGeom>
                <a:solidFill>
                  <a:srgbClr val="DADAD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03" name="Google Shape;3803;p54"/>
                <p:cNvSpPr/>
                <p:nvPr/>
              </p:nvSpPr>
              <p:spPr>
                <a:xfrm>
                  <a:off x="2534822" y="1810219"/>
                  <a:ext cx="5879" cy="229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" h="508" extrusionOk="0">
                      <a:moveTo>
                        <a:pt x="65" y="1"/>
                      </a:moveTo>
                      <a:cubicBezTo>
                        <a:pt x="33" y="1"/>
                        <a:pt x="0" y="22"/>
                        <a:pt x="0" y="66"/>
                      </a:cubicBezTo>
                      <a:lnTo>
                        <a:pt x="0" y="443"/>
                      </a:lnTo>
                      <a:cubicBezTo>
                        <a:pt x="0" y="486"/>
                        <a:pt x="33" y="508"/>
                        <a:pt x="65" y="508"/>
                      </a:cubicBezTo>
                      <a:cubicBezTo>
                        <a:pt x="97" y="508"/>
                        <a:pt x="130" y="486"/>
                        <a:pt x="130" y="443"/>
                      </a:cubicBezTo>
                      <a:lnTo>
                        <a:pt x="130" y="66"/>
                      </a:lnTo>
                      <a:cubicBezTo>
                        <a:pt x="130" y="22"/>
                        <a:pt x="97" y="1"/>
                        <a:pt x="65" y="1"/>
                      </a:cubicBezTo>
                      <a:close/>
                    </a:path>
                  </a:pathLst>
                </a:custGeom>
                <a:solidFill>
                  <a:srgbClr val="DADAD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04" name="Google Shape;3804;p54"/>
                <p:cNvSpPr/>
                <p:nvPr/>
              </p:nvSpPr>
              <p:spPr>
                <a:xfrm>
                  <a:off x="2737227" y="2157463"/>
                  <a:ext cx="8456" cy="20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" h="444" extrusionOk="0">
                      <a:moveTo>
                        <a:pt x="80" y="0"/>
                      </a:moveTo>
                      <a:cubicBezTo>
                        <a:pt x="41" y="0"/>
                        <a:pt x="1" y="32"/>
                        <a:pt x="14" y="82"/>
                      </a:cubicBezTo>
                      <a:cubicBezTo>
                        <a:pt x="45" y="182"/>
                        <a:pt x="54" y="278"/>
                        <a:pt x="42" y="380"/>
                      </a:cubicBezTo>
                      <a:cubicBezTo>
                        <a:pt x="36" y="423"/>
                        <a:pt x="66" y="444"/>
                        <a:pt x="99" y="444"/>
                      </a:cubicBezTo>
                      <a:cubicBezTo>
                        <a:pt x="132" y="444"/>
                        <a:pt x="169" y="422"/>
                        <a:pt x="173" y="380"/>
                      </a:cubicBezTo>
                      <a:cubicBezTo>
                        <a:pt x="187" y="268"/>
                        <a:pt x="173" y="155"/>
                        <a:pt x="141" y="46"/>
                      </a:cubicBezTo>
                      <a:cubicBezTo>
                        <a:pt x="131" y="14"/>
                        <a:pt x="106" y="0"/>
                        <a:pt x="80" y="0"/>
                      </a:cubicBezTo>
                      <a:close/>
                    </a:path>
                  </a:pathLst>
                </a:custGeom>
                <a:solidFill>
                  <a:srgbClr val="DADAD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05" name="Google Shape;3805;p54"/>
                <p:cNvSpPr/>
                <p:nvPr/>
              </p:nvSpPr>
              <p:spPr>
                <a:xfrm>
                  <a:off x="2753054" y="2157554"/>
                  <a:ext cx="8366" cy="243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5" h="539" extrusionOk="0">
                      <a:moveTo>
                        <a:pt x="97" y="0"/>
                      </a:moveTo>
                      <a:cubicBezTo>
                        <a:pt x="64" y="0"/>
                        <a:pt x="34" y="21"/>
                        <a:pt x="39" y="64"/>
                      </a:cubicBezTo>
                      <a:cubicBezTo>
                        <a:pt x="52" y="196"/>
                        <a:pt x="42" y="325"/>
                        <a:pt x="13" y="458"/>
                      </a:cubicBezTo>
                      <a:cubicBezTo>
                        <a:pt x="1" y="507"/>
                        <a:pt x="42" y="539"/>
                        <a:pt x="80" y="539"/>
                      </a:cubicBezTo>
                      <a:cubicBezTo>
                        <a:pt x="107" y="539"/>
                        <a:pt x="131" y="525"/>
                        <a:pt x="138" y="491"/>
                      </a:cubicBezTo>
                      <a:cubicBezTo>
                        <a:pt x="172" y="352"/>
                        <a:pt x="184" y="209"/>
                        <a:pt x="172" y="64"/>
                      </a:cubicBezTo>
                      <a:cubicBezTo>
                        <a:pt x="166" y="22"/>
                        <a:pt x="130" y="0"/>
                        <a:pt x="97" y="0"/>
                      </a:cubicBezTo>
                      <a:close/>
                    </a:path>
                  </a:pathLst>
                </a:custGeom>
                <a:solidFill>
                  <a:srgbClr val="DADAD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06" name="Google Shape;3806;p54"/>
                <p:cNvSpPr/>
                <p:nvPr/>
              </p:nvSpPr>
              <p:spPr>
                <a:xfrm>
                  <a:off x="2389621" y="2184505"/>
                  <a:ext cx="11802" cy="287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1" h="636" extrusionOk="0">
                      <a:moveTo>
                        <a:pt x="91" y="0"/>
                      </a:moveTo>
                      <a:cubicBezTo>
                        <a:pt x="47" y="0"/>
                        <a:pt x="1" y="48"/>
                        <a:pt x="26" y="100"/>
                      </a:cubicBezTo>
                      <a:cubicBezTo>
                        <a:pt x="99" y="249"/>
                        <a:pt x="125" y="408"/>
                        <a:pt x="112" y="574"/>
                      </a:cubicBezTo>
                      <a:cubicBezTo>
                        <a:pt x="108" y="615"/>
                        <a:pt x="140" y="636"/>
                        <a:pt x="173" y="636"/>
                      </a:cubicBezTo>
                      <a:cubicBezTo>
                        <a:pt x="206" y="636"/>
                        <a:pt x="241" y="615"/>
                        <a:pt x="244" y="574"/>
                      </a:cubicBezTo>
                      <a:cubicBezTo>
                        <a:pt x="261" y="385"/>
                        <a:pt x="224" y="203"/>
                        <a:pt x="142" y="34"/>
                      </a:cubicBezTo>
                      <a:cubicBezTo>
                        <a:pt x="130" y="10"/>
                        <a:pt x="111" y="0"/>
                        <a:pt x="91" y="0"/>
                      </a:cubicBezTo>
                      <a:close/>
                    </a:path>
                  </a:pathLst>
                </a:custGeom>
                <a:solidFill>
                  <a:srgbClr val="DAE8E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07" name="Google Shape;3807;p54"/>
                <p:cNvSpPr/>
                <p:nvPr/>
              </p:nvSpPr>
              <p:spPr>
                <a:xfrm>
                  <a:off x="2414356" y="2188937"/>
                  <a:ext cx="12300" cy="301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" h="667" extrusionOk="0">
                      <a:moveTo>
                        <a:pt x="79" y="1"/>
                      </a:moveTo>
                      <a:cubicBezTo>
                        <a:pt x="40" y="1"/>
                        <a:pt x="0" y="32"/>
                        <a:pt x="12" y="82"/>
                      </a:cubicBezTo>
                      <a:cubicBezTo>
                        <a:pt x="52" y="261"/>
                        <a:pt x="92" y="439"/>
                        <a:pt x="134" y="621"/>
                      </a:cubicBezTo>
                      <a:cubicBezTo>
                        <a:pt x="141" y="653"/>
                        <a:pt x="165" y="667"/>
                        <a:pt x="191" y="667"/>
                      </a:cubicBezTo>
                      <a:cubicBezTo>
                        <a:pt x="230" y="667"/>
                        <a:pt x="272" y="635"/>
                        <a:pt x="260" y="585"/>
                      </a:cubicBezTo>
                      <a:cubicBezTo>
                        <a:pt x="220" y="406"/>
                        <a:pt x="177" y="227"/>
                        <a:pt x="138" y="48"/>
                      </a:cubicBezTo>
                      <a:cubicBezTo>
                        <a:pt x="130" y="15"/>
                        <a:pt x="104" y="1"/>
                        <a:pt x="79" y="1"/>
                      </a:cubicBezTo>
                      <a:close/>
                    </a:path>
                  </a:pathLst>
                </a:custGeom>
                <a:solidFill>
                  <a:srgbClr val="DAE8E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08" name="Google Shape;3808;p54"/>
                <p:cNvSpPr/>
                <p:nvPr/>
              </p:nvSpPr>
              <p:spPr>
                <a:xfrm>
                  <a:off x="2175278" y="2106365"/>
                  <a:ext cx="423847" cy="3457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73" h="7647" extrusionOk="0">
                      <a:moveTo>
                        <a:pt x="0" y="0"/>
                      </a:moveTo>
                      <a:cubicBezTo>
                        <a:pt x="116" y="1037"/>
                        <a:pt x="414" y="2024"/>
                        <a:pt x="865" y="2924"/>
                      </a:cubicBezTo>
                      <a:cubicBezTo>
                        <a:pt x="858" y="2745"/>
                        <a:pt x="855" y="2563"/>
                        <a:pt x="855" y="2385"/>
                      </a:cubicBezTo>
                      <a:cubicBezTo>
                        <a:pt x="852" y="2146"/>
                        <a:pt x="841" y="1914"/>
                        <a:pt x="858" y="1686"/>
                      </a:cubicBezTo>
                      <a:cubicBezTo>
                        <a:pt x="471" y="1186"/>
                        <a:pt x="179" y="623"/>
                        <a:pt x="0" y="0"/>
                      </a:cubicBezTo>
                      <a:close/>
                      <a:moveTo>
                        <a:pt x="1355" y="2252"/>
                      </a:moveTo>
                      <a:lnTo>
                        <a:pt x="1355" y="2252"/>
                      </a:lnTo>
                      <a:cubicBezTo>
                        <a:pt x="1365" y="2497"/>
                        <a:pt x="1385" y="2736"/>
                        <a:pt x="1388" y="2941"/>
                      </a:cubicBezTo>
                      <a:cubicBezTo>
                        <a:pt x="1398" y="3259"/>
                        <a:pt x="1411" y="3577"/>
                        <a:pt x="1428" y="3898"/>
                      </a:cubicBezTo>
                      <a:cubicBezTo>
                        <a:pt x="1616" y="4176"/>
                        <a:pt x="1819" y="4445"/>
                        <a:pt x="2037" y="4699"/>
                      </a:cubicBezTo>
                      <a:cubicBezTo>
                        <a:pt x="2014" y="4083"/>
                        <a:pt x="2021" y="3471"/>
                        <a:pt x="2047" y="2855"/>
                      </a:cubicBezTo>
                      <a:cubicBezTo>
                        <a:pt x="1802" y="2666"/>
                        <a:pt x="1570" y="2467"/>
                        <a:pt x="1355" y="2252"/>
                      </a:cubicBezTo>
                      <a:close/>
                      <a:moveTo>
                        <a:pt x="2560" y="3209"/>
                      </a:moveTo>
                      <a:lnTo>
                        <a:pt x="2560" y="3209"/>
                      </a:lnTo>
                      <a:cubicBezTo>
                        <a:pt x="2540" y="3904"/>
                        <a:pt x="2550" y="4600"/>
                        <a:pt x="2594" y="5295"/>
                      </a:cubicBezTo>
                      <a:cubicBezTo>
                        <a:pt x="2931" y="5626"/>
                        <a:pt x="3295" y="5928"/>
                        <a:pt x="3686" y="6196"/>
                      </a:cubicBezTo>
                      <a:cubicBezTo>
                        <a:pt x="3607" y="5394"/>
                        <a:pt x="3583" y="4590"/>
                        <a:pt x="3617" y="3782"/>
                      </a:cubicBezTo>
                      <a:cubicBezTo>
                        <a:pt x="3245" y="3610"/>
                        <a:pt x="2892" y="3418"/>
                        <a:pt x="2560" y="3209"/>
                      </a:cubicBezTo>
                      <a:close/>
                      <a:moveTo>
                        <a:pt x="7477" y="4809"/>
                      </a:moveTo>
                      <a:lnTo>
                        <a:pt x="7477" y="4809"/>
                      </a:lnTo>
                      <a:cubicBezTo>
                        <a:pt x="7564" y="5166"/>
                        <a:pt x="7644" y="5521"/>
                        <a:pt x="7716" y="5878"/>
                      </a:cubicBezTo>
                      <a:cubicBezTo>
                        <a:pt x="7726" y="5765"/>
                        <a:pt x="7736" y="5703"/>
                        <a:pt x="7736" y="5703"/>
                      </a:cubicBezTo>
                      <a:cubicBezTo>
                        <a:pt x="8356" y="5762"/>
                        <a:pt x="8908" y="5984"/>
                        <a:pt x="9372" y="6259"/>
                      </a:cubicBezTo>
                      <a:cubicBezTo>
                        <a:pt x="9336" y="6010"/>
                        <a:pt x="9296" y="5762"/>
                        <a:pt x="9250" y="5514"/>
                      </a:cubicBezTo>
                      <a:cubicBezTo>
                        <a:pt x="9123" y="5299"/>
                        <a:pt x="8984" y="5093"/>
                        <a:pt x="8836" y="4894"/>
                      </a:cubicBezTo>
                      <a:cubicBezTo>
                        <a:pt x="8382" y="4888"/>
                        <a:pt x="7928" y="4858"/>
                        <a:pt x="7477" y="4809"/>
                      </a:cubicBezTo>
                      <a:close/>
                      <a:moveTo>
                        <a:pt x="4133" y="4000"/>
                      </a:moveTo>
                      <a:lnTo>
                        <a:pt x="4133" y="4000"/>
                      </a:lnTo>
                      <a:cubicBezTo>
                        <a:pt x="4110" y="4858"/>
                        <a:pt x="4147" y="5709"/>
                        <a:pt x="4252" y="6557"/>
                      </a:cubicBezTo>
                      <a:cubicBezTo>
                        <a:pt x="4653" y="6792"/>
                        <a:pt x="5073" y="6994"/>
                        <a:pt x="5514" y="7163"/>
                      </a:cubicBezTo>
                      <a:cubicBezTo>
                        <a:pt x="5312" y="6229"/>
                        <a:pt x="5186" y="5282"/>
                        <a:pt x="5084" y="4329"/>
                      </a:cubicBezTo>
                      <a:cubicBezTo>
                        <a:pt x="4759" y="4232"/>
                        <a:pt x="4442" y="4123"/>
                        <a:pt x="4133" y="4000"/>
                      </a:cubicBezTo>
                      <a:close/>
                      <a:moveTo>
                        <a:pt x="5626" y="4477"/>
                      </a:moveTo>
                      <a:lnTo>
                        <a:pt x="5626" y="4477"/>
                      </a:lnTo>
                      <a:cubicBezTo>
                        <a:pt x="5739" y="5448"/>
                        <a:pt x="5875" y="6412"/>
                        <a:pt x="6097" y="7358"/>
                      </a:cubicBezTo>
                      <a:cubicBezTo>
                        <a:pt x="6544" y="7491"/>
                        <a:pt x="7008" y="7587"/>
                        <a:pt x="7488" y="7647"/>
                      </a:cubicBezTo>
                      <a:cubicBezTo>
                        <a:pt x="7352" y="6666"/>
                        <a:pt x="7160" y="5696"/>
                        <a:pt x="6918" y="4735"/>
                      </a:cubicBezTo>
                      <a:cubicBezTo>
                        <a:pt x="6481" y="4670"/>
                        <a:pt x="6051" y="4584"/>
                        <a:pt x="5626" y="4477"/>
                      </a:cubicBezTo>
                      <a:close/>
                    </a:path>
                  </a:pathLst>
                </a:custGeom>
                <a:solidFill>
                  <a:srgbClr val="000000">
                    <a:alpha val="111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09" name="Google Shape;3809;p54"/>
                <p:cNvSpPr/>
                <p:nvPr/>
              </p:nvSpPr>
              <p:spPr>
                <a:xfrm>
                  <a:off x="2213308" y="2182606"/>
                  <a:ext cx="26544" cy="1000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7" h="2212" extrusionOk="0">
                      <a:moveTo>
                        <a:pt x="17" y="0"/>
                      </a:moveTo>
                      <a:cubicBezTo>
                        <a:pt x="0" y="228"/>
                        <a:pt x="11" y="460"/>
                        <a:pt x="14" y="699"/>
                      </a:cubicBezTo>
                      <a:cubicBezTo>
                        <a:pt x="14" y="877"/>
                        <a:pt x="17" y="1059"/>
                        <a:pt x="24" y="1238"/>
                      </a:cubicBezTo>
                      <a:cubicBezTo>
                        <a:pt x="189" y="1573"/>
                        <a:pt x="378" y="1900"/>
                        <a:pt x="587" y="2212"/>
                      </a:cubicBezTo>
                      <a:cubicBezTo>
                        <a:pt x="570" y="1891"/>
                        <a:pt x="557" y="1573"/>
                        <a:pt x="547" y="1255"/>
                      </a:cubicBezTo>
                      <a:cubicBezTo>
                        <a:pt x="544" y="1050"/>
                        <a:pt x="524" y="811"/>
                        <a:pt x="514" y="566"/>
                      </a:cubicBezTo>
                      <a:cubicBezTo>
                        <a:pt x="335" y="387"/>
                        <a:pt x="170" y="199"/>
                        <a:pt x="17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10" name="Google Shape;3810;p54"/>
                <p:cNvSpPr/>
                <p:nvPr/>
              </p:nvSpPr>
              <p:spPr>
                <a:xfrm>
                  <a:off x="2266306" y="2235468"/>
                  <a:ext cx="26273" cy="1103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1" h="2440" extrusionOk="0">
                      <a:moveTo>
                        <a:pt x="34" y="0"/>
                      </a:moveTo>
                      <a:cubicBezTo>
                        <a:pt x="8" y="616"/>
                        <a:pt x="1" y="1228"/>
                        <a:pt x="24" y="1844"/>
                      </a:cubicBezTo>
                      <a:cubicBezTo>
                        <a:pt x="199" y="2053"/>
                        <a:pt x="385" y="2252"/>
                        <a:pt x="581" y="2440"/>
                      </a:cubicBezTo>
                      <a:cubicBezTo>
                        <a:pt x="537" y="1745"/>
                        <a:pt x="527" y="1049"/>
                        <a:pt x="547" y="354"/>
                      </a:cubicBezTo>
                      <a:cubicBezTo>
                        <a:pt x="372" y="242"/>
                        <a:pt x="199" y="122"/>
                        <a:pt x="3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11" name="Google Shape;3811;p54"/>
                <p:cNvSpPr/>
                <p:nvPr/>
              </p:nvSpPr>
              <p:spPr>
                <a:xfrm>
                  <a:off x="2337301" y="2277342"/>
                  <a:ext cx="30297" cy="1255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0" h="2777" extrusionOk="0">
                      <a:moveTo>
                        <a:pt x="34" y="1"/>
                      </a:moveTo>
                      <a:cubicBezTo>
                        <a:pt x="0" y="809"/>
                        <a:pt x="24" y="1613"/>
                        <a:pt x="103" y="2415"/>
                      </a:cubicBezTo>
                      <a:cubicBezTo>
                        <a:pt x="285" y="2544"/>
                        <a:pt x="474" y="2663"/>
                        <a:pt x="669" y="2776"/>
                      </a:cubicBezTo>
                      <a:cubicBezTo>
                        <a:pt x="564" y="1928"/>
                        <a:pt x="527" y="1077"/>
                        <a:pt x="550" y="219"/>
                      </a:cubicBezTo>
                      <a:cubicBezTo>
                        <a:pt x="374" y="150"/>
                        <a:pt x="203" y="77"/>
                        <a:pt x="3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12" name="Google Shape;3812;p54"/>
                <p:cNvSpPr/>
                <p:nvPr/>
              </p:nvSpPr>
              <p:spPr>
                <a:xfrm>
                  <a:off x="2405131" y="2302077"/>
                  <a:ext cx="45853" cy="1370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4" h="3031" extrusionOk="0">
                      <a:moveTo>
                        <a:pt x="1" y="1"/>
                      </a:moveTo>
                      <a:lnTo>
                        <a:pt x="1" y="1"/>
                      </a:lnTo>
                      <a:cubicBezTo>
                        <a:pt x="103" y="954"/>
                        <a:pt x="229" y="1901"/>
                        <a:pt x="431" y="2835"/>
                      </a:cubicBezTo>
                      <a:cubicBezTo>
                        <a:pt x="623" y="2905"/>
                        <a:pt x="815" y="2974"/>
                        <a:pt x="1014" y="3030"/>
                      </a:cubicBezTo>
                      <a:cubicBezTo>
                        <a:pt x="792" y="2084"/>
                        <a:pt x="656" y="1120"/>
                        <a:pt x="543" y="149"/>
                      </a:cubicBezTo>
                      <a:cubicBezTo>
                        <a:pt x="361" y="106"/>
                        <a:pt x="179" y="57"/>
                        <a:pt x="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13" name="Google Shape;3813;p54"/>
                <p:cNvSpPr/>
                <p:nvPr/>
              </p:nvSpPr>
              <p:spPr>
                <a:xfrm>
                  <a:off x="2488065" y="2320482"/>
                  <a:ext cx="38392" cy="1328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9" h="2938" extrusionOk="0">
                      <a:moveTo>
                        <a:pt x="1" y="0"/>
                      </a:moveTo>
                      <a:lnTo>
                        <a:pt x="1" y="0"/>
                      </a:lnTo>
                      <a:cubicBezTo>
                        <a:pt x="243" y="961"/>
                        <a:pt x="435" y="1931"/>
                        <a:pt x="571" y="2912"/>
                      </a:cubicBezTo>
                      <a:cubicBezTo>
                        <a:pt x="664" y="2921"/>
                        <a:pt x="756" y="2932"/>
                        <a:pt x="849" y="2938"/>
                      </a:cubicBezTo>
                      <a:cubicBezTo>
                        <a:pt x="730" y="2183"/>
                        <a:pt x="769" y="1468"/>
                        <a:pt x="799" y="1143"/>
                      </a:cubicBezTo>
                      <a:cubicBezTo>
                        <a:pt x="727" y="786"/>
                        <a:pt x="647" y="431"/>
                        <a:pt x="560" y="74"/>
                      </a:cubicBezTo>
                      <a:cubicBezTo>
                        <a:pt x="372" y="54"/>
                        <a:pt x="187" y="27"/>
                        <a:pt x="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14" name="Google Shape;3814;p54"/>
                <p:cNvSpPr/>
                <p:nvPr/>
              </p:nvSpPr>
              <p:spPr>
                <a:xfrm>
                  <a:off x="2521030" y="2364209"/>
                  <a:ext cx="110427" cy="1858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2" h="4111" extrusionOk="0">
                      <a:moveTo>
                        <a:pt x="90" y="1"/>
                      </a:moveTo>
                      <a:cubicBezTo>
                        <a:pt x="90" y="1"/>
                        <a:pt x="80" y="63"/>
                        <a:pt x="70" y="176"/>
                      </a:cubicBezTo>
                      <a:cubicBezTo>
                        <a:pt x="40" y="501"/>
                        <a:pt x="1" y="1216"/>
                        <a:pt x="120" y="1971"/>
                      </a:cubicBezTo>
                      <a:cubicBezTo>
                        <a:pt x="249" y="2782"/>
                        <a:pt x="560" y="3640"/>
                        <a:pt x="1266" y="4110"/>
                      </a:cubicBezTo>
                      <a:cubicBezTo>
                        <a:pt x="1266" y="4110"/>
                        <a:pt x="1845" y="4071"/>
                        <a:pt x="2399" y="3564"/>
                      </a:cubicBezTo>
                      <a:cubicBezTo>
                        <a:pt x="2441" y="3193"/>
                        <a:pt x="2434" y="2812"/>
                        <a:pt x="2402" y="2448"/>
                      </a:cubicBezTo>
                      <a:cubicBezTo>
                        <a:pt x="2399" y="2411"/>
                        <a:pt x="2395" y="2379"/>
                        <a:pt x="2391" y="2345"/>
                      </a:cubicBezTo>
                      <a:lnTo>
                        <a:pt x="2391" y="2342"/>
                      </a:lnTo>
                      <a:cubicBezTo>
                        <a:pt x="2140" y="2431"/>
                        <a:pt x="1891" y="2524"/>
                        <a:pt x="1643" y="2613"/>
                      </a:cubicBezTo>
                      <a:cubicBezTo>
                        <a:pt x="1633" y="2617"/>
                        <a:pt x="1627" y="2617"/>
                        <a:pt x="1620" y="2617"/>
                      </a:cubicBezTo>
                      <a:cubicBezTo>
                        <a:pt x="1557" y="2617"/>
                        <a:pt x="1534" y="2511"/>
                        <a:pt x="1607" y="2484"/>
                      </a:cubicBezTo>
                      <a:cubicBezTo>
                        <a:pt x="1862" y="2391"/>
                        <a:pt x="2120" y="2302"/>
                        <a:pt x="2375" y="2209"/>
                      </a:cubicBezTo>
                      <a:cubicBezTo>
                        <a:pt x="2365" y="2136"/>
                        <a:pt x="2355" y="2064"/>
                        <a:pt x="2345" y="1994"/>
                      </a:cubicBezTo>
                      <a:cubicBezTo>
                        <a:pt x="1934" y="1895"/>
                        <a:pt x="1527" y="1798"/>
                        <a:pt x="1117" y="1699"/>
                      </a:cubicBezTo>
                      <a:cubicBezTo>
                        <a:pt x="1040" y="1683"/>
                        <a:pt x="1067" y="1570"/>
                        <a:pt x="1136" y="1570"/>
                      </a:cubicBezTo>
                      <a:cubicBezTo>
                        <a:pt x="1143" y="1570"/>
                        <a:pt x="1147" y="1570"/>
                        <a:pt x="1153" y="1574"/>
                      </a:cubicBezTo>
                      <a:cubicBezTo>
                        <a:pt x="1544" y="1667"/>
                        <a:pt x="1931" y="1759"/>
                        <a:pt x="2322" y="1852"/>
                      </a:cubicBezTo>
                      <a:cubicBezTo>
                        <a:pt x="2255" y="1477"/>
                        <a:pt x="2166" y="1113"/>
                        <a:pt x="2041" y="759"/>
                      </a:cubicBezTo>
                      <a:cubicBezTo>
                        <a:pt x="1942" y="690"/>
                        <a:pt x="1835" y="623"/>
                        <a:pt x="1726" y="557"/>
                      </a:cubicBezTo>
                      <a:cubicBezTo>
                        <a:pt x="1262" y="282"/>
                        <a:pt x="710" y="60"/>
                        <a:pt x="90" y="1"/>
                      </a:cubicBezTo>
                      <a:close/>
                    </a:path>
                  </a:pathLst>
                </a:custGeom>
                <a:solidFill>
                  <a:srgbClr val="000000">
                    <a:alpha val="111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15" name="Google Shape;3815;p54"/>
                <p:cNvSpPr/>
                <p:nvPr/>
              </p:nvSpPr>
              <p:spPr>
                <a:xfrm>
                  <a:off x="2568059" y="2435205"/>
                  <a:ext cx="61137" cy="473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52" h="1048" extrusionOk="0">
                      <a:moveTo>
                        <a:pt x="96" y="0"/>
                      </a:moveTo>
                      <a:cubicBezTo>
                        <a:pt x="27" y="0"/>
                        <a:pt x="0" y="113"/>
                        <a:pt x="77" y="129"/>
                      </a:cubicBezTo>
                      <a:cubicBezTo>
                        <a:pt x="487" y="228"/>
                        <a:pt x="894" y="325"/>
                        <a:pt x="1305" y="424"/>
                      </a:cubicBezTo>
                      <a:cubicBezTo>
                        <a:pt x="1305" y="421"/>
                        <a:pt x="1302" y="414"/>
                        <a:pt x="1302" y="411"/>
                      </a:cubicBezTo>
                      <a:cubicBezTo>
                        <a:pt x="1295" y="368"/>
                        <a:pt x="1289" y="325"/>
                        <a:pt x="1282" y="282"/>
                      </a:cubicBezTo>
                      <a:cubicBezTo>
                        <a:pt x="891" y="189"/>
                        <a:pt x="504" y="97"/>
                        <a:pt x="113" y="4"/>
                      </a:cubicBezTo>
                      <a:cubicBezTo>
                        <a:pt x="107" y="0"/>
                        <a:pt x="103" y="0"/>
                        <a:pt x="96" y="0"/>
                      </a:cubicBezTo>
                      <a:close/>
                      <a:moveTo>
                        <a:pt x="1335" y="639"/>
                      </a:moveTo>
                      <a:cubicBezTo>
                        <a:pt x="1080" y="732"/>
                        <a:pt x="822" y="821"/>
                        <a:pt x="567" y="914"/>
                      </a:cubicBezTo>
                      <a:cubicBezTo>
                        <a:pt x="494" y="941"/>
                        <a:pt x="517" y="1047"/>
                        <a:pt x="580" y="1047"/>
                      </a:cubicBezTo>
                      <a:cubicBezTo>
                        <a:pt x="587" y="1047"/>
                        <a:pt x="593" y="1047"/>
                        <a:pt x="603" y="1043"/>
                      </a:cubicBezTo>
                      <a:cubicBezTo>
                        <a:pt x="851" y="954"/>
                        <a:pt x="1100" y="861"/>
                        <a:pt x="1351" y="772"/>
                      </a:cubicBezTo>
                      <a:cubicBezTo>
                        <a:pt x="1345" y="729"/>
                        <a:pt x="1339" y="685"/>
                        <a:pt x="1335" y="642"/>
                      </a:cubicBezTo>
                      <a:lnTo>
                        <a:pt x="1335" y="639"/>
                      </a:lnTo>
                      <a:close/>
                    </a:path>
                  </a:pathLst>
                </a:custGeom>
                <a:solidFill>
                  <a:srgbClr val="F2E39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16" name="Google Shape;3816;p54"/>
                <p:cNvSpPr/>
                <p:nvPr/>
              </p:nvSpPr>
              <p:spPr>
                <a:xfrm>
                  <a:off x="2166143" y="1800859"/>
                  <a:ext cx="408698" cy="5268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38" h="11651" extrusionOk="0">
                      <a:moveTo>
                        <a:pt x="1676" y="2295"/>
                      </a:moveTo>
                      <a:cubicBezTo>
                        <a:pt x="1709" y="2295"/>
                        <a:pt x="1743" y="2315"/>
                        <a:pt x="1743" y="2359"/>
                      </a:cubicBezTo>
                      <a:lnTo>
                        <a:pt x="1743" y="3084"/>
                      </a:lnTo>
                      <a:cubicBezTo>
                        <a:pt x="1743" y="3127"/>
                        <a:pt x="1709" y="3147"/>
                        <a:pt x="1676" y="3147"/>
                      </a:cubicBezTo>
                      <a:cubicBezTo>
                        <a:pt x="1643" y="3147"/>
                        <a:pt x="1610" y="3127"/>
                        <a:pt x="1610" y="3084"/>
                      </a:cubicBezTo>
                      <a:lnTo>
                        <a:pt x="1610" y="2359"/>
                      </a:lnTo>
                      <a:cubicBezTo>
                        <a:pt x="1610" y="2315"/>
                        <a:pt x="1643" y="2295"/>
                        <a:pt x="1676" y="2295"/>
                      </a:cubicBezTo>
                      <a:close/>
                      <a:moveTo>
                        <a:pt x="1931" y="2485"/>
                      </a:moveTo>
                      <a:cubicBezTo>
                        <a:pt x="1964" y="2485"/>
                        <a:pt x="1994" y="2504"/>
                        <a:pt x="1994" y="2547"/>
                      </a:cubicBezTo>
                      <a:lnTo>
                        <a:pt x="1994" y="3084"/>
                      </a:lnTo>
                      <a:cubicBezTo>
                        <a:pt x="1994" y="3127"/>
                        <a:pt x="1964" y="3147"/>
                        <a:pt x="1931" y="3147"/>
                      </a:cubicBezTo>
                      <a:cubicBezTo>
                        <a:pt x="1898" y="3147"/>
                        <a:pt x="1865" y="3127"/>
                        <a:pt x="1865" y="3084"/>
                      </a:cubicBezTo>
                      <a:lnTo>
                        <a:pt x="1865" y="2547"/>
                      </a:lnTo>
                      <a:cubicBezTo>
                        <a:pt x="1865" y="2504"/>
                        <a:pt x="1898" y="2485"/>
                        <a:pt x="1931" y="2485"/>
                      </a:cubicBezTo>
                      <a:close/>
                      <a:moveTo>
                        <a:pt x="5034" y="8485"/>
                      </a:moveTo>
                      <a:cubicBezTo>
                        <a:pt x="5054" y="8485"/>
                        <a:pt x="5070" y="8494"/>
                        <a:pt x="5084" y="8518"/>
                      </a:cubicBezTo>
                      <a:cubicBezTo>
                        <a:pt x="5166" y="8687"/>
                        <a:pt x="5203" y="8869"/>
                        <a:pt x="5186" y="9058"/>
                      </a:cubicBezTo>
                      <a:cubicBezTo>
                        <a:pt x="5183" y="9098"/>
                        <a:pt x="5150" y="9121"/>
                        <a:pt x="5116" y="9121"/>
                      </a:cubicBezTo>
                      <a:cubicBezTo>
                        <a:pt x="5084" y="9121"/>
                        <a:pt x="5050" y="9101"/>
                        <a:pt x="5054" y="9058"/>
                      </a:cubicBezTo>
                      <a:cubicBezTo>
                        <a:pt x="5067" y="8892"/>
                        <a:pt x="5041" y="8733"/>
                        <a:pt x="4968" y="8584"/>
                      </a:cubicBezTo>
                      <a:cubicBezTo>
                        <a:pt x="4945" y="8531"/>
                        <a:pt x="4991" y="8485"/>
                        <a:pt x="5034" y="8485"/>
                      </a:cubicBezTo>
                      <a:close/>
                      <a:moveTo>
                        <a:pt x="5567" y="8581"/>
                      </a:moveTo>
                      <a:cubicBezTo>
                        <a:pt x="5593" y="8581"/>
                        <a:pt x="5620" y="8598"/>
                        <a:pt x="5627" y="8630"/>
                      </a:cubicBezTo>
                      <a:cubicBezTo>
                        <a:pt x="5666" y="8809"/>
                        <a:pt x="5709" y="8988"/>
                        <a:pt x="5749" y="9167"/>
                      </a:cubicBezTo>
                      <a:cubicBezTo>
                        <a:pt x="5759" y="9217"/>
                        <a:pt x="5720" y="9249"/>
                        <a:pt x="5680" y="9249"/>
                      </a:cubicBezTo>
                      <a:cubicBezTo>
                        <a:pt x="5653" y="9249"/>
                        <a:pt x="5630" y="9234"/>
                        <a:pt x="5623" y="9203"/>
                      </a:cubicBezTo>
                      <a:cubicBezTo>
                        <a:pt x="5581" y="9021"/>
                        <a:pt x="5541" y="8843"/>
                        <a:pt x="5501" y="8664"/>
                      </a:cubicBezTo>
                      <a:cubicBezTo>
                        <a:pt x="5488" y="8614"/>
                        <a:pt x="5530" y="8581"/>
                        <a:pt x="5567" y="8581"/>
                      </a:cubicBezTo>
                      <a:close/>
                      <a:moveTo>
                        <a:pt x="4554" y="1"/>
                      </a:moveTo>
                      <a:lnTo>
                        <a:pt x="4554" y="1"/>
                      </a:lnTo>
                      <a:cubicBezTo>
                        <a:pt x="4272" y="134"/>
                        <a:pt x="4008" y="273"/>
                        <a:pt x="3753" y="421"/>
                      </a:cubicBezTo>
                      <a:cubicBezTo>
                        <a:pt x="3716" y="444"/>
                        <a:pt x="3673" y="467"/>
                        <a:pt x="3637" y="491"/>
                      </a:cubicBezTo>
                      <a:cubicBezTo>
                        <a:pt x="3580" y="524"/>
                        <a:pt x="3527" y="557"/>
                        <a:pt x="3471" y="594"/>
                      </a:cubicBezTo>
                      <a:cubicBezTo>
                        <a:pt x="3242" y="736"/>
                        <a:pt x="3027" y="881"/>
                        <a:pt x="2825" y="1031"/>
                      </a:cubicBezTo>
                      <a:cubicBezTo>
                        <a:pt x="2792" y="1057"/>
                        <a:pt x="2756" y="1083"/>
                        <a:pt x="2723" y="1110"/>
                      </a:cubicBezTo>
                      <a:cubicBezTo>
                        <a:pt x="2050" y="1620"/>
                        <a:pt x="1524" y="2150"/>
                        <a:pt x="1127" y="2624"/>
                      </a:cubicBezTo>
                      <a:cubicBezTo>
                        <a:pt x="1100" y="2660"/>
                        <a:pt x="1070" y="2697"/>
                        <a:pt x="1043" y="2729"/>
                      </a:cubicBezTo>
                      <a:cubicBezTo>
                        <a:pt x="372" y="3554"/>
                        <a:pt x="97" y="4183"/>
                        <a:pt x="97" y="4183"/>
                      </a:cubicBezTo>
                      <a:cubicBezTo>
                        <a:pt x="37" y="4545"/>
                        <a:pt x="1" y="4912"/>
                        <a:pt x="4" y="5283"/>
                      </a:cubicBezTo>
                      <a:cubicBezTo>
                        <a:pt x="4" y="5766"/>
                        <a:pt x="60" y="6253"/>
                        <a:pt x="196" y="6733"/>
                      </a:cubicBezTo>
                      <a:cubicBezTo>
                        <a:pt x="196" y="6740"/>
                        <a:pt x="199" y="6746"/>
                        <a:pt x="202" y="6756"/>
                      </a:cubicBezTo>
                      <a:cubicBezTo>
                        <a:pt x="381" y="7379"/>
                        <a:pt x="673" y="7942"/>
                        <a:pt x="1060" y="8442"/>
                      </a:cubicBezTo>
                      <a:cubicBezTo>
                        <a:pt x="1213" y="8641"/>
                        <a:pt x="1378" y="8829"/>
                        <a:pt x="1557" y="9008"/>
                      </a:cubicBezTo>
                      <a:cubicBezTo>
                        <a:pt x="1772" y="9223"/>
                        <a:pt x="2004" y="9422"/>
                        <a:pt x="2249" y="9611"/>
                      </a:cubicBezTo>
                      <a:cubicBezTo>
                        <a:pt x="2414" y="9733"/>
                        <a:pt x="2587" y="9853"/>
                        <a:pt x="2762" y="9965"/>
                      </a:cubicBezTo>
                      <a:cubicBezTo>
                        <a:pt x="3094" y="10174"/>
                        <a:pt x="3447" y="10366"/>
                        <a:pt x="3819" y="10538"/>
                      </a:cubicBezTo>
                      <a:cubicBezTo>
                        <a:pt x="3988" y="10614"/>
                        <a:pt x="4159" y="10687"/>
                        <a:pt x="4335" y="10756"/>
                      </a:cubicBezTo>
                      <a:cubicBezTo>
                        <a:pt x="4644" y="10879"/>
                        <a:pt x="4961" y="10988"/>
                        <a:pt x="5286" y="11085"/>
                      </a:cubicBezTo>
                      <a:cubicBezTo>
                        <a:pt x="5464" y="11141"/>
                        <a:pt x="5646" y="11190"/>
                        <a:pt x="5828" y="11233"/>
                      </a:cubicBezTo>
                      <a:cubicBezTo>
                        <a:pt x="6253" y="11340"/>
                        <a:pt x="6683" y="11426"/>
                        <a:pt x="7120" y="11491"/>
                      </a:cubicBezTo>
                      <a:cubicBezTo>
                        <a:pt x="7306" y="11518"/>
                        <a:pt x="7491" y="11545"/>
                        <a:pt x="7679" y="11565"/>
                      </a:cubicBezTo>
                      <a:cubicBezTo>
                        <a:pt x="8130" y="11614"/>
                        <a:pt x="8584" y="11644"/>
                        <a:pt x="9038" y="11650"/>
                      </a:cubicBezTo>
                      <a:cubicBezTo>
                        <a:pt x="7713" y="9902"/>
                        <a:pt x="5553" y="8750"/>
                        <a:pt x="4597" y="6753"/>
                      </a:cubicBezTo>
                      <a:cubicBezTo>
                        <a:pt x="4375" y="6289"/>
                        <a:pt x="4229" y="5806"/>
                        <a:pt x="4143" y="5315"/>
                      </a:cubicBezTo>
                      <a:cubicBezTo>
                        <a:pt x="3852" y="3670"/>
                        <a:pt x="4216" y="1902"/>
                        <a:pt x="4527" y="163"/>
                      </a:cubicBezTo>
                      <a:cubicBezTo>
                        <a:pt x="4537" y="110"/>
                        <a:pt x="4547" y="54"/>
                        <a:pt x="4554" y="1"/>
                      </a:cubicBezTo>
                      <a:close/>
                    </a:path>
                  </a:pathLst>
                </a:custGeom>
                <a:solidFill>
                  <a:srgbClr val="000000">
                    <a:alpha val="111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17" name="Google Shape;3817;p54"/>
                <p:cNvSpPr/>
                <p:nvPr/>
              </p:nvSpPr>
              <p:spPr>
                <a:xfrm>
                  <a:off x="2123456" y="1482329"/>
                  <a:ext cx="264175" cy="305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42" h="6761" extrusionOk="0">
                      <a:moveTo>
                        <a:pt x="3958" y="1"/>
                      </a:moveTo>
                      <a:cubicBezTo>
                        <a:pt x="3925" y="18"/>
                        <a:pt x="3891" y="34"/>
                        <a:pt x="3859" y="54"/>
                      </a:cubicBezTo>
                      <a:cubicBezTo>
                        <a:pt x="4044" y="74"/>
                        <a:pt x="4170" y="94"/>
                        <a:pt x="4203" y="97"/>
                      </a:cubicBezTo>
                      <a:cubicBezTo>
                        <a:pt x="4180" y="91"/>
                        <a:pt x="4090" y="54"/>
                        <a:pt x="3958" y="1"/>
                      </a:cubicBezTo>
                      <a:close/>
                      <a:moveTo>
                        <a:pt x="5554" y="855"/>
                      </a:moveTo>
                      <a:cubicBezTo>
                        <a:pt x="5444" y="875"/>
                        <a:pt x="5329" y="895"/>
                        <a:pt x="5210" y="912"/>
                      </a:cubicBezTo>
                      <a:cubicBezTo>
                        <a:pt x="5203" y="1044"/>
                        <a:pt x="5203" y="1177"/>
                        <a:pt x="5203" y="1309"/>
                      </a:cubicBezTo>
                      <a:cubicBezTo>
                        <a:pt x="5289" y="1289"/>
                        <a:pt x="5378" y="1280"/>
                        <a:pt x="5468" y="1280"/>
                      </a:cubicBezTo>
                      <a:cubicBezTo>
                        <a:pt x="5528" y="1280"/>
                        <a:pt x="5591" y="1283"/>
                        <a:pt x="5650" y="1292"/>
                      </a:cubicBezTo>
                      <a:cubicBezTo>
                        <a:pt x="5620" y="1147"/>
                        <a:pt x="5588" y="1002"/>
                        <a:pt x="5554" y="855"/>
                      </a:cubicBezTo>
                      <a:close/>
                      <a:moveTo>
                        <a:pt x="5475" y="1408"/>
                      </a:moveTo>
                      <a:cubicBezTo>
                        <a:pt x="5382" y="1408"/>
                        <a:pt x="5293" y="1419"/>
                        <a:pt x="5203" y="1442"/>
                      </a:cubicBezTo>
                      <a:cubicBezTo>
                        <a:pt x="5210" y="1714"/>
                        <a:pt x="5220" y="1988"/>
                        <a:pt x="5243" y="2256"/>
                      </a:cubicBezTo>
                      <a:cubicBezTo>
                        <a:pt x="5378" y="2223"/>
                        <a:pt x="5521" y="2206"/>
                        <a:pt x="5653" y="2206"/>
                      </a:cubicBezTo>
                      <a:cubicBezTo>
                        <a:pt x="5700" y="2206"/>
                        <a:pt x="5746" y="2210"/>
                        <a:pt x="5793" y="2214"/>
                      </a:cubicBezTo>
                      <a:cubicBezTo>
                        <a:pt x="5762" y="1968"/>
                        <a:pt x="5727" y="1703"/>
                        <a:pt x="5677" y="1428"/>
                      </a:cubicBezTo>
                      <a:cubicBezTo>
                        <a:pt x="5611" y="1416"/>
                        <a:pt x="5541" y="1408"/>
                        <a:pt x="5475" y="1408"/>
                      </a:cubicBezTo>
                      <a:close/>
                      <a:moveTo>
                        <a:pt x="5630" y="2330"/>
                      </a:moveTo>
                      <a:cubicBezTo>
                        <a:pt x="5534" y="2330"/>
                        <a:pt x="5441" y="2342"/>
                        <a:pt x="5345" y="2365"/>
                      </a:cubicBezTo>
                      <a:cubicBezTo>
                        <a:pt x="5319" y="2373"/>
                        <a:pt x="5289" y="2382"/>
                        <a:pt x="5256" y="2396"/>
                      </a:cubicBezTo>
                      <a:cubicBezTo>
                        <a:pt x="5279" y="2614"/>
                        <a:pt x="5309" y="2836"/>
                        <a:pt x="5345" y="3054"/>
                      </a:cubicBezTo>
                      <a:cubicBezTo>
                        <a:pt x="5481" y="3012"/>
                        <a:pt x="5617" y="2969"/>
                        <a:pt x="5756" y="2929"/>
                      </a:cubicBezTo>
                      <a:cubicBezTo>
                        <a:pt x="5786" y="2919"/>
                        <a:pt x="5812" y="2909"/>
                        <a:pt x="5842" y="2902"/>
                      </a:cubicBezTo>
                      <a:cubicBezTo>
                        <a:pt x="5835" y="2733"/>
                        <a:pt x="5822" y="2544"/>
                        <a:pt x="5806" y="2346"/>
                      </a:cubicBezTo>
                      <a:lnTo>
                        <a:pt x="5806" y="2342"/>
                      </a:lnTo>
                      <a:cubicBezTo>
                        <a:pt x="5746" y="2336"/>
                        <a:pt x="5687" y="2330"/>
                        <a:pt x="5630" y="2330"/>
                      </a:cubicBezTo>
                      <a:close/>
                      <a:moveTo>
                        <a:pt x="5077" y="928"/>
                      </a:moveTo>
                      <a:lnTo>
                        <a:pt x="5077" y="928"/>
                      </a:lnTo>
                      <a:cubicBezTo>
                        <a:pt x="4666" y="982"/>
                        <a:pt x="4223" y="1011"/>
                        <a:pt x="3792" y="1011"/>
                      </a:cubicBezTo>
                      <a:cubicBezTo>
                        <a:pt x="3680" y="1286"/>
                        <a:pt x="3584" y="1567"/>
                        <a:pt x="3497" y="1853"/>
                      </a:cubicBezTo>
                      <a:lnTo>
                        <a:pt x="3511" y="1853"/>
                      </a:lnTo>
                      <a:cubicBezTo>
                        <a:pt x="3557" y="1853"/>
                        <a:pt x="3604" y="1849"/>
                        <a:pt x="3650" y="1842"/>
                      </a:cubicBezTo>
                      <a:cubicBezTo>
                        <a:pt x="3968" y="1796"/>
                        <a:pt x="4177" y="1594"/>
                        <a:pt x="4382" y="1362"/>
                      </a:cubicBezTo>
                      <a:cubicBezTo>
                        <a:pt x="4395" y="1346"/>
                        <a:pt x="4411" y="1339"/>
                        <a:pt x="4425" y="1339"/>
                      </a:cubicBezTo>
                      <a:cubicBezTo>
                        <a:pt x="4475" y="1339"/>
                        <a:pt x="4518" y="1405"/>
                        <a:pt x="4475" y="1455"/>
                      </a:cubicBezTo>
                      <a:cubicBezTo>
                        <a:pt x="4236" y="1723"/>
                        <a:pt x="3988" y="1948"/>
                        <a:pt x="3613" y="1982"/>
                      </a:cubicBezTo>
                      <a:cubicBezTo>
                        <a:pt x="3584" y="1985"/>
                        <a:pt x="3554" y="1985"/>
                        <a:pt x="3527" y="1985"/>
                      </a:cubicBezTo>
                      <a:cubicBezTo>
                        <a:pt x="3504" y="1985"/>
                        <a:pt x="3481" y="1985"/>
                        <a:pt x="3458" y="1982"/>
                      </a:cubicBezTo>
                      <a:cubicBezTo>
                        <a:pt x="3355" y="2342"/>
                        <a:pt x="3279" y="2710"/>
                        <a:pt x="3223" y="3081"/>
                      </a:cubicBezTo>
                      <a:cubicBezTo>
                        <a:pt x="3524" y="3077"/>
                        <a:pt x="3809" y="2912"/>
                        <a:pt x="3942" y="2541"/>
                      </a:cubicBezTo>
                      <a:cubicBezTo>
                        <a:pt x="3951" y="2508"/>
                        <a:pt x="3978" y="2495"/>
                        <a:pt x="4004" y="2495"/>
                      </a:cubicBezTo>
                      <a:cubicBezTo>
                        <a:pt x="4047" y="2495"/>
                        <a:pt x="4087" y="2528"/>
                        <a:pt x="4067" y="2574"/>
                      </a:cubicBezTo>
                      <a:cubicBezTo>
                        <a:pt x="3915" y="3012"/>
                        <a:pt x="3567" y="3210"/>
                        <a:pt x="3203" y="3210"/>
                      </a:cubicBezTo>
                      <a:cubicBezTo>
                        <a:pt x="3170" y="3469"/>
                        <a:pt x="3147" y="3730"/>
                        <a:pt x="3133" y="3991"/>
                      </a:cubicBezTo>
                      <a:cubicBezTo>
                        <a:pt x="3527" y="3780"/>
                        <a:pt x="3965" y="3571"/>
                        <a:pt x="4448" y="3379"/>
                      </a:cubicBezTo>
                      <a:cubicBezTo>
                        <a:pt x="4491" y="3363"/>
                        <a:pt x="4530" y="3346"/>
                        <a:pt x="4577" y="3326"/>
                      </a:cubicBezTo>
                      <a:cubicBezTo>
                        <a:pt x="4782" y="3250"/>
                        <a:pt x="4995" y="3170"/>
                        <a:pt x="5220" y="3097"/>
                      </a:cubicBezTo>
                      <a:cubicBezTo>
                        <a:pt x="5183" y="2882"/>
                        <a:pt x="5154" y="2663"/>
                        <a:pt x="5131" y="2445"/>
                      </a:cubicBezTo>
                      <a:cubicBezTo>
                        <a:pt x="4968" y="2521"/>
                        <a:pt x="4809" y="2637"/>
                        <a:pt x="4796" y="2799"/>
                      </a:cubicBezTo>
                      <a:cubicBezTo>
                        <a:pt x="4793" y="2839"/>
                        <a:pt x="4759" y="2862"/>
                        <a:pt x="4726" y="2862"/>
                      </a:cubicBezTo>
                      <a:cubicBezTo>
                        <a:pt x="4693" y="2862"/>
                        <a:pt x="4663" y="2839"/>
                        <a:pt x="4666" y="2799"/>
                      </a:cubicBezTo>
                      <a:cubicBezTo>
                        <a:pt x="4686" y="2544"/>
                        <a:pt x="4875" y="2385"/>
                        <a:pt x="5117" y="2296"/>
                      </a:cubicBezTo>
                      <a:cubicBezTo>
                        <a:pt x="5091" y="2028"/>
                        <a:pt x="5080" y="1757"/>
                        <a:pt x="5074" y="1485"/>
                      </a:cubicBezTo>
                      <a:cubicBezTo>
                        <a:pt x="4928" y="1544"/>
                        <a:pt x="4793" y="1634"/>
                        <a:pt x="4680" y="1757"/>
                      </a:cubicBezTo>
                      <a:cubicBezTo>
                        <a:pt x="4666" y="1769"/>
                        <a:pt x="4650" y="1776"/>
                        <a:pt x="4637" y="1776"/>
                      </a:cubicBezTo>
                      <a:cubicBezTo>
                        <a:pt x="4587" y="1776"/>
                        <a:pt x="4541" y="1710"/>
                        <a:pt x="4587" y="1664"/>
                      </a:cubicBezTo>
                      <a:cubicBezTo>
                        <a:pt x="4723" y="1511"/>
                        <a:pt x="4892" y="1405"/>
                        <a:pt x="5074" y="1346"/>
                      </a:cubicBezTo>
                      <a:cubicBezTo>
                        <a:pt x="5074" y="1207"/>
                        <a:pt x="5074" y="1068"/>
                        <a:pt x="5077" y="928"/>
                      </a:cubicBezTo>
                      <a:close/>
                      <a:moveTo>
                        <a:pt x="2683" y="942"/>
                      </a:moveTo>
                      <a:cubicBezTo>
                        <a:pt x="1169" y="2415"/>
                        <a:pt x="206" y="4763"/>
                        <a:pt x="0" y="6760"/>
                      </a:cubicBezTo>
                      <a:cubicBezTo>
                        <a:pt x="27" y="6717"/>
                        <a:pt x="57" y="6674"/>
                        <a:pt x="87" y="6628"/>
                      </a:cubicBezTo>
                      <a:cubicBezTo>
                        <a:pt x="402" y="6160"/>
                        <a:pt x="918" y="5538"/>
                        <a:pt x="1736" y="4902"/>
                      </a:cubicBezTo>
                      <a:cubicBezTo>
                        <a:pt x="1773" y="4873"/>
                        <a:pt x="1808" y="4846"/>
                        <a:pt x="1845" y="4816"/>
                      </a:cubicBezTo>
                      <a:cubicBezTo>
                        <a:pt x="2163" y="4578"/>
                        <a:pt x="2524" y="4336"/>
                        <a:pt x="2931" y="4104"/>
                      </a:cubicBezTo>
                      <a:cubicBezTo>
                        <a:pt x="2954" y="4091"/>
                        <a:pt x="2974" y="4081"/>
                        <a:pt x="2997" y="4068"/>
                      </a:cubicBezTo>
                      <a:cubicBezTo>
                        <a:pt x="3011" y="3776"/>
                        <a:pt x="3034" y="3488"/>
                        <a:pt x="3074" y="3204"/>
                      </a:cubicBezTo>
                      <a:cubicBezTo>
                        <a:pt x="2733" y="3160"/>
                        <a:pt x="2398" y="2955"/>
                        <a:pt x="2210" y="2614"/>
                      </a:cubicBezTo>
                      <a:cubicBezTo>
                        <a:pt x="2183" y="2561"/>
                        <a:pt x="2230" y="2515"/>
                        <a:pt x="2273" y="2515"/>
                      </a:cubicBezTo>
                      <a:cubicBezTo>
                        <a:pt x="2292" y="2515"/>
                        <a:pt x="2312" y="2524"/>
                        <a:pt x="2325" y="2548"/>
                      </a:cubicBezTo>
                      <a:cubicBezTo>
                        <a:pt x="2488" y="2846"/>
                        <a:pt x="2789" y="3035"/>
                        <a:pt x="3090" y="3074"/>
                      </a:cubicBezTo>
                      <a:cubicBezTo>
                        <a:pt x="3147" y="2700"/>
                        <a:pt x="3226" y="2333"/>
                        <a:pt x="3326" y="1968"/>
                      </a:cubicBezTo>
                      <a:cubicBezTo>
                        <a:pt x="3104" y="1932"/>
                        <a:pt x="2901" y="1826"/>
                        <a:pt x="2730" y="1664"/>
                      </a:cubicBezTo>
                      <a:cubicBezTo>
                        <a:pt x="2683" y="1621"/>
                        <a:pt x="2730" y="1555"/>
                        <a:pt x="2779" y="1555"/>
                      </a:cubicBezTo>
                      <a:cubicBezTo>
                        <a:pt x="2796" y="1555"/>
                        <a:pt x="2809" y="1558"/>
                        <a:pt x="2826" y="1571"/>
                      </a:cubicBezTo>
                      <a:cubicBezTo>
                        <a:pt x="2978" y="1720"/>
                        <a:pt x="3164" y="1809"/>
                        <a:pt x="3365" y="1839"/>
                      </a:cubicBezTo>
                      <a:cubicBezTo>
                        <a:pt x="3448" y="1561"/>
                        <a:pt x="3544" y="1283"/>
                        <a:pt x="3653" y="1008"/>
                      </a:cubicBezTo>
                      <a:cubicBezTo>
                        <a:pt x="3306" y="1005"/>
                        <a:pt x="2974" y="985"/>
                        <a:pt x="2683" y="942"/>
                      </a:cubicBezTo>
                      <a:close/>
                    </a:path>
                  </a:pathLst>
                </a:custGeom>
                <a:solidFill>
                  <a:srgbClr val="000000">
                    <a:alpha val="111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18" name="Google Shape;3818;p54"/>
                <p:cNvSpPr/>
                <p:nvPr/>
              </p:nvSpPr>
              <p:spPr>
                <a:xfrm>
                  <a:off x="2222126" y="1527865"/>
                  <a:ext cx="105634" cy="1384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36" h="3061" extrusionOk="0">
                      <a:moveTo>
                        <a:pt x="1471" y="1"/>
                      </a:moveTo>
                      <a:cubicBezTo>
                        <a:pt x="1362" y="276"/>
                        <a:pt x="1266" y="554"/>
                        <a:pt x="1183" y="832"/>
                      </a:cubicBezTo>
                      <a:cubicBezTo>
                        <a:pt x="982" y="802"/>
                        <a:pt x="796" y="713"/>
                        <a:pt x="644" y="564"/>
                      </a:cubicBezTo>
                      <a:cubicBezTo>
                        <a:pt x="627" y="551"/>
                        <a:pt x="614" y="548"/>
                        <a:pt x="597" y="548"/>
                      </a:cubicBezTo>
                      <a:cubicBezTo>
                        <a:pt x="548" y="548"/>
                        <a:pt x="501" y="614"/>
                        <a:pt x="548" y="657"/>
                      </a:cubicBezTo>
                      <a:cubicBezTo>
                        <a:pt x="719" y="819"/>
                        <a:pt x="922" y="925"/>
                        <a:pt x="1144" y="961"/>
                      </a:cubicBezTo>
                      <a:cubicBezTo>
                        <a:pt x="1044" y="1326"/>
                        <a:pt x="965" y="1693"/>
                        <a:pt x="908" y="2067"/>
                      </a:cubicBezTo>
                      <a:cubicBezTo>
                        <a:pt x="607" y="2028"/>
                        <a:pt x="306" y="1839"/>
                        <a:pt x="143" y="1541"/>
                      </a:cubicBezTo>
                      <a:cubicBezTo>
                        <a:pt x="130" y="1517"/>
                        <a:pt x="110" y="1508"/>
                        <a:pt x="91" y="1508"/>
                      </a:cubicBezTo>
                      <a:cubicBezTo>
                        <a:pt x="48" y="1508"/>
                        <a:pt x="1" y="1554"/>
                        <a:pt x="28" y="1607"/>
                      </a:cubicBezTo>
                      <a:cubicBezTo>
                        <a:pt x="216" y="1948"/>
                        <a:pt x="551" y="2153"/>
                        <a:pt x="892" y="2197"/>
                      </a:cubicBezTo>
                      <a:cubicBezTo>
                        <a:pt x="852" y="2481"/>
                        <a:pt x="829" y="2769"/>
                        <a:pt x="815" y="3061"/>
                      </a:cubicBezTo>
                      <a:cubicBezTo>
                        <a:pt x="835" y="3051"/>
                        <a:pt x="855" y="3038"/>
                        <a:pt x="875" y="3027"/>
                      </a:cubicBezTo>
                      <a:cubicBezTo>
                        <a:pt x="898" y="3015"/>
                        <a:pt x="925" y="3001"/>
                        <a:pt x="951" y="2984"/>
                      </a:cubicBezTo>
                      <a:cubicBezTo>
                        <a:pt x="965" y="2723"/>
                        <a:pt x="988" y="2462"/>
                        <a:pt x="1021" y="2203"/>
                      </a:cubicBezTo>
                      <a:cubicBezTo>
                        <a:pt x="1385" y="2203"/>
                        <a:pt x="1733" y="2005"/>
                        <a:pt x="1885" y="1567"/>
                      </a:cubicBezTo>
                      <a:cubicBezTo>
                        <a:pt x="1905" y="1521"/>
                        <a:pt x="1865" y="1488"/>
                        <a:pt x="1822" y="1488"/>
                      </a:cubicBezTo>
                      <a:cubicBezTo>
                        <a:pt x="1796" y="1488"/>
                        <a:pt x="1769" y="1501"/>
                        <a:pt x="1760" y="1534"/>
                      </a:cubicBezTo>
                      <a:cubicBezTo>
                        <a:pt x="1627" y="1905"/>
                        <a:pt x="1342" y="2070"/>
                        <a:pt x="1041" y="2074"/>
                      </a:cubicBezTo>
                      <a:cubicBezTo>
                        <a:pt x="1097" y="1703"/>
                        <a:pt x="1173" y="1335"/>
                        <a:pt x="1276" y="975"/>
                      </a:cubicBezTo>
                      <a:cubicBezTo>
                        <a:pt x="1299" y="978"/>
                        <a:pt x="1322" y="978"/>
                        <a:pt x="1345" y="978"/>
                      </a:cubicBezTo>
                      <a:cubicBezTo>
                        <a:pt x="1372" y="978"/>
                        <a:pt x="1402" y="978"/>
                        <a:pt x="1431" y="975"/>
                      </a:cubicBezTo>
                      <a:cubicBezTo>
                        <a:pt x="1806" y="941"/>
                        <a:pt x="2054" y="716"/>
                        <a:pt x="2293" y="448"/>
                      </a:cubicBezTo>
                      <a:cubicBezTo>
                        <a:pt x="2336" y="398"/>
                        <a:pt x="2293" y="332"/>
                        <a:pt x="2243" y="332"/>
                      </a:cubicBezTo>
                      <a:cubicBezTo>
                        <a:pt x="2229" y="332"/>
                        <a:pt x="2213" y="339"/>
                        <a:pt x="2200" y="355"/>
                      </a:cubicBezTo>
                      <a:cubicBezTo>
                        <a:pt x="1995" y="587"/>
                        <a:pt x="1786" y="789"/>
                        <a:pt x="1468" y="835"/>
                      </a:cubicBezTo>
                      <a:cubicBezTo>
                        <a:pt x="1422" y="842"/>
                        <a:pt x="1375" y="846"/>
                        <a:pt x="1329" y="846"/>
                      </a:cubicBezTo>
                      <a:lnTo>
                        <a:pt x="1315" y="846"/>
                      </a:lnTo>
                      <a:cubicBezTo>
                        <a:pt x="1402" y="560"/>
                        <a:pt x="1498" y="279"/>
                        <a:pt x="1610" y="4"/>
                      </a:cubicBezTo>
                      <a:cubicBezTo>
                        <a:pt x="1564" y="4"/>
                        <a:pt x="1518" y="1"/>
                        <a:pt x="1471" y="1"/>
                      </a:cubicBezTo>
                      <a:close/>
                    </a:path>
                  </a:pathLst>
                </a:custGeom>
                <a:solidFill>
                  <a:srgbClr val="DADAD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19" name="Google Shape;3819;p54"/>
                <p:cNvSpPr/>
                <p:nvPr/>
              </p:nvSpPr>
              <p:spPr>
                <a:xfrm>
                  <a:off x="2328755" y="1523524"/>
                  <a:ext cx="57294" cy="988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7" h="2187" extrusionOk="0">
                      <a:moveTo>
                        <a:pt x="666" y="1"/>
                      </a:moveTo>
                      <a:cubicBezTo>
                        <a:pt x="626" y="8"/>
                        <a:pt x="583" y="14"/>
                        <a:pt x="540" y="17"/>
                      </a:cubicBezTo>
                      <a:lnTo>
                        <a:pt x="537" y="17"/>
                      </a:lnTo>
                      <a:cubicBezTo>
                        <a:pt x="534" y="157"/>
                        <a:pt x="534" y="296"/>
                        <a:pt x="534" y="435"/>
                      </a:cubicBezTo>
                      <a:cubicBezTo>
                        <a:pt x="352" y="494"/>
                        <a:pt x="183" y="600"/>
                        <a:pt x="47" y="753"/>
                      </a:cubicBezTo>
                      <a:cubicBezTo>
                        <a:pt x="1" y="799"/>
                        <a:pt x="47" y="865"/>
                        <a:pt x="97" y="865"/>
                      </a:cubicBezTo>
                      <a:cubicBezTo>
                        <a:pt x="110" y="865"/>
                        <a:pt x="126" y="858"/>
                        <a:pt x="140" y="846"/>
                      </a:cubicBezTo>
                      <a:cubicBezTo>
                        <a:pt x="253" y="723"/>
                        <a:pt x="388" y="633"/>
                        <a:pt x="534" y="574"/>
                      </a:cubicBezTo>
                      <a:cubicBezTo>
                        <a:pt x="540" y="846"/>
                        <a:pt x="551" y="1117"/>
                        <a:pt x="577" y="1385"/>
                      </a:cubicBezTo>
                      <a:cubicBezTo>
                        <a:pt x="335" y="1474"/>
                        <a:pt x="146" y="1633"/>
                        <a:pt x="126" y="1888"/>
                      </a:cubicBezTo>
                      <a:cubicBezTo>
                        <a:pt x="123" y="1928"/>
                        <a:pt x="153" y="1951"/>
                        <a:pt x="186" y="1951"/>
                      </a:cubicBezTo>
                      <a:cubicBezTo>
                        <a:pt x="219" y="1951"/>
                        <a:pt x="253" y="1928"/>
                        <a:pt x="256" y="1888"/>
                      </a:cubicBezTo>
                      <a:cubicBezTo>
                        <a:pt x="269" y="1726"/>
                        <a:pt x="428" y="1610"/>
                        <a:pt x="591" y="1534"/>
                      </a:cubicBezTo>
                      <a:cubicBezTo>
                        <a:pt x="614" y="1752"/>
                        <a:pt x="643" y="1971"/>
                        <a:pt x="680" y="2186"/>
                      </a:cubicBezTo>
                      <a:cubicBezTo>
                        <a:pt x="719" y="2170"/>
                        <a:pt x="762" y="2157"/>
                        <a:pt x="805" y="2143"/>
                      </a:cubicBezTo>
                      <a:cubicBezTo>
                        <a:pt x="769" y="1925"/>
                        <a:pt x="739" y="1703"/>
                        <a:pt x="716" y="1485"/>
                      </a:cubicBezTo>
                      <a:cubicBezTo>
                        <a:pt x="749" y="1471"/>
                        <a:pt x="779" y="1462"/>
                        <a:pt x="805" y="1454"/>
                      </a:cubicBezTo>
                      <a:cubicBezTo>
                        <a:pt x="901" y="1431"/>
                        <a:pt x="994" y="1419"/>
                        <a:pt x="1090" y="1419"/>
                      </a:cubicBezTo>
                      <a:cubicBezTo>
                        <a:pt x="1147" y="1419"/>
                        <a:pt x="1206" y="1425"/>
                        <a:pt x="1266" y="1431"/>
                      </a:cubicBezTo>
                      <a:cubicBezTo>
                        <a:pt x="1262" y="1392"/>
                        <a:pt x="1256" y="1349"/>
                        <a:pt x="1253" y="1303"/>
                      </a:cubicBezTo>
                      <a:cubicBezTo>
                        <a:pt x="1206" y="1299"/>
                        <a:pt x="1160" y="1295"/>
                        <a:pt x="1113" y="1295"/>
                      </a:cubicBezTo>
                      <a:cubicBezTo>
                        <a:pt x="981" y="1295"/>
                        <a:pt x="838" y="1312"/>
                        <a:pt x="703" y="1345"/>
                      </a:cubicBezTo>
                      <a:cubicBezTo>
                        <a:pt x="680" y="1077"/>
                        <a:pt x="670" y="803"/>
                        <a:pt x="663" y="531"/>
                      </a:cubicBezTo>
                      <a:cubicBezTo>
                        <a:pt x="753" y="508"/>
                        <a:pt x="842" y="497"/>
                        <a:pt x="935" y="497"/>
                      </a:cubicBezTo>
                      <a:cubicBezTo>
                        <a:pt x="1001" y="497"/>
                        <a:pt x="1071" y="505"/>
                        <a:pt x="1137" y="517"/>
                      </a:cubicBezTo>
                      <a:cubicBezTo>
                        <a:pt x="1127" y="471"/>
                        <a:pt x="1120" y="428"/>
                        <a:pt x="1110" y="381"/>
                      </a:cubicBezTo>
                      <a:cubicBezTo>
                        <a:pt x="1051" y="372"/>
                        <a:pt x="988" y="369"/>
                        <a:pt x="928" y="369"/>
                      </a:cubicBezTo>
                      <a:cubicBezTo>
                        <a:pt x="838" y="369"/>
                        <a:pt x="749" y="378"/>
                        <a:pt x="663" y="398"/>
                      </a:cubicBezTo>
                      <a:cubicBezTo>
                        <a:pt x="663" y="266"/>
                        <a:pt x="663" y="133"/>
                        <a:pt x="670" y="1"/>
                      </a:cubicBezTo>
                      <a:close/>
                    </a:path>
                  </a:pathLst>
                </a:custGeom>
                <a:solidFill>
                  <a:srgbClr val="DADAD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20" name="Google Shape;3820;p54"/>
                <p:cNvSpPr/>
                <p:nvPr/>
              </p:nvSpPr>
              <p:spPr>
                <a:xfrm>
                  <a:off x="2098494" y="1614733"/>
                  <a:ext cx="289634" cy="3752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05" h="8299" extrusionOk="0">
                      <a:moveTo>
                        <a:pt x="6308" y="1"/>
                      </a:moveTo>
                      <a:cubicBezTo>
                        <a:pt x="6169" y="41"/>
                        <a:pt x="6033" y="84"/>
                        <a:pt x="5897" y="126"/>
                      </a:cubicBezTo>
                      <a:cubicBezTo>
                        <a:pt x="5854" y="140"/>
                        <a:pt x="5811" y="153"/>
                        <a:pt x="5772" y="169"/>
                      </a:cubicBezTo>
                      <a:cubicBezTo>
                        <a:pt x="5547" y="242"/>
                        <a:pt x="5334" y="322"/>
                        <a:pt x="5129" y="398"/>
                      </a:cubicBezTo>
                      <a:cubicBezTo>
                        <a:pt x="5195" y="1504"/>
                        <a:pt x="5553" y="2521"/>
                        <a:pt x="6172" y="3395"/>
                      </a:cubicBezTo>
                      <a:lnTo>
                        <a:pt x="6172" y="3391"/>
                      </a:lnTo>
                      <a:cubicBezTo>
                        <a:pt x="6195" y="3246"/>
                        <a:pt x="6219" y="3104"/>
                        <a:pt x="6239" y="2958"/>
                      </a:cubicBezTo>
                      <a:cubicBezTo>
                        <a:pt x="6325" y="2322"/>
                        <a:pt x="6378" y="1679"/>
                        <a:pt x="6398" y="1040"/>
                      </a:cubicBezTo>
                      <a:cubicBezTo>
                        <a:pt x="6401" y="885"/>
                        <a:pt x="6404" y="729"/>
                        <a:pt x="6404" y="574"/>
                      </a:cubicBezTo>
                      <a:cubicBezTo>
                        <a:pt x="6361" y="385"/>
                        <a:pt x="6331" y="196"/>
                        <a:pt x="6308" y="1"/>
                      </a:cubicBezTo>
                      <a:close/>
                      <a:moveTo>
                        <a:pt x="5000" y="451"/>
                      </a:moveTo>
                      <a:cubicBezTo>
                        <a:pt x="4517" y="643"/>
                        <a:pt x="4079" y="852"/>
                        <a:pt x="3685" y="1063"/>
                      </a:cubicBezTo>
                      <a:cubicBezTo>
                        <a:pt x="3659" y="1080"/>
                        <a:pt x="3632" y="1094"/>
                        <a:pt x="3609" y="1106"/>
                      </a:cubicBezTo>
                      <a:cubicBezTo>
                        <a:pt x="3775" y="2402"/>
                        <a:pt x="4341" y="3587"/>
                        <a:pt x="5249" y="4537"/>
                      </a:cubicBezTo>
                      <a:cubicBezTo>
                        <a:pt x="5504" y="4389"/>
                        <a:pt x="5768" y="4250"/>
                        <a:pt x="6050" y="4117"/>
                      </a:cubicBezTo>
                      <a:cubicBezTo>
                        <a:pt x="6083" y="3935"/>
                        <a:pt x="6116" y="3756"/>
                        <a:pt x="6143" y="3577"/>
                      </a:cubicBezTo>
                      <a:cubicBezTo>
                        <a:pt x="5470" y="2673"/>
                        <a:pt x="5076" y="1603"/>
                        <a:pt x="5000" y="451"/>
                      </a:cubicBezTo>
                      <a:close/>
                      <a:moveTo>
                        <a:pt x="3483" y="1176"/>
                      </a:moveTo>
                      <a:cubicBezTo>
                        <a:pt x="3076" y="1408"/>
                        <a:pt x="2715" y="1650"/>
                        <a:pt x="2397" y="1888"/>
                      </a:cubicBezTo>
                      <a:cubicBezTo>
                        <a:pt x="2738" y="3127"/>
                        <a:pt x="3394" y="4239"/>
                        <a:pt x="4321" y="5147"/>
                      </a:cubicBezTo>
                      <a:cubicBezTo>
                        <a:pt x="4523" y="4997"/>
                        <a:pt x="4738" y="4852"/>
                        <a:pt x="4967" y="4710"/>
                      </a:cubicBezTo>
                      <a:cubicBezTo>
                        <a:pt x="5023" y="4673"/>
                        <a:pt x="5076" y="4640"/>
                        <a:pt x="5133" y="4607"/>
                      </a:cubicBezTo>
                      <a:cubicBezTo>
                        <a:pt x="4228" y="3654"/>
                        <a:pt x="3662" y="2468"/>
                        <a:pt x="3483" y="1176"/>
                      </a:cubicBezTo>
                      <a:close/>
                      <a:moveTo>
                        <a:pt x="2407" y="4915"/>
                      </a:moveTo>
                      <a:cubicBezTo>
                        <a:pt x="2427" y="4915"/>
                        <a:pt x="2444" y="4925"/>
                        <a:pt x="2457" y="4948"/>
                      </a:cubicBezTo>
                      <a:cubicBezTo>
                        <a:pt x="2513" y="5071"/>
                        <a:pt x="2589" y="5173"/>
                        <a:pt x="2686" y="5266"/>
                      </a:cubicBezTo>
                      <a:cubicBezTo>
                        <a:pt x="2732" y="5312"/>
                        <a:pt x="2689" y="5378"/>
                        <a:pt x="2635" y="5378"/>
                      </a:cubicBezTo>
                      <a:cubicBezTo>
                        <a:pt x="2623" y="5378"/>
                        <a:pt x="2606" y="5372"/>
                        <a:pt x="2593" y="5358"/>
                      </a:cubicBezTo>
                      <a:cubicBezTo>
                        <a:pt x="2487" y="5259"/>
                        <a:pt x="2404" y="5147"/>
                        <a:pt x="2341" y="5014"/>
                      </a:cubicBezTo>
                      <a:cubicBezTo>
                        <a:pt x="2318" y="4961"/>
                        <a:pt x="2364" y="4915"/>
                        <a:pt x="2407" y="4915"/>
                      </a:cubicBezTo>
                      <a:close/>
                      <a:moveTo>
                        <a:pt x="2142" y="5040"/>
                      </a:moveTo>
                      <a:cubicBezTo>
                        <a:pt x="2162" y="5040"/>
                        <a:pt x="2182" y="5048"/>
                        <a:pt x="2195" y="5067"/>
                      </a:cubicBezTo>
                      <a:cubicBezTo>
                        <a:pt x="2268" y="5160"/>
                        <a:pt x="2341" y="5256"/>
                        <a:pt x="2414" y="5349"/>
                      </a:cubicBezTo>
                      <a:cubicBezTo>
                        <a:pt x="2447" y="5398"/>
                        <a:pt x="2404" y="5445"/>
                        <a:pt x="2354" y="5445"/>
                      </a:cubicBezTo>
                      <a:cubicBezTo>
                        <a:pt x="2334" y="5445"/>
                        <a:pt x="2314" y="5435"/>
                        <a:pt x="2298" y="5415"/>
                      </a:cubicBezTo>
                      <a:cubicBezTo>
                        <a:pt x="2225" y="5323"/>
                        <a:pt x="2155" y="5226"/>
                        <a:pt x="2082" y="5133"/>
                      </a:cubicBezTo>
                      <a:cubicBezTo>
                        <a:pt x="2047" y="5087"/>
                        <a:pt x="2093" y="5040"/>
                        <a:pt x="2142" y="5040"/>
                      </a:cubicBezTo>
                      <a:close/>
                      <a:moveTo>
                        <a:pt x="2288" y="1974"/>
                      </a:moveTo>
                      <a:cubicBezTo>
                        <a:pt x="1470" y="2610"/>
                        <a:pt x="954" y="3232"/>
                        <a:pt x="639" y="3700"/>
                      </a:cubicBezTo>
                      <a:cubicBezTo>
                        <a:pt x="957" y="4508"/>
                        <a:pt x="1384" y="5263"/>
                        <a:pt x="1920" y="5942"/>
                      </a:cubicBezTo>
                      <a:cubicBezTo>
                        <a:pt x="2007" y="6058"/>
                        <a:pt x="2099" y="6167"/>
                        <a:pt x="2192" y="6276"/>
                      </a:cubicBezTo>
                      <a:cubicBezTo>
                        <a:pt x="2331" y="6435"/>
                        <a:pt x="2473" y="6590"/>
                        <a:pt x="2623" y="6740"/>
                      </a:cubicBezTo>
                      <a:cubicBezTo>
                        <a:pt x="3020" y="6266"/>
                        <a:pt x="3546" y="5736"/>
                        <a:pt x="4219" y="5226"/>
                      </a:cubicBezTo>
                      <a:cubicBezTo>
                        <a:pt x="3291" y="4319"/>
                        <a:pt x="2632" y="3206"/>
                        <a:pt x="2288" y="1974"/>
                      </a:cubicBezTo>
                      <a:close/>
                      <a:moveTo>
                        <a:pt x="549" y="3836"/>
                      </a:moveTo>
                      <a:cubicBezTo>
                        <a:pt x="301" y="4233"/>
                        <a:pt x="215" y="4484"/>
                        <a:pt x="215" y="4484"/>
                      </a:cubicBezTo>
                      <a:cubicBezTo>
                        <a:pt x="215" y="4484"/>
                        <a:pt x="0" y="5005"/>
                        <a:pt x="0" y="5700"/>
                      </a:cubicBezTo>
                      <a:cubicBezTo>
                        <a:pt x="0" y="6518"/>
                        <a:pt x="294" y="7574"/>
                        <a:pt x="1593" y="8299"/>
                      </a:cubicBezTo>
                      <a:cubicBezTo>
                        <a:pt x="1593" y="8299"/>
                        <a:pt x="1868" y="7670"/>
                        <a:pt x="2539" y="6845"/>
                      </a:cubicBezTo>
                      <a:cubicBezTo>
                        <a:pt x="2397" y="6703"/>
                        <a:pt x="2265" y="6561"/>
                        <a:pt x="2136" y="6411"/>
                      </a:cubicBezTo>
                      <a:cubicBezTo>
                        <a:pt x="2013" y="6276"/>
                        <a:pt x="1900" y="6137"/>
                        <a:pt x="1791" y="5994"/>
                      </a:cubicBezTo>
                      <a:cubicBezTo>
                        <a:pt x="1281" y="5338"/>
                        <a:pt x="864" y="4617"/>
                        <a:pt x="552" y="3842"/>
                      </a:cubicBezTo>
                      <a:cubicBezTo>
                        <a:pt x="552" y="3842"/>
                        <a:pt x="552" y="3839"/>
                        <a:pt x="549" y="3836"/>
                      </a:cubicBezTo>
                      <a:close/>
                    </a:path>
                  </a:pathLst>
                </a:custGeom>
                <a:solidFill>
                  <a:srgbClr val="000000">
                    <a:alpha val="111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21" name="Google Shape;3821;p54"/>
                <p:cNvSpPr/>
                <p:nvPr/>
              </p:nvSpPr>
              <p:spPr>
                <a:xfrm>
                  <a:off x="2383697" y="1613512"/>
                  <a:ext cx="4432" cy="271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" h="601" extrusionOk="0">
                      <a:moveTo>
                        <a:pt x="87" y="1"/>
                      </a:moveTo>
                      <a:cubicBezTo>
                        <a:pt x="57" y="8"/>
                        <a:pt x="31" y="18"/>
                        <a:pt x="1" y="28"/>
                      </a:cubicBezTo>
                      <a:cubicBezTo>
                        <a:pt x="24" y="223"/>
                        <a:pt x="54" y="412"/>
                        <a:pt x="97" y="601"/>
                      </a:cubicBezTo>
                      <a:lnTo>
                        <a:pt x="97" y="594"/>
                      </a:lnTo>
                      <a:cubicBezTo>
                        <a:pt x="97" y="405"/>
                        <a:pt x="94" y="216"/>
                        <a:pt x="87" y="28"/>
                      </a:cubicBezTo>
                      <a:lnTo>
                        <a:pt x="87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22" name="Google Shape;3822;p54"/>
                <p:cNvSpPr/>
                <p:nvPr/>
              </p:nvSpPr>
              <p:spPr>
                <a:xfrm>
                  <a:off x="2324549" y="1632731"/>
                  <a:ext cx="53088" cy="143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4" h="3180" extrusionOk="0">
                      <a:moveTo>
                        <a:pt x="130" y="0"/>
                      </a:moveTo>
                      <a:cubicBezTo>
                        <a:pt x="83" y="20"/>
                        <a:pt x="44" y="37"/>
                        <a:pt x="1" y="53"/>
                      </a:cubicBezTo>
                      <a:cubicBezTo>
                        <a:pt x="77" y="1205"/>
                        <a:pt x="471" y="2275"/>
                        <a:pt x="1144" y="3179"/>
                      </a:cubicBezTo>
                      <a:cubicBezTo>
                        <a:pt x="1153" y="3120"/>
                        <a:pt x="1164" y="3057"/>
                        <a:pt x="1173" y="2997"/>
                      </a:cubicBezTo>
                      <a:cubicBezTo>
                        <a:pt x="554" y="2123"/>
                        <a:pt x="196" y="1106"/>
                        <a:pt x="130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23" name="Google Shape;3823;p54"/>
                <p:cNvSpPr/>
                <p:nvPr/>
              </p:nvSpPr>
              <p:spPr>
                <a:xfrm>
                  <a:off x="2255996" y="1664746"/>
                  <a:ext cx="79859" cy="1583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6" h="3502" extrusionOk="0">
                      <a:moveTo>
                        <a:pt x="126" y="0"/>
                      </a:moveTo>
                      <a:cubicBezTo>
                        <a:pt x="106" y="11"/>
                        <a:pt x="86" y="24"/>
                        <a:pt x="66" y="34"/>
                      </a:cubicBezTo>
                      <a:cubicBezTo>
                        <a:pt x="43" y="47"/>
                        <a:pt x="23" y="57"/>
                        <a:pt x="0" y="70"/>
                      </a:cubicBezTo>
                      <a:cubicBezTo>
                        <a:pt x="179" y="1362"/>
                        <a:pt x="745" y="2548"/>
                        <a:pt x="1650" y="3501"/>
                      </a:cubicBezTo>
                      <a:cubicBezTo>
                        <a:pt x="1686" y="3477"/>
                        <a:pt x="1729" y="3454"/>
                        <a:pt x="1766" y="3431"/>
                      </a:cubicBezTo>
                      <a:cubicBezTo>
                        <a:pt x="858" y="2481"/>
                        <a:pt x="292" y="1296"/>
                        <a:pt x="12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24" name="Google Shape;3824;p54"/>
                <p:cNvSpPr/>
                <p:nvPr/>
              </p:nvSpPr>
              <p:spPr>
                <a:xfrm>
                  <a:off x="2201958" y="1700108"/>
                  <a:ext cx="91977" cy="1509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4" h="3339" extrusionOk="0">
                      <a:moveTo>
                        <a:pt x="109" y="0"/>
                      </a:moveTo>
                      <a:cubicBezTo>
                        <a:pt x="72" y="30"/>
                        <a:pt x="37" y="57"/>
                        <a:pt x="0" y="86"/>
                      </a:cubicBezTo>
                      <a:cubicBezTo>
                        <a:pt x="344" y="1318"/>
                        <a:pt x="1003" y="2431"/>
                        <a:pt x="1931" y="3338"/>
                      </a:cubicBezTo>
                      <a:cubicBezTo>
                        <a:pt x="1964" y="3311"/>
                        <a:pt x="2000" y="3285"/>
                        <a:pt x="2033" y="3259"/>
                      </a:cubicBezTo>
                      <a:cubicBezTo>
                        <a:pt x="1106" y="2351"/>
                        <a:pt x="450" y="1239"/>
                        <a:pt x="10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25" name="Google Shape;3825;p54"/>
                <p:cNvSpPr/>
                <p:nvPr/>
              </p:nvSpPr>
              <p:spPr>
                <a:xfrm>
                  <a:off x="2123320" y="1782002"/>
                  <a:ext cx="93786" cy="1423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4" h="3147" extrusionOk="0">
                      <a:moveTo>
                        <a:pt x="90" y="1"/>
                      </a:moveTo>
                      <a:cubicBezTo>
                        <a:pt x="60" y="47"/>
                        <a:pt x="30" y="90"/>
                        <a:pt x="3" y="133"/>
                      </a:cubicBezTo>
                      <a:cubicBezTo>
                        <a:pt x="3" y="133"/>
                        <a:pt x="3" y="137"/>
                        <a:pt x="0" y="137"/>
                      </a:cubicBezTo>
                      <a:cubicBezTo>
                        <a:pt x="3" y="140"/>
                        <a:pt x="3" y="143"/>
                        <a:pt x="3" y="143"/>
                      </a:cubicBezTo>
                      <a:cubicBezTo>
                        <a:pt x="315" y="918"/>
                        <a:pt x="732" y="1639"/>
                        <a:pt x="1242" y="2295"/>
                      </a:cubicBezTo>
                      <a:cubicBezTo>
                        <a:pt x="1351" y="2438"/>
                        <a:pt x="1464" y="2577"/>
                        <a:pt x="1587" y="2712"/>
                      </a:cubicBezTo>
                      <a:cubicBezTo>
                        <a:pt x="1716" y="2862"/>
                        <a:pt x="1848" y="3004"/>
                        <a:pt x="1990" y="3146"/>
                      </a:cubicBezTo>
                      <a:cubicBezTo>
                        <a:pt x="2017" y="3114"/>
                        <a:pt x="2047" y="3077"/>
                        <a:pt x="2074" y="3041"/>
                      </a:cubicBezTo>
                      <a:cubicBezTo>
                        <a:pt x="1924" y="2891"/>
                        <a:pt x="1782" y="2736"/>
                        <a:pt x="1643" y="2577"/>
                      </a:cubicBezTo>
                      <a:cubicBezTo>
                        <a:pt x="1550" y="2468"/>
                        <a:pt x="1458" y="2359"/>
                        <a:pt x="1371" y="2243"/>
                      </a:cubicBezTo>
                      <a:cubicBezTo>
                        <a:pt x="835" y="1564"/>
                        <a:pt x="408" y="809"/>
                        <a:pt x="90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26" name="Google Shape;3826;p54"/>
                <p:cNvSpPr/>
                <p:nvPr/>
              </p:nvSpPr>
              <p:spPr>
                <a:xfrm>
                  <a:off x="2199109" y="1374841"/>
                  <a:ext cx="175544" cy="1532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2" h="3389" extrusionOk="0">
                      <a:moveTo>
                        <a:pt x="3235" y="2090"/>
                      </a:moveTo>
                      <a:cubicBezTo>
                        <a:pt x="3245" y="2090"/>
                        <a:pt x="3255" y="2093"/>
                        <a:pt x="3268" y="2100"/>
                      </a:cubicBezTo>
                      <a:cubicBezTo>
                        <a:pt x="3345" y="2147"/>
                        <a:pt x="3424" y="2196"/>
                        <a:pt x="3504" y="2243"/>
                      </a:cubicBezTo>
                      <a:cubicBezTo>
                        <a:pt x="3566" y="2279"/>
                        <a:pt x="3527" y="2365"/>
                        <a:pt x="3470" y="2365"/>
                      </a:cubicBezTo>
                      <a:cubicBezTo>
                        <a:pt x="3461" y="2365"/>
                        <a:pt x="3447" y="2362"/>
                        <a:pt x="3438" y="2355"/>
                      </a:cubicBezTo>
                      <a:cubicBezTo>
                        <a:pt x="3358" y="2309"/>
                        <a:pt x="3279" y="2263"/>
                        <a:pt x="3199" y="2213"/>
                      </a:cubicBezTo>
                      <a:cubicBezTo>
                        <a:pt x="3140" y="2176"/>
                        <a:pt x="3175" y="2090"/>
                        <a:pt x="3235" y="2090"/>
                      </a:cubicBezTo>
                      <a:close/>
                      <a:moveTo>
                        <a:pt x="2735" y="2186"/>
                      </a:moveTo>
                      <a:cubicBezTo>
                        <a:pt x="2745" y="2186"/>
                        <a:pt x="2758" y="2190"/>
                        <a:pt x="2768" y="2196"/>
                      </a:cubicBezTo>
                      <a:cubicBezTo>
                        <a:pt x="2871" y="2259"/>
                        <a:pt x="2974" y="2322"/>
                        <a:pt x="3076" y="2385"/>
                      </a:cubicBezTo>
                      <a:cubicBezTo>
                        <a:pt x="3136" y="2422"/>
                        <a:pt x="3100" y="2508"/>
                        <a:pt x="3043" y="2508"/>
                      </a:cubicBezTo>
                      <a:cubicBezTo>
                        <a:pt x="3033" y="2508"/>
                        <a:pt x="3024" y="2504"/>
                        <a:pt x="3010" y="2497"/>
                      </a:cubicBezTo>
                      <a:cubicBezTo>
                        <a:pt x="2908" y="2434"/>
                        <a:pt x="2805" y="2372"/>
                        <a:pt x="2703" y="2309"/>
                      </a:cubicBezTo>
                      <a:cubicBezTo>
                        <a:pt x="2643" y="2272"/>
                        <a:pt x="2679" y="2186"/>
                        <a:pt x="2735" y="2186"/>
                      </a:cubicBezTo>
                      <a:close/>
                      <a:moveTo>
                        <a:pt x="1940" y="1"/>
                      </a:moveTo>
                      <a:lnTo>
                        <a:pt x="1940" y="1"/>
                      </a:lnTo>
                      <a:cubicBezTo>
                        <a:pt x="2212" y="749"/>
                        <a:pt x="3013" y="1776"/>
                        <a:pt x="3066" y="1845"/>
                      </a:cubicBezTo>
                      <a:cubicBezTo>
                        <a:pt x="2977" y="1769"/>
                        <a:pt x="1543" y="583"/>
                        <a:pt x="798" y="583"/>
                      </a:cubicBezTo>
                      <a:cubicBezTo>
                        <a:pt x="636" y="583"/>
                        <a:pt x="507" y="637"/>
                        <a:pt x="430" y="773"/>
                      </a:cubicBezTo>
                      <a:cubicBezTo>
                        <a:pt x="398" y="832"/>
                        <a:pt x="381" y="895"/>
                        <a:pt x="381" y="958"/>
                      </a:cubicBezTo>
                      <a:cubicBezTo>
                        <a:pt x="381" y="1531"/>
                        <a:pt x="1715" y="2144"/>
                        <a:pt x="2285" y="2378"/>
                      </a:cubicBezTo>
                      <a:cubicBezTo>
                        <a:pt x="2417" y="2431"/>
                        <a:pt x="2507" y="2468"/>
                        <a:pt x="2530" y="2474"/>
                      </a:cubicBezTo>
                      <a:cubicBezTo>
                        <a:pt x="2497" y="2471"/>
                        <a:pt x="2371" y="2451"/>
                        <a:pt x="2186" y="2431"/>
                      </a:cubicBezTo>
                      <a:cubicBezTo>
                        <a:pt x="1928" y="2402"/>
                        <a:pt x="1556" y="2368"/>
                        <a:pt x="1192" y="2368"/>
                      </a:cubicBezTo>
                      <a:cubicBezTo>
                        <a:pt x="586" y="2368"/>
                        <a:pt x="0" y="2461"/>
                        <a:pt x="0" y="2815"/>
                      </a:cubicBezTo>
                      <a:lnTo>
                        <a:pt x="0" y="2835"/>
                      </a:lnTo>
                      <a:cubicBezTo>
                        <a:pt x="13" y="3081"/>
                        <a:pt x="427" y="3239"/>
                        <a:pt x="1010" y="3319"/>
                      </a:cubicBezTo>
                      <a:cubicBezTo>
                        <a:pt x="1301" y="3362"/>
                        <a:pt x="1633" y="3382"/>
                        <a:pt x="1980" y="3385"/>
                      </a:cubicBezTo>
                      <a:cubicBezTo>
                        <a:pt x="2027" y="3385"/>
                        <a:pt x="2073" y="3388"/>
                        <a:pt x="2119" y="3388"/>
                      </a:cubicBezTo>
                      <a:cubicBezTo>
                        <a:pt x="2550" y="3388"/>
                        <a:pt x="2993" y="3359"/>
                        <a:pt x="3404" y="3305"/>
                      </a:cubicBezTo>
                      <a:lnTo>
                        <a:pt x="3407" y="3305"/>
                      </a:lnTo>
                      <a:cubicBezTo>
                        <a:pt x="3450" y="3302"/>
                        <a:pt x="3493" y="3296"/>
                        <a:pt x="3533" y="3289"/>
                      </a:cubicBezTo>
                      <a:lnTo>
                        <a:pt x="3537" y="3289"/>
                      </a:lnTo>
                      <a:cubicBezTo>
                        <a:pt x="3656" y="3272"/>
                        <a:pt x="3771" y="3252"/>
                        <a:pt x="3881" y="3232"/>
                      </a:cubicBezTo>
                      <a:cubicBezTo>
                        <a:pt x="3808" y="2922"/>
                        <a:pt x="3719" y="2613"/>
                        <a:pt x="3609" y="2309"/>
                      </a:cubicBezTo>
                      <a:lnTo>
                        <a:pt x="3520" y="2070"/>
                      </a:lnTo>
                      <a:cubicBezTo>
                        <a:pt x="3504" y="2031"/>
                        <a:pt x="3490" y="1991"/>
                        <a:pt x="3473" y="1954"/>
                      </a:cubicBezTo>
                      <a:cubicBezTo>
                        <a:pt x="3123" y="1106"/>
                        <a:pt x="2626" y="368"/>
                        <a:pt x="1940" y="1"/>
                      </a:cubicBezTo>
                      <a:close/>
                    </a:path>
                  </a:pathLst>
                </a:custGeom>
                <a:solidFill>
                  <a:srgbClr val="000000">
                    <a:alpha val="111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27" name="Google Shape;3827;p54"/>
                <p:cNvSpPr/>
                <p:nvPr/>
              </p:nvSpPr>
              <p:spPr>
                <a:xfrm>
                  <a:off x="2318580" y="1473692"/>
                  <a:ext cx="22339" cy="145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4" h="322" extrusionOk="0">
                      <a:moveTo>
                        <a:pt x="93" y="0"/>
                      </a:moveTo>
                      <a:cubicBezTo>
                        <a:pt x="37" y="0"/>
                        <a:pt x="1" y="86"/>
                        <a:pt x="61" y="123"/>
                      </a:cubicBezTo>
                      <a:cubicBezTo>
                        <a:pt x="163" y="186"/>
                        <a:pt x="266" y="248"/>
                        <a:pt x="368" y="311"/>
                      </a:cubicBezTo>
                      <a:cubicBezTo>
                        <a:pt x="382" y="318"/>
                        <a:pt x="391" y="322"/>
                        <a:pt x="401" y="322"/>
                      </a:cubicBezTo>
                      <a:cubicBezTo>
                        <a:pt x="458" y="322"/>
                        <a:pt x="494" y="236"/>
                        <a:pt x="434" y="199"/>
                      </a:cubicBezTo>
                      <a:cubicBezTo>
                        <a:pt x="332" y="136"/>
                        <a:pt x="229" y="73"/>
                        <a:pt x="126" y="10"/>
                      </a:cubicBezTo>
                      <a:cubicBezTo>
                        <a:pt x="116" y="4"/>
                        <a:pt x="103" y="0"/>
                        <a:pt x="9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28" name="Google Shape;3828;p54"/>
                <p:cNvSpPr/>
                <p:nvPr/>
              </p:nvSpPr>
              <p:spPr>
                <a:xfrm>
                  <a:off x="2341054" y="1469351"/>
                  <a:ext cx="19354" cy="124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8" h="276" extrusionOk="0">
                      <a:moveTo>
                        <a:pt x="96" y="0"/>
                      </a:moveTo>
                      <a:cubicBezTo>
                        <a:pt x="36" y="0"/>
                        <a:pt x="1" y="86"/>
                        <a:pt x="60" y="123"/>
                      </a:cubicBezTo>
                      <a:cubicBezTo>
                        <a:pt x="140" y="173"/>
                        <a:pt x="219" y="219"/>
                        <a:pt x="299" y="265"/>
                      </a:cubicBezTo>
                      <a:cubicBezTo>
                        <a:pt x="308" y="272"/>
                        <a:pt x="322" y="275"/>
                        <a:pt x="331" y="275"/>
                      </a:cubicBezTo>
                      <a:cubicBezTo>
                        <a:pt x="388" y="275"/>
                        <a:pt x="427" y="189"/>
                        <a:pt x="365" y="153"/>
                      </a:cubicBezTo>
                      <a:cubicBezTo>
                        <a:pt x="285" y="106"/>
                        <a:pt x="206" y="57"/>
                        <a:pt x="129" y="10"/>
                      </a:cubicBezTo>
                      <a:cubicBezTo>
                        <a:pt x="116" y="3"/>
                        <a:pt x="106" y="0"/>
                        <a:pt x="9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29" name="Google Shape;3829;p54"/>
                <p:cNvSpPr/>
                <p:nvPr/>
              </p:nvSpPr>
              <p:spPr>
                <a:xfrm>
                  <a:off x="2191014" y="1842642"/>
                  <a:ext cx="18178" cy="183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" h="405" extrusionOk="0">
                      <a:moveTo>
                        <a:pt x="96" y="0"/>
                      </a:moveTo>
                      <a:cubicBezTo>
                        <a:pt x="47" y="0"/>
                        <a:pt x="1" y="47"/>
                        <a:pt x="36" y="93"/>
                      </a:cubicBezTo>
                      <a:cubicBezTo>
                        <a:pt x="109" y="186"/>
                        <a:pt x="179" y="283"/>
                        <a:pt x="252" y="375"/>
                      </a:cubicBezTo>
                      <a:cubicBezTo>
                        <a:pt x="268" y="395"/>
                        <a:pt x="288" y="405"/>
                        <a:pt x="308" y="405"/>
                      </a:cubicBezTo>
                      <a:cubicBezTo>
                        <a:pt x="358" y="405"/>
                        <a:pt x="401" y="358"/>
                        <a:pt x="368" y="309"/>
                      </a:cubicBezTo>
                      <a:cubicBezTo>
                        <a:pt x="295" y="216"/>
                        <a:pt x="222" y="120"/>
                        <a:pt x="149" y="27"/>
                      </a:cubicBezTo>
                      <a:cubicBezTo>
                        <a:pt x="136" y="8"/>
                        <a:pt x="116" y="0"/>
                        <a:pt x="9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30" name="Google Shape;3830;p54"/>
                <p:cNvSpPr/>
                <p:nvPr/>
              </p:nvSpPr>
              <p:spPr>
                <a:xfrm>
                  <a:off x="2203269" y="1836944"/>
                  <a:ext cx="18766" cy="210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5" h="465" extrusionOk="0">
                      <a:moveTo>
                        <a:pt x="90" y="1"/>
                      </a:moveTo>
                      <a:cubicBezTo>
                        <a:pt x="47" y="1"/>
                        <a:pt x="1" y="47"/>
                        <a:pt x="24" y="100"/>
                      </a:cubicBezTo>
                      <a:cubicBezTo>
                        <a:pt x="87" y="233"/>
                        <a:pt x="170" y="345"/>
                        <a:pt x="276" y="444"/>
                      </a:cubicBezTo>
                      <a:cubicBezTo>
                        <a:pt x="289" y="458"/>
                        <a:pt x="306" y="464"/>
                        <a:pt x="318" y="464"/>
                      </a:cubicBezTo>
                      <a:cubicBezTo>
                        <a:pt x="372" y="464"/>
                        <a:pt x="415" y="398"/>
                        <a:pt x="369" y="352"/>
                      </a:cubicBezTo>
                      <a:cubicBezTo>
                        <a:pt x="272" y="259"/>
                        <a:pt x="196" y="157"/>
                        <a:pt x="140" y="34"/>
                      </a:cubicBezTo>
                      <a:cubicBezTo>
                        <a:pt x="127" y="11"/>
                        <a:pt x="110" y="1"/>
                        <a:pt x="90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31" name="Google Shape;3831;p54"/>
                <p:cNvSpPr/>
                <p:nvPr/>
              </p:nvSpPr>
              <p:spPr>
                <a:xfrm>
                  <a:off x="2238902" y="1904638"/>
                  <a:ext cx="6059" cy="385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" h="852" extrusionOk="0">
                      <a:moveTo>
                        <a:pt x="67" y="0"/>
                      </a:moveTo>
                      <a:cubicBezTo>
                        <a:pt x="34" y="0"/>
                        <a:pt x="1" y="20"/>
                        <a:pt x="1" y="64"/>
                      </a:cubicBezTo>
                      <a:lnTo>
                        <a:pt x="1" y="789"/>
                      </a:lnTo>
                      <a:cubicBezTo>
                        <a:pt x="1" y="832"/>
                        <a:pt x="34" y="852"/>
                        <a:pt x="67" y="852"/>
                      </a:cubicBezTo>
                      <a:cubicBezTo>
                        <a:pt x="100" y="852"/>
                        <a:pt x="134" y="832"/>
                        <a:pt x="134" y="789"/>
                      </a:cubicBezTo>
                      <a:lnTo>
                        <a:pt x="134" y="64"/>
                      </a:lnTo>
                      <a:cubicBezTo>
                        <a:pt x="134" y="20"/>
                        <a:pt x="100" y="0"/>
                        <a:pt x="67" y="0"/>
                      </a:cubicBezTo>
                      <a:close/>
                    </a:path>
                  </a:pathLst>
                </a:custGeom>
                <a:solidFill>
                  <a:srgbClr val="DADAD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32" name="Google Shape;3832;p54"/>
                <p:cNvSpPr/>
                <p:nvPr/>
              </p:nvSpPr>
              <p:spPr>
                <a:xfrm>
                  <a:off x="2250479" y="1913185"/>
                  <a:ext cx="5833" cy="299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" h="663" extrusionOk="0">
                      <a:moveTo>
                        <a:pt x="66" y="1"/>
                      </a:moveTo>
                      <a:cubicBezTo>
                        <a:pt x="33" y="1"/>
                        <a:pt x="0" y="20"/>
                        <a:pt x="0" y="63"/>
                      </a:cubicBezTo>
                      <a:lnTo>
                        <a:pt x="0" y="600"/>
                      </a:lnTo>
                      <a:cubicBezTo>
                        <a:pt x="0" y="643"/>
                        <a:pt x="33" y="663"/>
                        <a:pt x="66" y="663"/>
                      </a:cubicBezTo>
                      <a:cubicBezTo>
                        <a:pt x="99" y="663"/>
                        <a:pt x="129" y="643"/>
                        <a:pt x="129" y="600"/>
                      </a:cubicBezTo>
                      <a:lnTo>
                        <a:pt x="129" y="63"/>
                      </a:lnTo>
                      <a:cubicBezTo>
                        <a:pt x="129" y="20"/>
                        <a:pt x="99" y="1"/>
                        <a:pt x="66" y="1"/>
                      </a:cubicBezTo>
                      <a:close/>
                    </a:path>
                  </a:pathLst>
                </a:custGeom>
                <a:solidFill>
                  <a:srgbClr val="DADAD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33" name="Google Shape;3833;p54"/>
                <p:cNvSpPr/>
                <p:nvPr/>
              </p:nvSpPr>
              <p:spPr>
                <a:xfrm>
                  <a:off x="2389711" y="2184505"/>
                  <a:ext cx="11712" cy="288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9" h="637" extrusionOk="0">
                      <a:moveTo>
                        <a:pt x="90" y="1"/>
                      </a:moveTo>
                      <a:cubicBezTo>
                        <a:pt x="47" y="1"/>
                        <a:pt x="1" y="47"/>
                        <a:pt x="24" y="100"/>
                      </a:cubicBezTo>
                      <a:cubicBezTo>
                        <a:pt x="97" y="249"/>
                        <a:pt x="123" y="408"/>
                        <a:pt x="110" y="574"/>
                      </a:cubicBezTo>
                      <a:cubicBezTo>
                        <a:pt x="106" y="617"/>
                        <a:pt x="140" y="637"/>
                        <a:pt x="172" y="637"/>
                      </a:cubicBezTo>
                      <a:cubicBezTo>
                        <a:pt x="206" y="637"/>
                        <a:pt x="239" y="614"/>
                        <a:pt x="242" y="574"/>
                      </a:cubicBezTo>
                      <a:cubicBezTo>
                        <a:pt x="259" y="385"/>
                        <a:pt x="222" y="203"/>
                        <a:pt x="140" y="34"/>
                      </a:cubicBezTo>
                      <a:cubicBezTo>
                        <a:pt x="126" y="10"/>
                        <a:pt x="110" y="1"/>
                        <a:pt x="90" y="1"/>
                      </a:cubicBezTo>
                      <a:close/>
                    </a:path>
                  </a:pathLst>
                </a:custGeom>
                <a:solidFill>
                  <a:srgbClr val="DADAD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34" name="Google Shape;3834;p54"/>
                <p:cNvSpPr/>
                <p:nvPr/>
              </p:nvSpPr>
              <p:spPr>
                <a:xfrm>
                  <a:off x="2414266" y="2188891"/>
                  <a:ext cx="12345" cy="302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" h="669" extrusionOk="0">
                      <a:moveTo>
                        <a:pt x="80" y="0"/>
                      </a:moveTo>
                      <a:cubicBezTo>
                        <a:pt x="43" y="0"/>
                        <a:pt x="1" y="33"/>
                        <a:pt x="14" y="83"/>
                      </a:cubicBezTo>
                      <a:cubicBezTo>
                        <a:pt x="54" y="262"/>
                        <a:pt x="94" y="440"/>
                        <a:pt x="136" y="622"/>
                      </a:cubicBezTo>
                      <a:cubicBezTo>
                        <a:pt x="143" y="653"/>
                        <a:pt x="166" y="668"/>
                        <a:pt x="193" y="668"/>
                      </a:cubicBezTo>
                      <a:cubicBezTo>
                        <a:pt x="233" y="668"/>
                        <a:pt x="272" y="636"/>
                        <a:pt x="262" y="586"/>
                      </a:cubicBezTo>
                      <a:cubicBezTo>
                        <a:pt x="222" y="407"/>
                        <a:pt x="179" y="228"/>
                        <a:pt x="140" y="49"/>
                      </a:cubicBezTo>
                      <a:cubicBezTo>
                        <a:pt x="133" y="17"/>
                        <a:pt x="106" y="0"/>
                        <a:pt x="80" y="0"/>
                      </a:cubicBezTo>
                      <a:close/>
                    </a:path>
                  </a:pathLst>
                </a:custGeom>
                <a:solidFill>
                  <a:srgbClr val="DADAD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3835" name="Google Shape;3835;p54"/>
            <p:cNvSpPr/>
            <p:nvPr/>
          </p:nvSpPr>
          <p:spPr>
            <a:xfrm>
              <a:off x="1121550" y="3578401"/>
              <a:ext cx="1973700" cy="74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836" name="Google Shape;3836;p54"/>
          <p:cNvCxnSpPr/>
          <p:nvPr/>
        </p:nvCxnSpPr>
        <p:spPr>
          <a:xfrm>
            <a:off x="1688866" y="4419457"/>
            <a:ext cx="1418100" cy="6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37" name="Google Shape;3837;p54"/>
          <p:cNvCxnSpPr/>
          <p:nvPr/>
        </p:nvCxnSpPr>
        <p:spPr>
          <a:xfrm>
            <a:off x="1688866" y="4141873"/>
            <a:ext cx="1418100" cy="6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38" name="Google Shape;3838;p54"/>
          <p:cNvSpPr txBox="1"/>
          <p:nvPr/>
        </p:nvSpPr>
        <p:spPr>
          <a:xfrm>
            <a:off x="4911552" y="3511431"/>
            <a:ext cx="3064905" cy="4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vi-VN" sz="1600">
                <a:solidFill>
                  <a:schemeClr val="bg2"/>
                </a:solidFill>
                <a:latin typeface="Bahnschrift" panose="020B0502040204020203" pitchFamily="34" charset="0"/>
              </a:rPr>
              <a:t>MIPS </a:t>
            </a:r>
            <a:r>
              <a:rPr lang="vi-VN" sz="1600" err="1">
                <a:solidFill>
                  <a:schemeClr val="bg2"/>
                </a:solidFill>
                <a:latin typeface="Bahnschrift" panose="020B0502040204020203" pitchFamily="34" charset="0"/>
              </a:rPr>
              <a:t>sử</a:t>
            </a:r>
            <a:r>
              <a:rPr lang="vi-VN" sz="1600">
                <a:solidFill>
                  <a:schemeClr val="bg2"/>
                </a:solidFill>
                <a:latin typeface="Bahnschrift" panose="020B0502040204020203" pitchFamily="34" charset="0"/>
              </a:rPr>
              <a:t> </a:t>
            </a:r>
            <a:r>
              <a:rPr lang="vi-VN" sz="1600" err="1">
                <a:solidFill>
                  <a:schemeClr val="bg2"/>
                </a:solidFill>
                <a:latin typeface="Bahnschrift" panose="020B0502040204020203" pitchFamily="34" charset="0"/>
              </a:rPr>
              <a:t>dụng</a:t>
            </a:r>
            <a:r>
              <a:rPr lang="vi-VN" sz="1600">
                <a:solidFill>
                  <a:schemeClr val="bg2"/>
                </a:solidFill>
                <a:latin typeface="Bahnschrift" panose="020B0502040204020203" pitchFamily="34" charset="0"/>
              </a:rPr>
              <a:t> 2 thanh ghi 32-bits $Hi </a:t>
            </a:r>
            <a:r>
              <a:rPr lang="vi-VN" sz="1600" err="1">
                <a:solidFill>
                  <a:schemeClr val="bg2"/>
                </a:solidFill>
                <a:latin typeface="Bahnschrift" panose="020B0502040204020203" pitchFamily="34" charset="0"/>
              </a:rPr>
              <a:t>và</a:t>
            </a:r>
            <a:r>
              <a:rPr lang="vi-VN" sz="1600">
                <a:solidFill>
                  <a:schemeClr val="bg2"/>
                </a:solidFill>
                <a:latin typeface="Bahnschrift" panose="020B0502040204020203" pitchFamily="34" charset="0"/>
              </a:rPr>
              <a:t> $Lo </a:t>
            </a:r>
            <a:r>
              <a:rPr lang="vi-VN" sz="1600" err="1">
                <a:solidFill>
                  <a:schemeClr val="bg2"/>
                </a:solidFill>
                <a:latin typeface="Bahnschrift" panose="020B0502040204020203" pitchFamily="34" charset="0"/>
              </a:rPr>
              <a:t>để</a:t>
            </a:r>
            <a:r>
              <a:rPr lang="vi-VN" sz="1600">
                <a:solidFill>
                  <a:schemeClr val="bg2"/>
                </a:solidFill>
                <a:latin typeface="Bahnschrift" panose="020B0502040204020203" pitchFamily="34" charset="0"/>
              </a:rPr>
              <a:t> </a:t>
            </a:r>
            <a:r>
              <a:rPr lang="vi-VN" sz="1600" err="1">
                <a:solidFill>
                  <a:schemeClr val="bg2"/>
                </a:solidFill>
                <a:latin typeface="Bahnschrift" panose="020B0502040204020203" pitchFamily="34" charset="0"/>
              </a:rPr>
              <a:t>chứa</a:t>
            </a:r>
            <a:r>
              <a:rPr lang="vi-VN" sz="1600">
                <a:solidFill>
                  <a:schemeClr val="bg2"/>
                </a:solidFill>
                <a:latin typeface="Bahnschrift" panose="020B0502040204020203" pitchFamily="34" charset="0"/>
              </a:rPr>
              <a:t> </a:t>
            </a:r>
            <a:r>
              <a:rPr lang="vi-VN" sz="1600" err="1">
                <a:solidFill>
                  <a:schemeClr val="bg2"/>
                </a:solidFill>
                <a:latin typeface="Bahnschrift" panose="020B0502040204020203" pitchFamily="34" charset="0"/>
              </a:rPr>
              <a:t>kết</a:t>
            </a:r>
            <a:r>
              <a:rPr lang="vi-VN" sz="1600">
                <a:solidFill>
                  <a:schemeClr val="bg2"/>
                </a:solidFill>
                <a:latin typeface="Bahnschrift" panose="020B0502040204020203" pitchFamily="34" charset="0"/>
              </a:rPr>
              <a:t> </a:t>
            </a:r>
            <a:r>
              <a:rPr lang="vi-VN" sz="1600" err="1">
                <a:solidFill>
                  <a:schemeClr val="bg2"/>
                </a:solidFill>
                <a:latin typeface="Bahnschrift" panose="020B0502040204020203" pitchFamily="34" charset="0"/>
              </a:rPr>
              <a:t>quả</a:t>
            </a:r>
            <a:endParaRPr lang="en-US" sz="1600">
              <a:solidFill>
                <a:schemeClr val="bg2"/>
              </a:solidFill>
              <a:latin typeface="Bahnschrift" panose="020B0502040204020203" pitchFamily="34" charset="0"/>
              <a:ea typeface="Dosis"/>
              <a:cs typeface="Dosis"/>
              <a:sym typeface="Dosis"/>
            </a:endParaRPr>
          </a:p>
        </p:txBody>
      </p:sp>
      <p:sp>
        <p:nvSpPr>
          <p:cNvPr id="3839" name="Google Shape;3839;p54"/>
          <p:cNvSpPr txBox="1"/>
          <p:nvPr/>
        </p:nvSpPr>
        <p:spPr>
          <a:xfrm>
            <a:off x="3861261" y="2170690"/>
            <a:ext cx="3158393" cy="4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vi-VN" sz="1600">
                <a:solidFill>
                  <a:schemeClr val="bg2"/>
                </a:solidFill>
                <a:latin typeface="Bahnschrift" panose="020B0502040204020203" pitchFamily="34" charset="0"/>
              </a:rPr>
              <a:t>Nhân 2 </a:t>
            </a:r>
            <a:r>
              <a:rPr lang="vi-VN" sz="1600" err="1">
                <a:solidFill>
                  <a:schemeClr val="bg2"/>
                </a:solidFill>
                <a:latin typeface="Bahnschrift" panose="020B0502040204020203" pitchFamily="34" charset="0"/>
              </a:rPr>
              <a:t>số</a:t>
            </a:r>
            <a:r>
              <a:rPr lang="vi-VN" sz="1600">
                <a:solidFill>
                  <a:schemeClr val="bg2"/>
                </a:solidFill>
                <a:latin typeface="Bahnschrift" panose="020B0502040204020203" pitchFamily="34" charset="0"/>
              </a:rPr>
              <a:t> </a:t>
            </a:r>
            <a:r>
              <a:rPr lang="vi-VN" sz="1600" err="1">
                <a:solidFill>
                  <a:schemeClr val="bg2"/>
                </a:solidFill>
                <a:latin typeface="Bahnschrift" panose="020B0502040204020203" pitchFamily="34" charset="0"/>
              </a:rPr>
              <a:t>có</a:t>
            </a:r>
            <a:r>
              <a:rPr lang="vi-VN" sz="1600">
                <a:solidFill>
                  <a:schemeClr val="bg2"/>
                </a:solidFill>
                <a:latin typeface="Bahnschrift" panose="020B0502040204020203" pitchFamily="34" charset="0"/>
              </a:rPr>
              <a:t> </a:t>
            </a:r>
            <a:r>
              <a:rPr lang="vi-VN" sz="1600" err="1">
                <a:solidFill>
                  <a:schemeClr val="bg2"/>
                </a:solidFill>
                <a:latin typeface="Bahnschrift" panose="020B0502040204020203" pitchFamily="34" charset="0"/>
              </a:rPr>
              <a:t>dấu</a:t>
            </a:r>
            <a:r>
              <a:rPr lang="vi-VN" sz="1600">
                <a:solidFill>
                  <a:schemeClr val="bg2"/>
                </a:solidFill>
                <a:latin typeface="Bahnschrift" panose="020B0502040204020203" pitchFamily="34" charset="0"/>
              </a:rPr>
              <a:t>, ta </a:t>
            </a:r>
            <a:r>
              <a:rPr lang="vi-VN" sz="1600" err="1">
                <a:solidFill>
                  <a:schemeClr val="bg2"/>
                </a:solidFill>
                <a:latin typeface="Bahnschrift" panose="020B0502040204020203" pitchFamily="34" charset="0"/>
              </a:rPr>
              <a:t>tách</a:t>
            </a:r>
            <a:r>
              <a:rPr lang="vi-VN" sz="1600">
                <a:solidFill>
                  <a:schemeClr val="bg2"/>
                </a:solidFill>
                <a:latin typeface="Bahnschrift" panose="020B0502040204020203" pitchFamily="34" charset="0"/>
              </a:rPr>
              <a:t> </a:t>
            </a:r>
            <a:r>
              <a:rPr lang="vi-VN" sz="1600" err="1">
                <a:solidFill>
                  <a:schemeClr val="bg2"/>
                </a:solidFill>
                <a:latin typeface="Bahnschrift" panose="020B0502040204020203" pitchFamily="34" charset="0"/>
              </a:rPr>
              <a:t>phần</a:t>
            </a:r>
            <a:r>
              <a:rPr lang="vi-VN" sz="1600">
                <a:solidFill>
                  <a:schemeClr val="bg2"/>
                </a:solidFill>
                <a:latin typeface="Bahnschrift" panose="020B0502040204020203" pitchFamily="34" charset="0"/>
              </a:rPr>
              <a:t> </a:t>
            </a:r>
            <a:r>
              <a:rPr lang="vi-VN" sz="1600" err="1">
                <a:solidFill>
                  <a:schemeClr val="bg2"/>
                </a:solidFill>
                <a:latin typeface="Bahnschrift" panose="020B0502040204020203" pitchFamily="34" charset="0"/>
              </a:rPr>
              <a:t>trị</a:t>
            </a:r>
            <a:r>
              <a:rPr lang="vi-VN" sz="1600">
                <a:solidFill>
                  <a:schemeClr val="bg2"/>
                </a:solidFill>
                <a:latin typeface="Bahnschrift" panose="020B0502040204020203" pitchFamily="34" charset="0"/>
              </a:rPr>
              <a:t> </a:t>
            </a:r>
            <a:r>
              <a:rPr lang="vi-VN" sz="1600" err="1">
                <a:solidFill>
                  <a:schemeClr val="bg2"/>
                </a:solidFill>
                <a:latin typeface="Bahnschrift" panose="020B0502040204020203" pitchFamily="34" charset="0"/>
              </a:rPr>
              <a:t>tuyệt</a:t>
            </a:r>
            <a:r>
              <a:rPr lang="vi-VN" sz="1600">
                <a:solidFill>
                  <a:schemeClr val="bg2"/>
                </a:solidFill>
                <a:latin typeface="Bahnschrift" panose="020B0502040204020203" pitchFamily="34" charset="0"/>
              </a:rPr>
              <a:t> </a:t>
            </a:r>
            <a:r>
              <a:rPr lang="vi-VN" sz="1600" err="1">
                <a:solidFill>
                  <a:schemeClr val="bg2"/>
                </a:solidFill>
                <a:latin typeface="Bahnschrift" panose="020B0502040204020203" pitchFamily="34" charset="0"/>
              </a:rPr>
              <a:t>đối</a:t>
            </a:r>
            <a:r>
              <a:rPr lang="vi-VN" sz="1600">
                <a:solidFill>
                  <a:schemeClr val="bg2"/>
                </a:solidFill>
                <a:latin typeface="Bahnschrift" panose="020B0502040204020203" pitchFamily="34" charset="0"/>
              </a:rPr>
              <a:t> </a:t>
            </a:r>
            <a:r>
              <a:rPr lang="vi-VN" sz="1600" err="1">
                <a:solidFill>
                  <a:schemeClr val="bg2"/>
                </a:solidFill>
                <a:latin typeface="Bahnschrift" panose="020B0502040204020203" pitchFamily="34" charset="0"/>
              </a:rPr>
              <a:t>của</a:t>
            </a:r>
            <a:r>
              <a:rPr lang="vi-VN" sz="1600">
                <a:solidFill>
                  <a:schemeClr val="bg2"/>
                </a:solidFill>
                <a:latin typeface="Bahnschrift" panose="020B0502040204020203" pitchFamily="34" charset="0"/>
              </a:rPr>
              <a:t> 2 </a:t>
            </a:r>
            <a:r>
              <a:rPr lang="vi-VN" sz="1600" err="1">
                <a:solidFill>
                  <a:schemeClr val="bg2"/>
                </a:solidFill>
                <a:latin typeface="Bahnschrift" panose="020B0502040204020203" pitchFamily="34" charset="0"/>
              </a:rPr>
              <a:t>số</a:t>
            </a:r>
            <a:r>
              <a:rPr lang="vi-VN" sz="1600">
                <a:solidFill>
                  <a:schemeClr val="bg2"/>
                </a:solidFill>
                <a:latin typeface="Bahnschrift" panose="020B0502040204020203" pitchFamily="34" charset="0"/>
              </a:rPr>
              <a:t> </a:t>
            </a:r>
            <a:r>
              <a:rPr lang="vi-VN" sz="1600" err="1">
                <a:solidFill>
                  <a:schemeClr val="bg2"/>
                </a:solidFill>
                <a:latin typeface="Bahnschrift" panose="020B0502040204020203" pitchFamily="34" charset="0"/>
              </a:rPr>
              <a:t>đó</a:t>
            </a:r>
            <a:r>
              <a:rPr lang="vi-VN" sz="1600">
                <a:solidFill>
                  <a:schemeClr val="bg2"/>
                </a:solidFill>
                <a:latin typeface="Bahnschrift" panose="020B0502040204020203" pitchFamily="34" charset="0"/>
              </a:rPr>
              <a:t> ra, </a:t>
            </a:r>
            <a:r>
              <a:rPr lang="vi-VN" sz="1600" err="1">
                <a:solidFill>
                  <a:schemeClr val="bg2"/>
                </a:solidFill>
                <a:latin typeface="Bahnschrift" panose="020B0502040204020203" pitchFamily="34" charset="0"/>
              </a:rPr>
              <a:t>thực</a:t>
            </a:r>
            <a:r>
              <a:rPr lang="vi-VN" sz="1600">
                <a:solidFill>
                  <a:schemeClr val="bg2"/>
                </a:solidFill>
                <a:latin typeface="Bahnschrift" panose="020B0502040204020203" pitchFamily="34" charset="0"/>
              </a:rPr>
              <a:t> </a:t>
            </a:r>
            <a:r>
              <a:rPr lang="vi-VN" sz="1600" err="1">
                <a:solidFill>
                  <a:schemeClr val="bg2"/>
                </a:solidFill>
                <a:latin typeface="Bahnschrift" panose="020B0502040204020203" pitchFamily="34" charset="0"/>
              </a:rPr>
              <a:t>hiện</a:t>
            </a:r>
            <a:r>
              <a:rPr lang="vi-VN" sz="1600">
                <a:solidFill>
                  <a:schemeClr val="bg2"/>
                </a:solidFill>
                <a:latin typeface="Bahnschrift" panose="020B0502040204020203" pitchFamily="34" charset="0"/>
              </a:rPr>
              <a:t> nhân 2 </a:t>
            </a:r>
            <a:r>
              <a:rPr lang="vi-VN" sz="1600" err="1">
                <a:solidFill>
                  <a:schemeClr val="bg2"/>
                </a:solidFill>
                <a:latin typeface="Bahnschrift" panose="020B0502040204020203" pitchFamily="34" charset="0"/>
              </a:rPr>
              <a:t>số</a:t>
            </a:r>
            <a:r>
              <a:rPr lang="vi-VN" sz="1600">
                <a:solidFill>
                  <a:schemeClr val="bg2"/>
                </a:solidFill>
                <a:latin typeface="Bahnschrift" panose="020B0502040204020203" pitchFamily="34" charset="0"/>
              </a:rPr>
              <a:t> không </a:t>
            </a:r>
            <a:r>
              <a:rPr lang="vi-VN" sz="1600" err="1">
                <a:solidFill>
                  <a:schemeClr val="bg2"/>
                </a:solidFill>
                <a:latin typeface="Bahnschrift" panose="020B0502040204020203" pitchFamily="34" charset="0"/>
              </a:rPr>
              <a:t>dấu</a:t>
            </a:r>
            <a:r>
              <a:rPr lang="vi-VN" sz="1600">
                <a:solidFill>
                  <a:schemeClr val="bg2"/>
                </a:solidFill>
                <a:latin typeface="Bahnschrift" panose="020B0502040204020203" pitchFamily="34" charset="0"/>
              </a:rPr>
              <a:t> sau </a:t>
            </a:r>
            <a:r>
              <a:rPr lang="vi-VN" sz="1600" err="1">
                <a:solidFill>
                  <a:schemeClr val="bg2"/>
                </a:solidFill>
                <a:latin typeface="Bahnschrift" panose="020B0502040204020203" pitchFamily="34" charset="0"/>
              </a:rPr>
              <a:t>đó</a:t>
            </a:r>
            <a:r>
              <a:rPr lang="vi-VN" sz="1600">
                <a:solidFill>
                  <a:schemeClr val="bg2"/>
                </a:solidFill>
                <a:latin typeface="Bahnschrift" panose="020B0502040204020203" pitchFamily="34" charset="0"/>
              </a:rPr>
              <a:t> </a:t>
            </a:r>
            <a:r>
              <a:rPr lang="vi-VN" sz="1600" err="1">
                <a:solidFill>
                  <a:schemeClr val="bg2"/>
                </a:solidFill>
                <a:latin typeface="Bahnschrift" panose="020B0502040204020203" pitchFamily="34" charset="0"/>
              </a:rPr>
              <a:t>thực</a:t>
            </a:r>
            <a:r>
              <a:rPr lang="vi-VN" sz="1600">
                <a:solidFill>
                  <a:schemeClr val="bg2"/>
                </a:solidFill>
                <a:latin typeface="Bahnschrift" panose="020B0502040204020203" pitchFamily="34" charset="0"/>
              </a:rPr>
              <a:t> </a:t>
            </a:r>
            <a:r>
              <a:rPr lang="vi-VN" sz="1600" err="1">
                <a:solidFill>
                  <a:schemeClr val="bg2"/>
                </a:solidFill>
                <a:latin typeface="Bahnschrift" panose="020B0502040204020203" pitchFamily="34" charset="0"/>
              </a:rPr>
              <a:t>hiện</a:t>
            </a:r>
            <a:r>
              <a:rPr lang="vi-VN" sz="1600">
                <a:solidFill>
                  <a:schemeClr val="bg2"/>
                </a:solidFill>
                <a:latin typeface="Bahnschrift" panose="020B0502040204020203" pitchFamily="34" charset="0"/>
              </a:rPr>
              <a:t> </a:t>
            </a:r>
            <a:r>
              <a:rPr lang="vi-VN" sz="1600" err="1">
                <a:solidFill>
                  <a:schemeClr val="bg2"/>
                </a:solidFill>
                <a:latin typeface="Bahnschrift" panose="020B0502040204020203" pitchFamily="34" charset="0"/>
              </a:rPr>
              <a:t>xét</a:t>
            </a:r>
            <a:r>
              <a:rPr lang="vi-VN" sz="1600">
                <a:solidFill>
                  <a:schemeClr val="bg2"/>
                </a:solidFill>
                <a:latin typeface="Bahnschrift" panose="020B0502040204020203" pitchFamily="34" charset="0"/>
              </a:rPr>
              <a:t> </a:t>
            </a:r>
            <a:r>
              <a:rPr lang="vi-VN" sz="1600" err="1">
                <a:solidFill>
                  <a:schemeClr val="bg2"/>
                </a:solidFill>
                <a:latin typeface="Bahnschrift" panose="020B0502040204020203" pitchFamily="34" charset="0"/>
              </a:rPr>
              <a:t>dấu</a:t>
            </a:r>
            <a:endParaRPr lang="en-US" sz="1600">
              <a:solidFill>
                <a:schemeClr val="bg2"/>
              </a:solidFill>
              <a:latin typeface="Bahnschrift" panose="020B0502040204020203" pitchFamily="34" charset="0"/>
              <a:ea typeface="Dosis"/>
              <a:cs typeface="Dosis"/>
              <a:sym typeface="Dosis"/>
            </a:endParaRPr>
          </a:p>
        </p:txBody>
      </p:sp>
      <p:sp>
        <p:nvSpPr>
          <p:cNvPr id="3842" name="Google Shape;3842;p54"/>
          <p:cNvSpPr txBox="1"/>
          <p:nvPr/>
        </p:nvSpPr>
        <p:spPr>
          <a:xfrm>
            <a:off x="4076140" y="3497655"/>
            <a:ext cx="725400" cy="479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300">
                <a:solidFill>
                  <a:schemeClr val="lt1"/>
                </a:solidFill>
                <a:latin typeface="Bahiana"/>
                <a:ea typeface="Bahiana"/>
                <a:cs typeface="Bahiana"/>
                <a:sym typeface="Bahiana"/>
              </a:rPr>
              <a:t>02.</a:t>
            </a:r>
            <a:endParaRPr sz="3300">
              <a:solidFill>
                <a:schemeClr val="lt1"/>
              </a:solidFill>
              <a:latin typeface="Bahiana"/>
              <a:ea typeface="Bahiana"/>
              <a:cs typeface="Bahiana"/>
              <a:sym typeface="Bahiana"/>
            </a:endParaRPr>
          </a:p>
        </p:txBody>
      </p:sp>
      <p:sp>
        <p:nvSpPr>
          <p:cNvPr id="3843" name="Google Shape;3843;p54"/>
          <p:cNvSpPr txBox="1"/>
          <p:nvPr/>
        </p:nvSpPr>
        <p:spPr>
          <a:xfrm>
            <a:off x="7058445" y="1983943"/>
            <a:ext cx="725400" cy="479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300">
                <a:solidFill>
                  <a:schemeClr val="lt1"/>
                </a:solidFill>
                <a:latin typeface="Bahiana"/>
                <a:ea typeface="Bahiana"/>
                <a:cs typeface="Bahiana"/>
                <a:sym typeface="Bahiana"/>
              </a:rPr>
              <a:t>01.</a:t>
            </a:r>
            <a:endParaRPr sz="3300">
              <a:solidFill>
                <a:schemeClr val="lt1"/>
              </a:solidFill>
              <a:latin typeface="Bahiana"/>
              <a:ea typeface="Bahiana"/>
              <a:cs typeface="Bahiana"/>
              <a:sym typeface="Bahiana"/>
            </a:endParaRPr>
          </a:p>
        </p:txBody>
      </p:sp>
      <p:sp>
        <p:nvSpPr>
          <p:cNvPr id="3846" name="Google Shape;3846;p54"/>
          <p:cNvSpPr txBox="1"/>
          <p:nvPr/>
        </p:nvSpPr>
        <p:spPr>
          <a:xfrm>
            <a:off x="1602473" y="3960233"/>
            <a:ext cx="15285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Bahiana"/>
                <a:ea typeface="Bahiana"/>
                <a:cs typeface="Bahiana"/>
                <a:sym typeface="Bahiana"/>
              </a:rPr>
              <a:t>from:</a:t>
            </a:r>
            <a:r>
              <a:rPr lang="en">
                <a:solidFill>
                  <a:srgbClr val="082F3D"/>
                </a:solidFill>
                <a:latin typeface="Bahiana"/>
                <a:ea typeface="Bahiana"/>
                <a:cs typeface="Bahiana"/>
                <a:sym typeface="Bahiana"/>
              </a:rPr>
              <a:t> </a:t>
            </a:r>
            <a:r>
              <a:rPr lang="vi-VN" err="1">
                <a:solidFill>
                  <a:srgbClr val="082F3D"/>
                </a:solidFill>
                <a:latin typeface="Bahiana"/>
                <a:ea typeface="Bahiana"/>
                <a:cs typeface="Bahiana"/>
                <a:sym typeface="Bahiana"/>
              </a:rPr>
              <a:t>doan</a:t>
            </a:r>
            <a:r>
              <a:rPr lang="vi-VN">
                <a:solidFill>
                  <a:srgbClr val="082F3D"/>
                </a:solidFill>
                <a:latin typeface="Bahiana"/>
                <a:ea typeface="Bahiana"/>
                <a:cs typeface="Bahiana"/>
                <a:sym typeface="Bahiana"/>
              </a:rPr>
              <a:t> khoa </a:t>
            </a:r>
            <a:r>
              <a:rPr lang="vi-VN" err="1">
                <a:solidFill>
                  <a:srgbClr val="082F3D"/>
                </a:solidFill>
                <a:latin typeface="Bahiana"/>
                <a:ea typeface="Bahiana"/>
                <a:cs typeface="Bahiana"/>
                <a:sym typeface="Bahiana"/>
              </a:rPr>
              <a:t>mmt&amp;TT</a:t>
            </a:r>
            <a:endParaRPr>
              <a:solidFill>
                <a:srgbClr val="082F3D"/>
              </a:solidFill>
              <a:latin typeface="Bahiana"/>
              <a:ea typeface="Bahiana"/>
              <a:cs typeface="Bahiana"/>
              <a:sym typeface="Bahiana"/>
            </a:endParaRPr>
          </a:p>
        </p:txBody>
      </p:sp>
      <p:sp>
        <p:nvSpPr>
          <p:cNvPr id="3847" name="Google Shape;3847;p54"/>
          <p:cNvSpPr txBox="1"/>
          <p:nvPr/>
        </p:nvSpPr>
        <p:spPr>
          <a:xfrm>
            <a:off x="1602473" y="4234439"/>
            <a:ext cx="15285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Bahiana"/>
                <a:ea typeface="Bahiana"/>
                <a:cs typeface="Bahiana"/>
                <a:sym typeface="Bahiana"/>
              </a:rPr>
              <a:t>to:</a:t>
            </a:r>
            <a:r>
              <a:rPr lang="en">
                <a:solidFill>
                  <a:srgbClr val="082F3D"/>
                </a:solidFill>
                <a:latin typeface="Bahiana"/>
                <a:ea typeface="Bahiana"/>
                <a:cs typeface="Bahiana"/>
                <a:sym typeface="Bahiana"/>
              </a:rPr>
              <a:t> </a:t>
            </a:r>
            <a:r>
              <a:rPr lang="vi-VN">
                <a:solidFill>
                  <a:srgbClr val="082F3D"/>
                </a:solidFill>
                <a:latin typeface="Bahiana"/>
                <a:ea typeface="Bahiana"/>
                <a:cs typeface="Bahiana"/>
                <a:sym typeface="Bahiana"/>
              </a:rPr>
              <a:t>SINH VIEN UIT</a:t>
            </a:r>
            <a:endParaRPr>
              <a:solidFill>
                <a:srgbClr val="082F3D"/>
              </a:solidFill>
              <a:latin typeface="Bahiana"/>
              <a:ea typeface="Bahiana"/>
              <a:cs typeface="Bahiana"/>
              <a:sym typeface="Bahiana"/>
            </a:endParaRPr>
          </a:p>
        </p:txBody>
      </p:sp>
      <p:cxnSp>
        <p:nvCxnSpPr>
          <p:cNvPr id="3848" name="Google Shape;3848;p54"/>
          <p:cNvCxnSpPr>
            <a:stCxn id="3843" idx="2"/>
            <a:endCxn id="3842" idx="0"/>
          </p:cNvCxnSpPr>
          <p:nvPr/>
        </p:nvCxnSpPr>
        <p:spPr>
          <a:xfrm rot="5400000">
            <a:off x="5412837" y="1489347"/>
            <a:ext cx="1034312" cy="2982305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120" name="Title 1">
            <a:extLst>
              <a:ext uri="{FF2B5EF4-FFF2-40B4-BE49-F238E27FC236}">
                <a16:creationId xmlns:a16="http://schemas.microsoft.com/office/drawing/2014/main" id="{4996B6FE-336D-4924-A836-03DBFE5CD67F}"/>
              </a:ext>
            </a:extLst>
          </p:cNvPr>
          <p:cNvSpPr txBox="1">
            <a:spLocks/>
          </p:cNvSpPr>
          <p:nvPr/>
        </p:nvSpPr>
        <p:spPr>
          <a:xfrm>
            <a:off x="872400" y="32653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9pPr>
          </a:lstStyle>
          <a:p>
            <a:pPr algn="ctr"/>
            <a:r>
              <a:rPr lang="en-US" sz="2800" b="1">
                <a:solidFill>
                  <a:schemeClr val="accent1"/>
                </a:solidFill>
                <a:latin typeface="Comfortaa" panose="00000500000000000000" pitchFamily="2" charset="0"/>
              </a:rPr>
              <a:t>1. </a:t>
            </a:r>
            <a:r>
              <a:rPr lang="en-US" sz="2800" b="1" err="1">
                <a:solidFill>
                  <a:schemeClr val="accent1"/>
                </a:solidFill>
                <a:latin typeface="Comfortaa" panose="00000500000000000000" pitchFamily="2" charset="0"/>
              </a:rPr>
              <a:t>Các</a:t>
            </a:r>
            <a:r>
              <a:rPr lang="en-US" sz="2800" b="1">
                <a:solidFill>
                  <a:schemeClr val="accent1"/>
                </a:solidFill>
                <a:latin typeface="Comfortaa" panose="00000500000000000000" pitchFamily="2" charset="0"/>
              </a:rPr>
              <a:t> </a:t>
            </a:r>
            <a:r>
              <a:rPr lang="en-US" sz="2800" b="1" err="1">
                <a:solidFill>
                  <a:schemeClr val="accent1"/>
                </a:solidFill>
                <a:latin typeface="Comfortaa" panose="00000500000000000000" pitchFamily="2" charset="0"/>
              </a:rPr>
              <a:t>phép</a:t>
            </a:r>
            <a:r>
              <a:rPr lang="en-US" sz="2800" b="1">
                <a:solidFill>
                  <a:schemeClr val="accent1"/>
                </a:solidFill>
                <a:latin typeface="Comfortaa" panose="00000500000000000000" pitchFamily="2" charset="0"/>
              </a:rPr>
              <a:t> </a:t>
            </a:r>
            <a:r>
              <a:rPr lang="en-US" sz="2800" b="1" err="1">
                <a:solidFill>
                  <a:schemeClr val="accent1"/>
                </a:solidFill>
                <a:latin typeface="Comfortaa" panose="00000500000000000000" pitchFamily="2" charset="0"/>
              </a:rPr>
              <a:t>toán</a:t>
            </a:r>
            <a:r>
              <a:rPr lang="en-US" sz="2800" b="1">
                <a:solidFill>
                  <a:schemeClr val="accent1"/>
                </a:solidFill>
                <a:latin typeface="Comfortaa" panose="00000500000000000000" pitchFamily="2" charset="0"/>
              </a:rPr>
              <a:t> </a:t>
            </a:r>
            <a:r>
              <a:rPr lang="en-US" sz="2800" b="1" err="1">
                <a:solidFill>
                  <a:schemeClr val="accent1"/>
                </a:solidFill>
                <a:latin typeface="Comfortaa" panose="00000500000000000000" pitchFamily="2" charset="0"/>
              </a:rPr>
              <a:t>số</a:t>
            </a:r>
            <a:r>
              <a:rPr lang="en-US" sz="2800" b="1">
                <a:solidFill>
                  <a:schemeClr val="accent1"/>
                </a:solidFill>
                <a:latin typeface="Comfortaa" panose="00000500000000000000" pitchFamily="2" charset="0"/>
              </a:rPr>
              <a:t> </a:t>
            </a:r>
            <a:r>
              <a:rPr lang="en-US" sz="2800" b="1" err="1">
                <a:solidFill>
                  <a:schemeClr val="accent1"/>
                </a:solidFill>
                <a:latin typeface="Comfortaa" panose="00000500000000000000" pitchFamily="2" charset="0"/>
              </a:rPr>
              <a:t>học</a:t>
            </a:r>
            <a:endParaRPr lang="vi-VN" sz="2800" b="1">
              <a:solidFill>
                <a:schemeClr val="accent1"/>
              </a:solidFill>
              <a:latin typeface="Comfortaa" panose="00000500000000000000" pitchFamily="2" charset="0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2C10DF44-439A-4D57-943D-39BCC08BC983}"/>
              </a:ext>
            </a:extLst>
          </p:cNvPr>
          <p:cNvSpPr txBox="1"/>
          <p:nvPr/>
        </p:nvSpPr>
        <p:spPr>
          <a:xfrm>
            <a:off x="741495" y="884590"/>
            <a:ext cx="35978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err="1">
                <a:solidFill>
                  <a:schemeClr val="accent2"/>
                </a:solidFill>
                <a:latin typeface="Comfortaa" panose="00000500000000000000" pitchFamily="2" charset="0"/>
              </a:rPr>
              <a:t>Phép</a:t>
            </a:r>
            <a:r>
              <a:rPr lang="en-US" sz="2800" b="1">
                <a:solidFill>
                  <a:schemeClr val="accent2"/>
                </a:solidFill>
                <a:latin typeface="Comfortaa" panose="00000500000000000000" pitchFamily="2" charset="0"/>
              </a:rPr>
              <a:t> </a:t>
            </a:r>
            <a:r>
              <a:rPr lang="en-US" sz="2800" b="1" err="1">
                <a:solidFill>
                  <a:schemeClr val="accent2"/>
                </a:solidFill>
                <a:latin typeface="Comfortaa" panose="00000500000000000000" pitchFamily="2" charset="0"/>
              </a:rPr>
              <a:t>nhân</a:t>
            </a:r>
            <a:endParaRPr lang="vi-VN" sz="2800" b="1">
              <a:solidFill>
                <a:schemeClr val="accent2"/>
              </a:solidFill>
              <a:latin typeface="Comfortaa" panose="00000500000000000000" pitchFamily="2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A2775A8-D824-400A-8B56-15B9C4E6F2E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DDBC81-9D39-41B3-9939-69B910E23AD1}" type="slidenum">
              <a:rPr lang="vi-VN" smtClean="0"/>
              <a:pPr/>
              <a:t>12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2836787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C933540-683A-4EAC-A05F-C424F926C1BB}"/>
              </a:ext>
            </a:extLst>
          </p:cNvPr>
          <p:cNvSpPr txBox="1">
            <a:spLocks/>
          </p:cNvSpPr>
          <p:nvPr/>
        </p:nvSpPr>
        <p:spPr>
          <a:xfrm>
            <a:off x="872400" y="32653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9pPr>
          </a:lstStyle>
          <a:p>
            <a:pPr algn="ctr"/>
            <a:r>
              <a:rPr lang="en-US" sz="2800" b="1">
                <a:solidFill>
                  <a:schemeClr val="accent1"/>
                </a:solidFill>
                <a:latin typeface="Comfortaa" panose="00000500000000000000" pitchFamily="2" charset="0"/>
              </a:rPr>
              <a:t>1. </a:t>
            </a:r>
            <a:r>
              <a:rPr lang="en-US" sz="2800" b="1" err="1">
                <a:solidFill>
                  <a:schemeClr val="accent1"/>
                </a:solidFill>
                <a:latin typeface="Comfortaa" panose="00000500000000000000" pitchFamily="2" charset="0"/>
              </a:rPr>
              <a:t>Các</a:t>
            </a:r>
            <a:r>
              <a:rPr lang="en-US" sz="2800" b="1">
                <a:solidFill>
                  <a:schemeClr val="accent1"/>
                </a:solidFill>
                <a:latin typeface="Comfortaa" panose="00000500000000000000" pitchFamily="2" charset="0"/>
              </a:rPr>
              <a:t> </a:t>
            </a:r>
            <a:r>
              <a:rPr lang="en-US" sz="2800" b="1" err="1">
                <a:solidFill>
                  <a:schemeClr val="accent1"/>
                </a:solidFill>
                <a:latin typeface="Comfortaa" panose="00000500000000000000" pitchFamily="2" charset="0"/>
              </a:rPr>
              <a:t>phép</a:t>
            </a:r>
            <a:r>
              <a:rPr lang="en-US" sz="2800" b="1">
                <a:solidFill>
                  <a:schemeClr val="accent1"/>
                </a:solidFill>
                <a:latin typeface="Comfortaa" panose="00000500000000000000" pitchFamily="2" charset="0"/>
              </a:rPr>
              <a:t> </a:t>
            </a:r>
            <a:r>
              <a:rPr lang="en-US" sz="2800" b="1" err="1">
                <a:solidFill>
                  <a:schemeClr val="accent1"/>
                </a:solidFill>
                <a:latin typeface="Comfortaa" panose="00000500000000000000" pitchFamily="2" charset="0"/>
              </a:rPr>
              <a:t>toán</a:t>
            </a:r>
            <a:r>
              <a:rPr lang="en-US" sz="2800" b="1">
                <a:solidFill>
                  <a:schemeClr val="accent1"/>
                </a:solidFill>
                <a:latin typeface="Comfortaa" panose="00000500000000000000" pitchFamily="2" charset="0"/>
              </a:rPr>
              <a:t> </a:t>
            </a:r>
            <a:r>
              <a:rPr lang="en-US" sz="2800" b="1" err="1">
                <a:solidFill>
                  <a:schemeClr val="accent1"/>
                </a:solidFill>
                <a:latin typeface="Comfortaa" panose="00000500000000000000" pitchFamily="2" charset="0"/>
              </a:rPr>
              <a:t>số</a:t>
            </a:r>
            <a:r>
              <a:rPr lang="en-US" sz="2800" b="1">
                <a:solidFill>
                  <a:schemeClr val="accent1"/>
                </a:solidFill>
                <a:latin typeface="Comfortaa" panose="00000500000000000000" pitchFamily="2" charset="0"/>
              </a:rPr>
              <a:t> </a:t>
            </a:r>
            <a:r>
              <a:rPr lang="en-US" sz="2800" b="1" err="1">
                <a:solidFill>
                  <a:schemeClr val="accent1"/>
                </a:solidFill>
                <a:latin typeface="Comfortaa" panose="00000500000000000000" pitchFamily="2" charset="0"/>
              </a:rPr>
              <a:t>học</a:t>
            </a:r>
            <a:endParaRPr lang="vi-VN" sz="2800" b="1">
              <a:solidFill>
                <a:schemeClr val="accent1"/>
              </a:solidFill>
              <a:latin typeface="Comfortaa" panose="000005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45795E-B970-443D-8B3A-7CA50041C8C1}"/>
              </a:ext>
            </a:extLst>
          </p:cNvPr>
          <p:cNvSpPr txBox="1"/>
          <p:nvPr/>
        </p:nvSpPr>
        <p:spPr>
          <a:xfrm>
            <a:off x="741495" y="884590"/>
            <a:ext cx="35978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err="1">
                <a:solidFill>
                  <a:schemeClr val="accent2"/>
                </a:solidFill>
                <a:latin typeface="Comfortaa" panose="00000500000000000000" pitchFamily="2" charset="0"/>
              </a:rPr>
              <a:t>Phép</a:t>
            </a:r>
            <a:r>
              <a:rPr lang="en-US" sz="2800" b="1">
                <a:solidFill>
                  <a:schemeClr val="accent2"/>
                </a:solidFill>
                <a:latin typeface="Comfortaa" panose="00000500000000000000" pitchFamily="2" charset="0"/>
              </a:rPr>
              <a:t> chia</a:t>
            </a:r>
            <a:endParaRPr lang="vi-VN" sz="2800" b="1">
              <a:solidFill>
                <a:schemeClr val="accent2"/>
              </a:solidFill>
              <a:latin typeface="Comfortaa" panose="00000500000000000000" pitchFamily="2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5A26AB9-3746-49F4-9B85-E2811AA46558}"/>
              </a:ext>
            </a:extLst>
          </p:cNvPr>
          <p:cNvCxnSpPr/>
          <p:nvPr/>
        </p:nvCxnSpPr>
        <p:spPr>
          <a:xfrm>
            <a:off x="6785811" y="1483895"/>
            <a:ext cx="0" cy="61762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9D773D8-16D7-4D0F-B075-98F41B801E67}"/>
              </a:ext>
            </a:extLst>
          </p:cNvPr>
          <p:cNvCxnSpPr/>
          <p:nvPr/>
        </p:nvCxnSpPr>
        <p:spPr>
          <a:xfrm>
            <a:off x="6785811" y="1796716"/>
            <a:ext cx="69783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E264295-9632-4ED1-B25A-E16F40DFB09A}"/>
              </a:ext>
            </a:extLst>
          </p:cNvPr>
          <p:cNvSpPr txBox="1"/>
          <p:nvPr/>
        </p:nvSpPr>
        <p:spPr>
          <a:xfrm>
            <a:off x="810127" y="2114550"/>
            <a:ext cx="37618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000">
                <a:solidFill>
                  <a:schemeClr val="bg2"/>
                </a:solidFill>
              </a:rPr>
              <a:t>111111</a:t>
            </a:r>
            <a:r>
              <a:rPr lang="en-US" sz="2000">
                <a:solidFill>
                  <a:schemeClr val="bg2"/>
                </a:solidFill>
              </a:rPr>
              <a:t> / 1000 = 111 ( </a:t>
            </a:r>
            <a:r>
              <a:rPr lang="en-US" sz="2000" err="1">
                <a:solidFill>
                  <a:schemeClr val="bg2"/>
                </a:solidFill>
              </a:rPr>
              <a:t>dư</a:t>
            </a:r>
            <a:r>
              <a:rPr lang="en-US" sz="2000">
                <a:solidFill>
                  <a:schemeClr val="bg2"/>
                </a:solidFill>
              </a:rPr>
              <a:t> 111)</a:t>
            </a:r>
          </a:p>
          <a:p>
            <a:r>
              <a:rPr lang="en-US" sz="2000">
                <a:solidFill>
                  <a:schemeClr val="bg2"/>
                </a:solidFill>
              </a:rPr>
              <a:t>63 / 8 = 7 (</a:t>
            </a:r>
            <a:r>
              <a:rPr lang="en-US" sz="2000" err="1">
                <a:solidFill>
                  <a:schemeClr val="bg2"/>
                </a:solidFill>
              </a:rPr>
              <a:t>dư</a:t>
            </a:r>
            <a:r>
              <a:rPr lang="en-US" sz="2000">
                <a:solidFill>
                  <a:schemeClr val="bg2"/>
                </a:solidFill>
              </a:rPr>
              <a:t> 7)</a:t>
            </a:r>
            <a:endParaRPr lang="vi-VN" sz="2000">
              <a:solidFill>
                <a:schemeClr val="bg2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C96CD8-05C5-47DC-81FB-536752BD9554}"/>
              </a:ext>
            </a:extLst>
          </p:cNvPr>
          <p:cNvSpPr txBox="1"/>
          <p:nvPr/>
        </p:nvSpPr>
        <p:spPr>
          <a:xfrm>
            <a:off x="5702978" y="1454151"/>
            <a:ext cx="10828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>
                <a:solidFill>
                  <a:schemeClr val="bg2"/>
                </a:solidFill>
              </a:rPr>
              <a:t>111111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85DD15-F493-416B-9A1A-836698DA7E4D}"/>
              </a:ext>
            </a:extLst>
          </p:cNvPr>
          <p:cNvSpPr txBox="1"/>
          <p:nvPr/>
        </p:nvSpPr>
        <p:spPr>
          <a:xfrm>
            <a:off x="5931572" y="1752600"/>
            <a:ext cx="7379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bg2"/>
                </a:solidFill>
              </a:rPr>
              <a:t>1000</a:t>
            </a:r>
            <a:endParaRPr lang="vi-VN" sz="1600">
              <a:solidFill>
                <a:schemeClr val="bg2"/>
              </a:solidFill>
            </a:endParaRPr>
          </a:p>
        </p:txBody>
      </p:sp>
      <p:sp>
        <p:nvSpPr>
          <p:cNvPr id="12" name="Minus Sign 11">
            <a:extLst>
              <a:ext uri="{FF2B5EF4-FFF2-40B4-BE49-F238E27FC236}">
                <a16:creationId xmlns:a16="http://schemas.microsoft.com/office/drawing/2014/main" id="{070BA761-D377-4607-94A0-A5549921EABB}"/>
              </a:ext>
            </a:extLst>
          </p:cNvPr>
          <p:cNvSpPr/>
          <p:nvPr/>
        </p:nvSpPr>
        <p:spPr>
          <a:xfrm>
            <a:off x="5815261" y="1698122"/>
            <a:ext cx="156413" cy="124326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15BC09A-853F-4742-955D-08EEBED94780}"/>
              </a:ext>
            </a:extLst>
          </p:cNvPr>
          <p:cNvSpPr txBox="1"/>
          <p:nvPr/>
        </p:nvSpPr>
        <p:spPr>
          <a:xfrm>
            <a:off x="6785810" y="1446246"/>
            <a:ext cx="7619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bg2"/>
                </a:solidFill>
              </a:rPr>
              <a:t>1000</a:t>
            </a:r>
            <a:endParaRPr lang="vi-VN" sz="1600">
              <a:solidFill>
                <a:schemeClr val="bg2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EF4459C-77F6-467F-B199-9E7CED3EB585}"/>
              </a:ext>
            </a:extLst>
          </p:cNvPr>
          <p:cNvSpPr txBox="1"/>
          <p:nvPr/>
        </p:nvSpPr>
        <p:spPr>
          <a:xfrm>
            <a:off x="6793831" y="1813480"/>
            <a:ext cx="5775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bg2"/>
                </a:solidFill>
              </a:rPr>
              <a:t>111</a:t>
            </a:r>
            <a:endParaRPr lang="vi-VN" sz="1600">
              <a:solidFill>
                <a:schemeClr val="bg2"/>
              </a:solidFill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881EB91-FDA8-4D9F-B939-6A7E946EDF07}"/>
              </a:ext>
            </a:extLst>
          </p:cNvPr>
          <p:cNvCxnSpPr/>
          <p:nvPr/>
        </p:nvCxnSpPr>
        <p:spPr>
          <a:xfrm>
            <a:off x="5931572" y="2119950"/>
            <a:ext cx="73793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F13EED53-0C9F-48DE-A45D-FDBAD466384F}"/>
              </a:ext>
            </a:extLst>
          </p:cNvPr>
          <p:cNvSpPr txBox="1"/>
          <p:nvPr/>
        </p:nvSpPr>
        <p:spPr>
          <a:xfrm>
            <a:off x="6019803" y="2152986"/>
            <a:ext cx="8221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bg2"/>
                </a:solidFill>
              </a:rPr>
              <a:t>11111</a:t>
            </a:r>
            <a:endParaRPr lang="vi-VN" sz="1600">
              <a:solidFill>
                <a:schemeClr val="bg2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3153B40-2FDE-4F40-AFB8-ADF8078B8854}"/>
              </a:ext>
            </a:extLst>
          </p:cNvPr>
          <p:cNvSpPr txBox="1"/>
          <p:nvPr/>
        </p:nvSpPr>
        <p:spPr>
          <a:xfrm>
            <a:off x="6019803" y="2399965"/>
            <a:ext cx="9143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bg2"/>
                </a:solidFill>
              </a:rPr>
              <a:t>1000</a:t>
            </a:r>
            <a:endParaRPr lang="vi-VN" sz="1600">
              <a:solidFill>
                <a:schemeClr val="bg2"/>
              </a:solidFill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36B42FF-CC4C-4A4C-A5F3-FFED7A38D461}"/>
              </a:ext>
            </a:extLst>
          </p:cNvPr>
          <p:cNvCxnSpPr/>
          <p:nvPr/>
        </p:nvCxnSpPr>
        <p:spPr>
          <a:xfrm>
            <a:off x="5951629" y="2746540"/>
            <a:ext cx="73793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Minus Sign 22">
            <a:extLst>
              <a:ext uri="{FF2B5EF4-FFF2-40B4-BE49-F238E27FC236}">
                <a16:creationId xmlns:a16="http://schemas.microsoft.com/office/drawing/2014/main" id="{32A3E501-95C5-4B4E-BDAA-D9D228308F2D}"/>
              </a:ext>
            </a:extLst>
          </p:cNvPr>
          <p:cNvSpPr/>
          <p:nvPr/>
        </p:nvSpPr>
        <p:spPr>
          <a:xfrm>
            <a:off x="5943608" y="2387061"/>
            <a:ext cx="156413" cy="124326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331BE6C-7880-4FD7-AB2D-FD225A19B094}"/>
              </a:ext>
            </a:extLst>
          </p:cNvPr>
          <p:cNvSpPr txBox="1"/>
          <p:nvPr/>
        </p:nvSpPr>
        <p:spPr>
          <a:xfrm>
            <a:off x="6134106" y="2751423"/>
            <a:ext cx="6857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bg2"/>
                </a:solidFill>
              </a:rPr>
              <a:t>1111</a:t>
            </a:r>
            <a:endParaRPr lang="vi-VN" sz="1600">
              <a:solidFill>
                <a:schemeClr val="bg2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AD1827C-9D7E-4D4C-8927-D441BF448E78}"/>
              </a:ext>
            </a:extLst>
          </p:cNvPr>
          <p:cNvSpPr txBox="1"/>
          <p:nvPr/>
        </p:nvSpPr>
        <p:spPr>
          <a:xfrm>
            <a:off x="6134105" y="2987370"/>
            <a:ext cx="6857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bg2"/>
                </a:solidFill>
              </a:rPr>
              <a:t>1000</a:t>
            </a:r>
            <a:endParaRPr lang="vi-VN" sz="1600">
              <a:solidFill>
                <a:schemeClr val="bg2"/>
              </a:solidFill>
            </a:endParaRPr>
          </a:p>
        </p:txBody>
      </p:sp>
      <p:sp>
        <p:nvSpPr>
          <p:cNvPr id="27" name="Minus Sign 26">
            <a:extLst>
              <a:ext uri="{FF2B5EF4-FFF2-40B4-BE49-F238E27FC236}">
                <a16:creationId xmlns:a16="http://schemas.microsoft.com/office/drawing/2014/main" id="{0E1216B4-5C06-4024-B7B4-2360322C5145}"/>
              </a:ext>
            </a:extLst>
          </p:cNvPr>
          <p:cNvSpPr/>
          <p:nvPr/>
        </p:nvSpPr>
        <p:spPr>
          <a:xfrm>
            <a:off x="6063923" y="2974466"/>
            <a:ext cx="156413" cy="124326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7A0BA16-C18F-4C53-B534-98A91560006F}"/>
              </a:ext>
            </a:extLst>
          </p:cNvPr>
          <p:cNvCxnSpPr/>
          <p:nvPr/>
        </p:nvCxnSpPr>
        <p:spPr>
          <a:xfrm>
            <a:off x="5943608" y="3325924"/>
            <a:ext cx="73793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0F7855DD-82BD-4495-9F84-157B7792BDD4}"/>
              </a:ext>
            </a:extLst>
          </p:cNvPr>
          <p:cNvSpPr txBox="1"/>
          <p:nvPr/>
        </p:nvSpPr>
        <p:spPr>
          <a:xfrm>
            <a:off x="6244394" y="3359717"/>
            <a:ext cx="6256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bg2"/>
                </a:solidFill>
              </a:rPr>
              <a:t>111</a:t>
            </a:r>
            <a:endParaRPr lang="vi-VN" sz="1600">
              <a:solidFill>
                <a:schemeClr val="bg2"/>
              </a:solidFill>
            </a:endParaRP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57EAE29-835F-46C4-83B8-85D7271D64E9}"/>
              </a:ext>
            </a:extLst>
          </p:cNvPr>
          <p:cNvCxnSpPr>
            <a:stCxn id="9" idx="3"/>
          </p:cNvCxnSpPr>
          <p:nvPr/>
        </p:nvCxnSpPr>
        <p:spPr>
          <a:xfrm>
            <a:off x="4572000" y="2468493"/>
            <a:ext cx="113097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F442503-BDF5-4BED-AC70-209E86F3B55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DDBC81-9D39-41B3-9939-69B910E23AD1}" type="slidenum">
              <a:rPr lang="vi-VN" smtClean="0"/>
              <a:pPr/>
              <a:t>13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4033403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E64AA66-5CEE-4125-AD52-BCF14B1757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302" y="1740567"/>
            <a:ext cx="4178569" cy="244950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7E665D5A-C8DE-49D3-BFD8-7CC892E8063B}"/>
              </a:ext>
            </a:extLst>
          </p:cNvPr>
          <p:cNvSpPr txBox="1">
            <a:spLocks/>
          </p:cNvSpPr>
          <p:nvPr/>
        </p:nvSpPr>
        <p:spPr>
          <a:xfrm>
            <a:off x="872400" y="32653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9pPr>
          </a:lstStyle>
          <a:p>
            <a:pPr algn="ctr"/>
            <a:r>
              <a:rPr lang="en-US" sz="2800" b="1">
                <a:solidFill>
                  <a:schemeClr val="accent1"/>
                </a:solidFill>
                <a:latin typeface="Comfortaa" panose="00000500000000000000" pitchFamily="2" charset="0"/>
              </a:rPr>
              <a:t>1. </a:t>
            </a:r>
            <a:r>
              <a:rPr lang="en-US" sz="2800" b="1" err="1">
                <a:solidFill>
                  <a:schemeClr val="accent1"/>
                </a:solidFill>
                <a:latin typeface="Comfortaa" panose="00000500000000000000" pitchFamily="2" charset="0"/>
              </a:rPr>
              <a:t>Các</a:t>
            </a:r>
            <a:r>
              <a:rPr lang="en-US" sz="2800" b="1">
                <a:solidFill>
                  <a:schemeClr val="accent1"/>
                </a:solidFill>
                <a:latin typeface="Comfortaa" panose="00000500000000000000" pitchFamily="2" charset="0"/>
              </a:rPr>
              <a:t> </a:t>
            </a:r>
            <a:r>
              <a:rPr lang="en-US" sz="2800" b="1" err="1">
                <a:solidFill>
                  <a:schemeClr val="accent1"/>
                </a:solidFill>
                <a:latin typeface="Comfortaa" panose="00000500000000000000" pitchFamily="2" charset="0"/>
              </a:rPr>
              <a:t>phép</a:t>
            </a:r>
            <a:r>
              <a:rPr lang="en-US" sz="2800" b="1">
                <a:solidFill>
                  <a:schemeClr val="accent1"/>
                </a:solidFill>
                <a:latin typeface="Comfortaa" panose="00000500000000000000" pitchFamily="2" charset="0"/>
              </a:rPr>
              <a:t> </a:t>
            </a:r>
            <a:r>
              <a:rPr lang="en-US" sz="2800" b="1" err="1">
                <a:solidFill>
                  <a:schemeClr val="accent1"/>
                </a:solidFill>
                <a:latin typeface="Comfortaa" panose="00000500000000000000" pitchFamily="2" charset="0"/>
              </a:rPr>
              <a:t>toán</a:t>
            </a:r>
            <a:r>
              <a:rPr lang="en-US" sz="2800" b="1">
                <a:solidFill>
                  <a:schemeClr val="accent1"/>
                </a:solidFill>
                <a:latin typeface="Comfortaa" panose="00000500000000000000" pitchFamily="2" charset="0"/>
              </a:rPr>
              <a:t> </a:t>
            </a:r>
            <a:r>
              <a:rPr lang="en-US" sz="2800" b="1" err="1">
                <a:solidFill>
                  <a:schemeClr val="accent1"/>
                </a:solidFill>
                <a:latin typeface="Comfortaa" panose="00000500000000000000" pitchFamily="2" charset="0"/>
              </a:rPr>
              <a:t>số</a:t>
            </a:r>
            <a:r>
              <a:rPr lang="en-US" sz="2800" b="1">
                <a:solidFill>
                  <a:schemeClr val="accent1"/>
                </a:solidFill>
                <a:latin typeface="Comfortaa" panose="00000500000000000000" pitchFamily="2" charset="0"/>
              </a:rPr>
              <a:t> </a:t>
            </a:r>
            <a:r>
              <a:rPr lang="en-US" sz="2800" b="1" err="1">
                <a:solidFill>
                  <a:schemeClr val="accent1"/>
                </a:solidFill>
                <a:latin typeface="Comfortaa" panose="00000500000000000000" pitchFamily="2" charset="0"/>
              </a:rPr>
              <a:t>học</a:t>
            </a:r>
            <a:endParaRPr lang="vi-VN" sz="2800" b="1">
              <a:solidFill>
                <a:schemeClr val="accent1"/>
              </a:solidFill>
              <a:latin typeface="Comfortaa" panose="000005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38BC75-9198-4009-962E-1914E3642830}"/>
              </a:ext>
            </a:extLst>
          </p:cNvPr>
          <p:cNvSpPr txBox="1"/>
          <p:nvPr/>
        </p:nvSpPr>
        <p:spPr>
          <a:xfrm>
            <a:off x="741495" y="884590"/>
            <a:ext cx="35978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err="1">
                <a:solidFill>
                  <a:schemeClr val="accent2"/>
                </a:solidFill>
                <a:latin typeface="Comfortaa" panose="00000500000000000000" pitchFamily="2" charset="0"/>
              </a:rPr>
              <a:t>Phép</a:t>
            </a:r>
            <a:r>
              <a:rPr lang="en-US" sz="2800" b="1">
                <a:solidFill>
                  <a:schemeClr val="accent2"/>
                </a:solidFill>
                <a:latin typeface="Comfortaa" panose="00000500000000000000" pitchFamily="2" charset="0"/>
              </a:rPr>
              <a:t> chia</a:t>
            </a:r>
            <a:endParaRPr lang="vi-VN" sz="2800" b="1">
              <a:solidFill>
                <a:schemeClr val="accent2"/>
              </a:solidFill>
              <a:latin typeface="Comfortaa" panose="000005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F91BB5-EDA6-4736-8C20-A9556840FF3C}"/>
              </a:ext>
            </a:extLst>
          </p:cNvPr>
          <p:cNvSpPr txBox="1"/>
          <p:nvPr/>
        </p:nvSpPr>
        <p:spPr>
          <a:xfrm>
            <a:off x="4947991" y="2057379"/>
            <a:ext cx="340894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600" dirty="0" err="1">
                <a:solidFill>
                  <a:schemeClr val="bg2"/>
                </a:solidFill>
                <a:latin typeface="Bahnschrift" panose="020B0502040204020203" pitchFamily="34" charset="0"/>
              </a:rPr>
              <a:t>Khởi</a:t>
            </a:r>
            <a:r>
              <a:rPr lang="vi-VN" sz="1600" dirty="0">
                <a:solidFill>
                  <a:schemeClr val="bg2"/>
                </a:solidFill>
                <a:latin typeface="Bahnschrift" panose="020B0502040204020203" pitchFamily="34" charset="0"/>
              </a:rPr>
              <a:t> </a:t>
            </a:r>
            <a:r>
              <a:rPr lang="vi-VN" sz="1600" dirty="0" err="1">
                <a:solidFill>
                  <a:schemeClr val="bg2"/>
                </a:solidFill>
                <a:latin typeface="Bahnschrift" panose="020B0502040204020203" pitchFamily="34" charset="0"/>
              </a:rPr>
              <a:t>tạo</a:t>
            </a:r>
            <a:r>
              <a:rPr lang="vi-VN" sz="1600" dirty="0">
                <a:solidFill>
                  <a:schemeClr val="bg2"/>
                </a:solidFill>
                <a:latin typeface="Bahnschrift" panose="020B0502040204020203" pitchFamily="34" charset="0"/>
              </a:rPr>
              <a:t>: </a:t>
            </a:r>
          </a:p>
          <a:p>
            <a:r>
              <a:rPr lang="vi-VN" sz="1600" dirty="0">
                <a:solidFill>
                  <a:schemeClr val="bg2"/>
                </a:solidFill>
                <a:latin typeface="Bahnschrift" panose="020B0502040204020203" pitchFamily="34" charset="0"/>
              </a:rPr>
              <a:t> - </a:t>
            </a:r>
            <a:r>
              <a:rPr lang="vi-VN" sz="1600" dirty="0" err="1">
                <a:solidFill>
                  <a:schemeClr val="bg2"/>
                </a:solidFill>
                <a:latin typeface="Bahnschrift" panose="020B0502040204020203" pitchFamily="34" charset="0"/>
              </a:rPr>
              <a:t>Đặt</a:t>
            </a:r>
            <a:r>
              <a:rPr lang="vi-VN" sz="1600" dirty="0">
                <a:solidFill>
                  <a:schemeClr val="bg2"/>
                </a:solidFill>
                <a:latin typeface="Bahnschrift" panose="020B0502040204020203" pitchFamily="34" charset="0"/>
              </a:rPr>
              <a:t> 32-bits </a:t>
            </a:r>
            <a:r>
              <a:rPr lang="vi-VN" sz="1600" dirty="0" err="1">
                <a:solidFill>
                  <a:schemeClr val="bg2"/>
                </a:solidFill>
                <a:latin typeface="Bahnschrift" panose="020B0502040204020203" pitchFamily="34" charset="0"/>
              </a:rPr>
              <a:t>số</a:t>
            </a:r>
            <a:r>
              <a:rPr lang="vi-VN" sz="1600" dirty="0">
                <a:solidFill>
                  <a:schemeClr val="bg2"/>
                </a:solidFill>
                <a:latin typeface="Bahnschrift" panose="020B0502040204020203" pitchFamily="34" charset="0"/>
              </a:rPr>
              <a:t> chia </a:t>
            </a:r>
            <a:r>
              <a:rPr lang="vi-VN" sz="1600" dirty="0" err="1">
                <a:solidFill>
                  <a:schemeClr val="bg2"/>
                </a:solidFill>
                <a:latin typeface="Bahnschrift" panose="020B0502040204020203" pitchFamily="34" charset="0"/>
              </a:rPr>
              <a:t>vào</a:t>
            </a:r>
            <a:r>
              <a:rPr lang="vi-VN" sz="1600" dirty="0">
                <a:solidFill>
                  <a:schemeClr val="bg2"/>
                </a:solidFill>
                <a:latin typeface="Bahnschrift" panose="020B0502040204020203" pitchFamily="34" charset="0"/>
              </a:rPr>
              <a:t> 32 </a:t>
            </a:r>
            <a:r>
              <a:rPr lang="vi-VN" sz="1600" dirty="0" err="1">
                <a:solidFill>
                  <a:schemeClr val="bg2"/>
                </a:solidFill>
                <a:latin typeface="Bahnschrift" panose="020B0502040204020203" pitchFamily="34" charset="0"/>
              </a:rPr>
              <a:t>bits</a:t>
            </a:r>
            <a:r>
              <a:rPr lang="vi-VN" sz="1600" dirty="0">
                <a:solidFill>
                  <a:schemeClr val="bg2"/>
                </a:solidFill>
                <a:latin typeface="Bahnschrift" panose="020B0502040204020203" pitchFamily="34" charset="0"/>
              </a:rPr>
              <a:t> cao </a:t>
            </a:r>
            <a:r>
              <a:rPr lang="vi-VN" sz="1600" dirty="0" err="1">
                <a:solidFill>
                  <a:schemeClr val="bg2"/>
                </a:solidFill>
                <a:latin typeface="Bahnschrift" panose="020B0502040204020203" pitchFamily="34" charset="0"/>
              </a:rPr>
              <a:t>của</a:t>
            </a:r>
            <a:r>
              <a:rPr lang="vi-VN" sz="1600" dirty="0">
                <a:solidFill>
                  <a:schemeClr val="bg2"/>
                </a:solidFill>
                <a:latin typeface="Bahnschrift" panose="020B0502040204020203" pitchFamily="34" charset="0"/>
              </a:rPr>
              <a:t> thanh ghi </a:t>
            </a:r>
            <a:r>
              <a:rPr lang="vi-VN" sz="1600" dirty="0" err="1">
                <a:solidFill>
                  <a:schemeClr val="bg2"/>
                </a:solidFill>
                <a:latin typeface="Bahnschrift" panose="020B0502040204020203" pitchFamily="34" charset="0"/>
              </a:rPr>
              <a:t>Divisor</a:t>
            </a:r>
            <a:r>
              <a:rPr lang="vi-VN" sz="1600" dirty="0">
                <a:solidFill>
                  <a:schemeClr val="bg2"/>
                </a:solidFill>
                <a:latin typeface="Bahnschrift" panose="020B0502040204020203" pitchFamily="34" charset="0"/>
              </a:rPr>
              <a:t> </a:t>
            </a:r>
          </a:p>
          <a:p>
            <a:r>
              <a:rPr lang="vi-VN" sz="1600" dirty="0">
                <a:solidFill>
                  <a:schemeClr val="bg2"/>
                </a:solidFill>
                <a:latin typeface="Bahnschrift" panose="020B0502040204020203" pitchFamily="34" charset="0"/>
              </a:rPr>
              <a:t> - </a:t>
            </a:r>
            <a:r>
              <a:rPr lang="vi-VN" sz="1600" dirty="0" err="1">
                <a:solidFill>
                  <a:schemeClr val="bg2"/>
                </a:solidFill>
                <a:latin typeface="Bahnschrift" panose="020B0502040204020203" pitchFamily="34" charset="0"/>
              </a:rPr>
              <a:t>Đặt</a:t>
            </a:r>
            <a:r>
              <a:rPr lang="vi-VN" sz="1600" dirty="0">
                <a:solidFill>
                  <a:schemeClr val="bg2"/>
                </a:solidFill>
                <a:latin typeface="Bahnschrift" panose="020B0502040204020203" pitchFamily="34" charset="0"/>
              </a:rPr>
              <a:t> </a:t>
            </a:r>
            <a:r>
              <a:rPr lang="vi-VN" sz="1600" dirty="0" err="1">
                <a:solidFill>
                  <a:schemeClr val="bg2"/>
                </a:solidFill>
                <a:latin typeface="Bahnschrift" panose="020B0502040204020203" pitchFamily="34" charset="0"/>
              </a:rPr>
              <a:t>số</a:t>
            </a:r>
            <a:r>
              <a:rPr lang="vi-VN" sz="1600" dirty="0">
                <a:solidFill>
                  <a:schemeClr val="bg2"/>
                </a:solidFill>
                <a:latin typeface="Bahnschrift" panose="020B0502040204020203" pitchFamily="34" charset="0"/>
              </a:rPr>
              <a:t> </a:t>
            </a:r>
            <a:r>
              <a:rPr lang="vi-VN" sz="1600" dirty="0" err="1">
                <a:solidFill>
                  <a:schemeClr val="bg2"/>
                </a:solidFill>
                <a:latin typeface="Bahnschrift" panose="020B0502040204020203" pitchFamily="34" charset="0"/>
              </a:rPr>
              <a:t>bị</a:t>
            </a:r>
            <a:r>
              <a:rPr lang="vi-VN" sz="1600" dirty="0">
                <a:solidFill>
                  <a:schemeClr val="bg2"/>
                </a:solidFill>
                <a:latin typeface="Bahnschrift" panose="020B0502040204020203" pitchFamily="34" charset="0"/>
              </a:rPr>
              <a:t> chia </a:t>
            </a:r>
            <a:r>
              <a:rPr lang="vi-VN" sz="1600" dirty="0" err="1">
                <a:solidFill>
                  <a:schemeClr val="bg2"/>
                </a:solidFill>
                <a:latin typeface="Bahnschrift" panose="020B0502040204020203" pitchFamily="34" charset="0"/>
              </a:rPr>
              <a:t>vào</a:t>
            </a:r>
            <a:r>
              <a:rPr lang="vi-VN" sz="1600" dirty="0">
                <a:solidFill>
                  <a:schemeClr val="bg2"/>
                </a:solidFill>
                <a:latin typeface="Bahnschrift" panose="020B0502040204020203" pitchFamily="34" charset="0"/>
              </a:rPr>
              <a:t> thanh ghi </a:t>
            </a:r>
            <a:r>
              <a:rPr lang="vi-VN" sz="1600" dirty="0" err="1">
                <a:solidFill>
                  <a:schemeClr val="bg2"/>
                </a:solidFill>
                <a:latin typeface="Bahnschrift" panose="020B0502040204020203" pitchFamily="34" charset="0"/>
              </a:rPr>
              <a:t>Remainder</a:t>
            </a:r>
            <a:r>
              <a:rPr lang="vi-VN" sz="1600" dirty="0">
                <a:solidFill>
                  <a:schemeClr val="bg2"/>
                </a:solidFill>
                <a:latin typeface="Bahnschrift" panose="020B0502040204020203" pitchFamily="34" charset="0"/>
              </a:rPr>
              <a:t> </a:t>
            </a:r>
          </a:p>
          <a:p>
            <a:r>
              <a:rPr lang="vi-VN" sz="1600" dirty="0">
                <a:solidFill>
                  <a:schemeClr val="bg2"/>
                </a:solidFill>
                <a:latin typeface="Bahnschrift" panose="020B0502040204020203" pitchFamily="34" charset="0"/>
              </a:rPr>
              <a:t> - Thanh ghi </a:t>
            </a:r>
            <a:r>
              <a:rPr lang="vi-VN" sz="1600" dirty="0" err="1">
                <a:solidFill>
                  <a:schemeClr val="bg2"/>
                </a:solidFill>
                <a:latin typeface="Bahnschrift" panose="020B0502040204020203" pitchFamily="34" charset="0"/>
              </a:rPr>
              <a:t>Quotient</a:t>
            </a:r>
            <a:r>
              <a:rPr lang="vi-VN" sz="1600" dirty="0">
                <a:solidFill>
                  <a:schemeClr val="bg2"/>
                </a:solidFill>
                <a:latin typeface="Bahnschrift" panose="020B0502040204020203" pitchFamily="34" charset="0"/>
              </a:rPr>
              <a:t> ban </a:t>
            </a:r>
            <a:r>
              <a:rPr lang="vi-VN" sz="1600" dirty="0" err="1">
                <a:solidFill>
                  <a:schemeClr val="bg2"/>
                </a:solidFill>
                <a:latin typeface="Bahnschrift" panose="020B0502040204020203" pitchFamily="34" charset="0"/>
              </a:rPr>
              <a:t>đầu</a:t>
            </a:r>
            <a:r>
              <a:rPr lang="vi-VN" sz="1600" dirty="0">
                <a:solidFill>
                  <a:schemeClr val="bg2"/>
                </a:solidFill>
                <a:latin typeface="Bahnschrift" panose="020B0502040204020203" pitchFamily="34" charset="0"/>
              </a:rPr>
              <a:t> </a:t>
            </a:r>
            <a:r>
              <a:rPr lang="vi-VN" sz="1600" dirty="0" err="1">
                <a:solidFill>
                  <a:schemeClr val="bg2"/>
                </a:solidFill>
                <a:latin typeface="Bahnschrift" panose="020B0502040204020203" pitchFamily="34" charset="0"/>
              </a:rPr>
              <a:t>bằng</a:t>
            </a:r>
            <a:r>
              <a:rPr lang="vi-VN" sz="1600" dirty="0">
                <a:solidFill>
                  <a:schemeClr val="bg2"/>
                </a:solidFill>
                <a:latin typeface="Bahnschrift" panose="020B0502040204020203" pitchFamily="34" charset="0"/>
              </a:rPr>
              <a:t> 0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39CB2AE-9467-4877-8331-7EB14B97FAB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DDBC81-9D39-41B3-9939-69B910E23AD1}" type="slidenum">
              <a:rPr lang="vi-VN" smtClean="0"/>
              <a:pPr/>
              <a:t>14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1095199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F6DE092-D81F-4A18-8898-C383FC8B07CC}"/>
              </a:ext>
            </a:extLst>
          </p:cNvPr>
          <p:cNvSpPr txBox="1">
            <a:spLocks/>
          </p:cNvSpPr>
          <p:nvPr/>
        </p:nvSpPr>
        <p:spPr>
          <a:xfrm>
            <a:off x="872400" y="32653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9pPr>
          </a:lstStyle>
          <a:p>
            <a:pPr algn="ctr"/>
            <a:r>
              <a:rPr lang="en-US" sz="2800" b="1">
                <a:solidFill>
                  <a:schemeClr val="accent1"/>
                </a:solidFill>
                <a:latin typeface="Comfortaa" panose="00000500000000000000" pitchFamily="2" charset="0"/>
              </a:rPr>
              <a:t>1. </a:t>
            </a:r>
            <a:r>
              <a:rPr lang="en-US" sz="2800" b="1" err="1">
                <a:solidFill>
                  <a:schemeClr val="accent1"/>
                </a:solidFill>
                <a:latin typeface="Comfortaa" panose="00000500000000000000" pitchFamily="2" charset="0"/>
              </a:rPr>
              <a:t>Các</a:t>
            </a:r>
            <a:r>
              <a:rPr lang="en-US" sz="2800" b="1">
                <a:solidFill>
                  <a:schemeClr val="accent1"/>
                </a:solidFill>
                <a:latin typeface="Comfortaa" panose="00000500000000000000" pitchFamily="2" charset="0"/>
              </a:rPr>
              <a:t> </a:t>
            </a:r>
            <a:r>
              <a:rPr lang="en-US" sz="2800" b="1" err="1">
                <a:solidFill>
                  <a:schemeClr val="accent1"/>
                </a:solidFill>
                <a:latin typeface="Comfortaa" panose="00000500000000000000" pitchFamily="2" charset="0"/>
              </a:rPr>
              <a:t>phép</a:t>
            </a:r>
            <a:r>
              <a:rPr lang="en-US" sz="2800" b="1">
                <a:solidFill>
                  <a:schemeClr val="accent1"/>
                </a:solidFill>
                <a:latin typeface="Comfortaa" panose="00000500000000000000" pitchFamily="2" charset="0"/>
              </a:rPr>
              <a:t> </a:t>
            </a:r>
            <a:r>
              <a:rPr lang="en-US" sz="2800" b="1" err="1">
                <a:solidFill>
                  <a:schemeClr val="accent1"/>
                </a:solidFill>
                <a:latin typeface="Comfortaa" panose="00000500000000000000" pitchFamily="2" charset="0"/>
              </a:rPr>
              <a:t>toán</a:t>
            </a:r>
            <a:r>
              <a:rPr lang="en-US" sz="2800" b="1">
                <a:solidFill>
                  <a:schemeClr val="accent1"/>
                </a:solidFill>
                <a:latin typeface="Comfortaa" panose="00000500000000000000" pitchFamily="2" charset="0"/>
              </a:rPr>
              <a:t> </a:t>
            </a:r>
            <a:r>
              <a:rPr lang="en-US" sz="2800" b="1" err="1">
                <a:solidFill>
                  <a:schemeClr val="accent1"/>
                </a:solidFill>
                <a:latin typeface="Comfortaa" panose="00000500000000000000" pitchFamily="2" charset="0"/>
              </a:rPr>
              <a:t>số</a:t>
            </a:r>
            <a:r>
              <a:rPr lang="en-US" sz="2800" b="1">
                <a:solidFill>
                  <a:schemeClr val="accent1"/>
                </a:solidFill>
                <a:latin typeface="Comfortaa" panose="00000500000000000000" pitchFamily="2" charset="0"/>
              </a:rPr>
              <a:t> </a:t>
            </a:r>
            <a:r>
              <a:rPr lang="en-US" sz="2800" b="1" err="1">
                <a:solidFill>
                  <a:schemeClr val="accent1"/>
                </a:solidFill>
                <a:latin typeface="Comfortaa" panose="00000500000000000000" pitchFamily="2" charset="0"/>
              </a:rPr>
              <a:t>học</a:t>
            </a:r>
            <a:endParaRPr lang="vi-VN" sz="2800" b="1">
              <a:solidFill>
                <a:schemeClr val="accent1"/>
              </a:solidFill>
              <a:latin typeface="Comfortaa" panose="000005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EE7BB4-6E69-4F8A-903D-62860D69CBF0}"/>
              </a:ext>
            </a:extLst>
          </p:cNvPr>
          <p:cNvSpPr txBox="1"/>
          <p:nvPr/>
        </p:nvSpPr>
        <p:spPr>
          <a:xfrm>
            <a:off x="741495" y="884590"/>
            <a:ext cx="35978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err="1">
                <a:solidFill>
                  <a:schemeClr val="accent2"/>
                </a:solidFill>
                <a:latin typeface="Comfortaa" panose="00000500000000000000" pitchFamily="2" charset="0"/>
              </a:rPr>
              <a:t>Phép</a:t>
            </a:r>
            <a:r>
              <a:rPr lang="en-US" sz="2800" b="1">
                <a:solidFill>
                  <a:schemeClr val="accent2"/>
                </a:solidFill>
                <a:latin typeface="Comfortaa" panose="00000500000000000000" pitchFamily="2" charset="0"/>
              </a:rPr>
              <a:t> chia</a:t>
            </a:r>
            <a:endParaRPr lang="vi-VN" sz="2800" b="1">
              <a:solidFill>
                <a:schemeClr val="accent2"/>
              </a:solidFill>
              <a:latin typeface="Comfortaa" panose="00000500000000000000" pitchFamily="2" charset="0"/>
            </a:endParaRPr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B643B75C-A862-4AEF-9787-697D00A4FE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8302" y="1388760"/>
            <a:ext cx="2810246" cy="37177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145536C-311A-4438-8606-F4C23FDFC882}"/>
              </a:ext>
            </a:extLst>
          </p:cNvPr>
          <p:cNvSpPr txBox="1"/>
          <p:nvPr/>
        </p:nvSpPr>
        <p:spPr>
          <a:xfrm>
            <a:off x="4251157" y="1594430"/>
            <a:ext cx="45720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1600" err="1">
                <a:solidFill>
                  <a:schemeClr val="bg2"/>
                </a:solidFill>
                <a:latin typeface="Bahnschrift" panose="020B0502040204020203" pitchFamily="34" charset="0"/>
              </a:rPr>
              <a:t>Thực</a:t>
            </a:r>
            <a:r>
              <a:rPr lang="vi-VN" sz="1600">
                <a:solidFill>
                  <a:schemeClr val="bg2"/>
                </a:solidFill>
                <a:latin typeface="Bahnschrift" panose="020B0502040204020203" pitchFamily="34" charset="0"/>
              </a:rPr>
              <a:t> </a:t>
            </a:r>
            <a:r>
              <a:rPr lang="vi-VN" sz="1600" err="1">
                <a:solidFill>
                  <a:schemeClr val="bg2"/>
                </a:solidFill>
                <a:latin typeface="Bahnschrift" panose="020B0502040204020203" pitchFamily="34" charset="0"/>
              </a:rPr>
              <a:t>hiện</a:t>
            </a:r>
            <a:r>
              <a:rPr lang="vi-VN" sz="1600">
                <a:solidFill>
                  <a:schemeClr val="bg2"/>
                </a:solidFill>
                <a:latin typeface="Bahnschrift" panose="020B0502040204020203" pitchFamily="34" charset="0"/>
              </a:rPr>
              <a:t>, </a:t>
            </a:r>
            <a:r>
              <a:rPr lang="vi-VN" sz="1600" err="1">
                <a:solidFill>
                  <a:schemeClr val="bg2"/>
                </a:solidFill>
                <a:latin typeface="Bahnschrift" panose="020B0502040204020203" pitchFamily="34" charset="0"/>
              </a:rPr>
              <a:t>gồm</a:t>
            </a:r>
            <a:r>
              <a:rPr lang="vi-VN" sz="1600">
                <a:solidFill>
                  <a:schemeClr val="bg2"/>
                </a:solidFill>
                <a:latin typeface="Bahnschrift" panose="020B0502040204020203" pitchFamily="34" charset="0"/>
              </a:rPr>
              <a:t> 3 </a:t>
            </a:r>
            <a:r>
              <a:rPr lang="vi-VN" sz="1600" err="1">
                <a:solidFill>
                  <a:schemeClr val="bg2"/>
                </a:solidFill>
                <a:latin typeface="Bahnschrift" panose="020B0502040204020203" pitchFamily="34" charset="0"/>
              </a:rPr>
              <a:t>bước</a:t>
            </a:r>
            <a:r>
              <a:rPr lang="vi-VN" sz="1600">
                <a:solidFill>
                  <a:schemeClr val="bg2"/>
                </a:solidFill>
                <a:latin typeface="Bahnschrift" panose="020B0502040204020203" pitchFamily="34" charset="0"/>
              </a:rPr>
              <a:t>:</a:t>
            </a:r>
          </a:p>
          <a:p>
            <a:r>
              <a:rPr lang="vi-VN" sz="1600">
                <a:solidFill>
                  <a:schemeClr val="bg2"/>
                </a:solidFill>
                <a:latin typeface="Bahnschrift" panose="020B0502040204020203" pitchFamily="34" charset="0"/>
              </a:rPr>
              <a:t>• </a:t>
            </a:r>
            <a:r>
              <a:rPr lang="vi-VN" sz="1600" b="1" i="1">
                <a:solidFill>
                  <a:schemeClr val="accent2"/>
                </a:solidFill>
                <a:latin typeface="Bahnschrift" panose="020B0502040204020203" pitchFamily="34" charset="0"/>
              </a:rPr>
              <a:t>B1. </a:t>
            </a:r>
            <a:r>
              <a:rPr lang="vi-VN" sz="1600" err="1">
                <a:solidFill>
                  <a:schemeClr val="bg2"/>
                </a:solidFill>
                <a:latin typeface="Bahnschrift" panose="020B0502040204020203" pitchFamily="34" charset="0"/>
              </a:rPr>
              <a:t>Lấy</a:t>
            </a:r>
            <a:r>
              <a:rPr lang="vi-VN" sz="1600">
                <a:solidFill>
                  <a:schemeClr val="bg2"/>
                </a:solidFill>
                <a:latin typeface="Bahnschrift" panose="020B0502040204020203" pitchFamily="34" charset="0"/>
              </a:rPr>
              <a:t> </a:t>
            </a:r>
            <a:r>
              <a:rPr lang="vi-VN" sz="1600" err="1">
                <a:solidFill>
                  <a:schemeClr val="bg2"/>
                </a:solidFill>
                <a:latin typeface="Bahnschrift" panose="020B0502040204020203" pitchFamily="34" charset="0"/>
              </a:rPr>
              <a:t>Remaider</a:t>
            </a:r>
            <a:r>
              <a:rPr lang="vi-VN" sz="1600">
                <a:solidFill>
                  <a:schemeClr val="bg2"/>
                </a:solidFill>
                <a:latin typeface="Bahnschrift" panose="020B0502040204020203" pitchFamily="34" charset="0"/>
              </a:rPr>
              <a:t> -= </a:t>
            </a:r>
            <a:r>
              <a:rPr lang="vi-VN" sz="1600" err="1">
                <a:solidFill>
                  <a:schemeClr val="bg2"/>
                </a:solidFill>
                <a:latin typeface="Bahnschrift" panose="020B0502040204020203" pitchFamily="34" charset="0"/>
              </a:rPr>
              <a:t>Divisor</a:t>
            </a:r>
            <a:endParaRPr lang="vi-VN" sz="1600">
              <a:solidFill>
                <a:schemeClr val="bg2"/>
              </a:solidFill>
              <a:latin typeface="Bahnschrift" panose="020B0502040204020203" pitchFamily="34" charset="0"/>
            </a:endParaRPr>
          </a:p>
          <a:p>
            <a:r>
              <a:rPr lang="vi-VN" sz="1600">
                <a:solidFill>
                  <a:schemeClr val="bg2"/>
                </a:solidFill>
                <a:latin typeface="Bahnschrift" panose="020B0502040204020203" pitchFamily="34" charset="0"/>
              </a:rPr>
              <a:t>• </a:t>
            </a:r>
            <a:r>
              <a:rPr lang="vi-VN" sz="1600" b="1" i="1">
                <a:solidFill>
                  <a:schemeClr val="accent2"/>
                </a:solidFill>
                <a:latin typeface="Bahnschrift" panose="020B0502040204020203" pitchFamily="34" charset="0"/>
              </a:rPr>
              <a:t>B2. </a:t>
            </a:r>
            <a:r>
              <a:rPr lang="vi-VN" sz="1600" err="1">
                <a:solidFill>
                  <a:schemeClr val="bg2"/>
                </a:solidFill>
                <a:latin typeface="Bahnschrift" panose="020B0502040204020203" pitchFamily="34" charset="0"/>
              </a:rPr>
              <a:t>Dịch</a:t>
            </a:r>
            <a:r>
              <a:rPr lang="vi-VN" sz="1600">
                <a:solidFill>
                  <a:schemeClr val="bg2"/>
                </a:solidFill>
                <a:latin typeface="Bahnschrift" panose="020B0502040204020203" pitchFamily="34" charset="0"/>
              </a:rPr>
              <a:t> </a:t>
            </a:r>
            <a:r>
              <a:rPr lang="vi-VN" sz="1600" err="1">
                <a:solidFill>
                  <a:schemeClr val="bg2"/>
                </a:solidFill>
                <a:latin typeface="Bahnschrift" panose="020B0502040204020203" pitchFamily="34" charset="0"/>
              </a:rPr>
              <a:t>trái</a:t>
            </a:r>
            <a:r>
              <a:rPr lang="vi-VN" sz="1600">
                <a:solidFill>
                  <a:schemeClr val="bg2"/>
                </a:solidFill>
                <a:latin typeface="Bahnschrift" panose="020B0502040204020203" pitchFamily="34" charset="0"/>
              </a:rPr>
              <a:t> thanh ghi </a:t>
            </a:r>
            <a:r>
              <a:rPr lang="vi-VN" sz="1600" err="1">
                <a:solidFill>
                  <a:schemeClr val="bg2"/>
                </a:solidFill>
                <a:latin typeface="Bahnschrift" panose="020B0502040204020203" pitchFamily="34" charset="0"/>
              </a:rPr>
              <a:t>Quotient</a:t>
            </a:r>
            <a:r>
              <a:rPr lang="vi-VN" sz="1600">
                <a:solidFill>
                  <a:schemeClr val="bg2"/>
                </a:solidFill>
                <a:latin typeface="Bahnschrift" panose="020B0502040204020203" pitchFamily="34" charset="0"/>
              </a:rPr>
              <a:t> 1 </a:t>
            </a:r>
            <a:r>
              <a:rPr lang="vi-VN" sz="1600" err="1">
                <a:solidFill>
                  <a:schemeClr val="bg2"/>
                </a:solidFill>
                <a:latin typeface="Bahnschrift" panose="020B0502040204020203" pitchFamily="34" charset="0"/>
              </a:rPr>
              <a:t>bit</a:t>
            </a:r>
            <a:endParaRPr lang="vi-VN" sz="1600">
              <a:solidFill>
                <a:schemeClr val="bg2"/>
              </a:solidFill>
              <a:latin typeface="Bahnschrift" panose="020B0502040204020203" pitchFamily="34" charset="0"/>
            </a:endParaRPr>
          </a:p>
          <a:p>
            <a:r>
              <a:rPr lang="vi-VN" sz="1600">
                <a:solidFill>
                  <a:schemeClr val="bg2"/>
                </a:solidFill>
                <a:latin typeface="Bahnschrift" panose="020B0502040204020203" pitchFamily="34" charset="0"/>
              </a:rPr>
              <a:t>• </a:t>
            </a:r>
            <a:r>
              <a:rPr lang="vi-VN" sz="1600" b="1" i="1">
                <a:solidFill>
                  <a:schemeClr val="accent2"/>
                </a:solidFill>
                <a:latin typeface="Bahnschrift" panose="020B0502040204020203" pitchFamily="34" charset="0"/>
              </a:rPr>
              <a:t>B3. 	</a:t>
            </a:r>
            <a:r>
              <a:rPr lang="vi-VN" sz="1600" err="1">
                <a:solidFill>
                  <a:schemeClr val="bg2"/>
                </a:solidFill>
                <a:latin typeface="Bahnschrift" panose="020B0502040204020203" pitchFamily="34" charset="0"/>
              </a:rPr>
              <a:t>Nếu</a:t>
            </a:r>
            <a:r>
              <a:rPr lang="vi-VN" sz="1600">
                <a:solidFill>
                  <a:schemeClr val="bg2"/>
                </a:solidFill>
                <a:latin typeface="Bahnschrift" panose="020B0502040204020203" pitchFamily="34" charset="0"/>
              </a:rPr>
              <a:t> </a:t>
            </a:r>
            <a:r>
              <a:rPr lang="vi-VN" sz="1600" err="1">
                <a:solidFill>
                  <a:schemeClr val="bg2"/>
                </a:solidFill>
                <a:latin typeface="Bahnschrift" panose="020B0502040204020203" pitchFamily="34" charset="0"/>
              </a:rPr>
              <a:t>Remaider</a:t>
            </a:r>
            <a:r>
              <a:rPr lang="vi-VN" sz="1600">
                <a:solidFill>
                  <a:schemeClr val="bg2"/>
                </a:solidFill>
                <a:latin typeface="Bahnschrift" panose="020B0502040204020203" pitchFamily="34" charset="0"/>
              </a:rPr>
              <a:t> &lt; 0, </a:t>
            </a:r>
            <a:r>
              <a:rPr lang="vi-VN" sz="1600" err="1">
                <a:solidFill>
                  <a:schemeClr val="bg2"/>
                </a:solidFill>
                <a:latin typeface="Bahnschrift" panose="020B0502040204020203" pitchFamily="34" charset="0"/>
              </a:rPr>
              <a:t>Remaider</a:t>
            </a:r>
            <a:r>
              <a:rPr lang="vi-VN" sz="1600">
                <a:solidFill>
                  <a:schemeClr val="bg2"/>
                </a:solidFill>
                <a:latin typeface="Bahnschrift" panose="020B0502040204020203" pitchFamily="34" charset="0"/>
              </a:rPr>
              <a:t> += </a:t>
            </a:r>
            <a:r>
              <a:rPr lang="vi-VN" sz="1600" err="1">
                <a:solidFill>
                  <a:schemeClr val="bg2"/>
                </a:solidFill>
                <a:latin typeface="Bahnschrift" panose="020B0502040204020203" pitchFamily="34" charset="0"/>
              </a:rPr>
              <a:t>Divisor</a:t>
            </a:r>
            <a:r>
              <a:rPr lang="vi-VN" sz="1600">
                <a:solidFill>
                  <a:schemeClr val="bg2"/>
                </a:solidFill>
                <a:latin typeface="Bahnschrift" panose="020B0502040204020203" pitchFamily="34" charset="0"/>
              </a:rPr>
              <a:t>, </a:t>
            </a:r>
            <a:r>
              <a:rPr lang="vi-VN" sz="1600" err="1">
                <a:solidFill>
                  <a:schemeClr val="bg2"/>
                </a:solidFill>
                <a:latin typeface="Bahnschrift" panose="020B0502040204020203" pitchFamily="34" charset="0"/>
              </a:rPr>
              <a:t>bit</a:t>
            </a:r>
            <a:r>
              <a:rPr lang="vi-VN" sz="1600">
                <a:solidFill>
                  <a:schemeClr val="bg2"/>
                </a:solidFill>
                <a:latin typeface="Bahnschrift" panose="020B0502040204020203" pitchFamily="34" charset="0"/>
              </a:rPr>
              <a:t> </a:t>
            </a:r>
            <a:r>
              <a:rPr lang="vi-VN" sz="1600" err="1">
                <a:solidFill>
                  <a:schemeClr val="bg2"/>
                </a:solidFill>
                <a:latin typeface="Bahnschrift" panose="020B0502040204020203" pitchFamily="34" charset="0"/>
              </a:rPr>
              <a:t>cuối</a:t>
            </a:r>
            <a:r>
              <a:rPr lang="vi-VN" sz="1600">
                <a:solidFill>
                  <a:schemeClr val="bg2"/>
                </a:solidFill>
                <a:latin typeface="Bahnschrift" panose="020B0502040204020203" pitchFamily="34" charset="0"/>
              </a:rPr>
              <a:t> </a:t>
            </a:r>
            <a:r>
              <a:rPr lang="vi-VN" sz="1600" err="1">
                <a:solidFill>
                  <a:schemeClr val="bg2"/>
                </a:solidFill>
                <a:latin typeface="Bahnschrift" panose="020B0502040204020203" pitchFamily="34" charset="0"/>
              </a:rPr>
              <a:t>của</a:t>
            </a:r>
            <a:r>
              <a:rPr lang="vi-VN" sz="1600">
                <a:solidFill>
                  <a:schemeClr val="bg2"/>
                </a:solidFill>
                <a:latin typeface="Bahnschrift" panose="020B0502040204020203" pitchFamily="34" charset="0"/>
              </a:rPr>
              <a:t> thanh ghi</a:t>
            </a:r>
          </a:p>
          <a:p>
            <a:r>
              <a:rPr lang="vi-VN" sz="1600" err="1">
                <a:solidFill>
                  <a:schemeClr val="bg2"/>
                </a:solidFill>
                <a:latin typeface="Bahnschrift" panose="020B0502040204020203" pitchFamily="34" charset="0"/>
              </a:rPr>
              <a:t>Quotient</a:t>
            </a:r>
            <a:r>
              <a:rPr lang="vi-VN" sz="1600">
                <a:solidFill>
                  <a:schemeClr val="bg2"/>
                </a:solidFill>
                <a:latin typeface="Bahnschrift" panose="020B0502040204020203" pitchFamily="34" charset="0"/>
              </a:rPr>
              <a:t> = 0</a:t>
            </a:r>
          </a:p>
          <a:p>
            <a:r>
              <a:rPr lang="vi-VN" sz="1600">
                <a:solidFill>
                  <a:schemeClr val="bg2"/>
                </a:solidFill>
                <a:latin typeface="Bahnschrift" panose="020B0502040204020203" pitchFamily="34" charset="0"/>
              </a:rPr>
              <a:t>	</a:t>
            </a:r>
            <a:r>
              <a:rPr lang="vi-VN" sz="1600" err="1">
                <a:solidFill>
                  <a:schemeClr val="bg2"/>
                </a:solidFill>
                <a:latin typeface="Bahnschrift" panose="020B0502040204020203" pitchFamily="34" charset="0"/>
              </a:rPr>
              <a:t>Nếu</a:t>
            </a:r>
            <a:r>
              <a:rPr lang="vi-VN" sz="1600">
                <a:solidFill>
                  <a:schemeClr val="bg2"/>
                </a:solidFill>
                <a:latin typeface="Bahnschrift" panose="020B0502040204020203" pitchFamily="34" charset="0"/>
              </a:rPr>
              <a:t> </a:t>
            </a:r>
            <a:r>
              <a:rPr lang="vi-VN" sz="1600" err="1">
                <a:solidFill>
                  <a:schemeClr val="bg2"/>
                </a:solidFill>
                <a:latin typeface="Bahnschrift" panose="020B0502040204020203" pitchFamily="34" charset="0"/>
              </a:rPr>
              <a:t>Remaider</a:t>
            </a:r>
            <a:r>
              <a:rPr lang="vi-VN" sz="1600">
                <a:solidFill>
                  <a:schemeClr val="bg2"/>
                </a:solidFill>
                <a:latin typeface="Bahnschrift" panose="020B0502040204020203" pitchFamily="34" charset="0"/>
              </a:rPr>
              <a:t> &gt; 0, </a:t>
            </a:r>
            <a:r>
              <a:rPr lang="vi-VN" sz="1600" err="1">
                <a:solidFill>
                  <a:schemeClr val="bg2"/>
                </a:solidFill>
                <a:latin typeface="Bahnschrift" panose="020B0502040204020203" pitchFamily="34" charset="0"/>
              </a:rPr>
              <a:t>bit</a:t>
            </a:r>
            <a:r>
              <a:rPr lang="vi-VN" sz="1600">
                <a:solidFill>
                  <a:schemeClr val="bg2"/>
                </a:solidFill>
                <a:latin typeface="Bahnschrift" panose="020B0502040204020203" pitchFamily="34" charset="0"/>
              </a:rPr>
              <a:t> </a:t>
            </a:r>
            <a:r>
              <a:rPr lang="vi-VN" sz="1600" err="1">
                <a:solidFill>
                  <a:schemeClr val="bg2"/>
                </a:solidFill>
                <a:latin typeface="Bahnschrift" panose="020B0502040204020203" pitchFamily="34" charset="0"/>
              </a:rPr>
              <a:t>cuối</a:t>
            </a:r>
            <a:r>
              <a:rPr lang="vi-VN" sz="1600">
                <a:solidFill>
                  <a:schemeClr val="bg2"/>
                </a:solidFill>
                <a:latin typeface="Bahnschrift" panose="020B0502040204020203" pitchFamily="34" charset="0"/>
              </a:rPr>
              <a:t> </a:t>
            </a:r>
            <a:r>
              <a:rPr lang="vi-VN" sz="1600" err="1">
                <a:solidFill>
                  <a:schemeClr val="bg2"/>
                </a:solidFill>
                <a:latin typeface="Bahnschrift" panose="020B0502040204020203" pitchFamily="34" charset="0"/>
              </a:rPr>
              <a:t>của</a:t>
            </a:r>
            <a:r>
              <a:rPr lang="vi-VN" sz="1600">
                <a:solidFill>
                  <a:schemeClr val="bg2"/>
                </a:solidFill>
                <a:latin typeface="Bahnschrift" panose="020B0502040204020203" pitchFamily="34" charset="0"/>
              </a:rPr>
              <a:t> thanh ghi </a:t>
            </a:r>
            <a:r>
              <a:rPr lang="vi-VN" sz="1600" err="1">
                <a:solidFill>
                  <a:schemeClr val="bg2"/>
                </a:solidFill>
                <a:latin typeface="Bahnschrift" panose="020B0502040204020203" pitchFamily="34" charset="0"/>
              </a:rPr>
              <a:t>Quotient</a:t>
            </a:r>
            <a:r>
              <a:rPr lang="vi-VN" sz="1600">
                <a:solidFill>
                  <a:schemeClr val="bg2"/>
                </a:solidFill>
                <a:latin typeface="Bahnschrift" panose="020B0502040204020203" pitchFamily="34" charset="0"/>
              </a:rPr>
              <a:t> = 1</a:t>
            </a:r>
          </a:p>
          <a:p>
            <a:r>
              <a:rPr lang="vi-VN" sz="1600">
                <a:solidFill>
                  <a:schemeClr val="bg2"/>
                </a:solidFill>
                <a:latin typeface="Bahnschrift" panose="020B0502040204020203" pitchFamily="34" charset="0"/>
              </a:rPr>
              <a:t>• </a:t>
            </a:r>
            <a:r>
              <a:rPr lang="vi-VN" sz="1600" b="1" i="1">
                <a:solidFill>
                  <a:schemeClr val="accent2"/>
                </a:solidFill>
                <a:latin typeface="Bahnschrift" panose="020B0502040204020203" pitchFamily="34" charset="0"/>
              </a:rPr>
              <a:t>B4. </a:t>
            </a:r>
            <a:r>
              <a:rPr lang="en-US" sz="1600" err="1">
                <a:solidFill>
                  <a:schemeClr val="bg2"/>
                </a:solidFill>
                <a:latin typeface="Bahnschrift" panose="020B0502040204020203" pitchFamily="34" charset="0"/>
              </a:rPr>
              <a:t>Dịch</a:t>
            </a:r>
            <a:r>
              <a:rPr lang="en-US" sz="1600">
                <a:solidFill>
                  <a:schemeClr val="bg2"/>
                </a:solidFill>
                <a:latin typeface="Bahnschrift" panose="020B0502040204020203" pitchFamily="34" charset="0"/>
              </a:rPr>
              <a:t> </a:t>
            </a:r>
            <a:r>
              <a:rPr lang="en-US" sz="1600" err="1">
                <a:solidFill>
                  <a:schemeClr val="bg2"/>
                </a:solidFill>
                <a:latin typeface="Bahnschrift" panose="020B0502040204020203" pitchFamily="34" charset="0"/>
              </a:rPr>
              <a:t>phải</a:t>
            </a:r>
            <a:r>
              <a:rPr lang="en-US" sz="1600">
                <a:solidFill>
                  <a:schemeClr val="bg2"/>
                </a:solidFill>
                <a:latin typeface="Bahnschrift" panose="020B0502040204020203" pitchFamily="34" charset="0"/>
              </a:rPr>
              <a:t> </a:t>
            </a:r>
            <a:r>
              <a:rPr lang="en-US" sz="1600" err="1">
                <a:solidFill>
                  <a:schemeClr val="bg2"/>
                </a:solidFill>
                <a:latin typeface="Bahnschrift" panose="020B0502040204020203" pitchFamily="34" charset="0"/>
              </a:rPr>
              <a:t>thanh</a:t>
            </a:r>
            <a:r>
              <a:rPr lang="en-US" sz="1600">
                <a:solidFill>
                  <a:schemeClr val="bg2"/>
                </a:solidFill>
                <a:latin typeface="Bahnschrift" panose="020B0502040204020203" pitchFamily="34" charset="0"/>
              </a:rPr>
              <a:t> </a:t>
            </a:r>
            <a:r>
              <a:rPr lang="en-US" sz="1600" err="1">
                <a:solidFill>
                  <a:schemeClr val="bg2"/>
                </a:solidFill>
                <a:latin typeface="Bahnschrift" panose="020B0502040204020203" pitchFamily="34" charset="0"/>
              </a:rPr>
              <a:t>ghi</a:t>
            </a:r>
            <a:r>
              <a:rPr lang="en-US" sz="1600">
                <a:solidFill>
                  <a:schemeClr val="bg2"/>
                </a:solidFill>
                <a:latin typeface="Bahnschrift" panose="020B0502040204020203" pitchFamily="34" charset="0"/>
              </a:rPr>
              <a:t> Divisor 1 bit</a:t>
            </a:r>
            <a:endParaRPr lang="vi-VN" sz="1600">
              <a:solidFill>
                <a:schemeClr val="bg2"/>
              </a:solidFill>
              <a:latin typeface="Bahnschrift" panose="020B05020402040202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4E1AE55-62E0-4FBE-82DC-44DC45522DC1}"/>
              </a:ext>
            </a:extLst>
          </p:cNvPr>
          <p:cNvSpPr txBox="1"/>
          <p:nvPr/>
        </p:nvSpPr>
        <p:spPr>
          <a:xfrm>
            <a:off x="4251157" y="4380591"/>
            <a:ext cx="40426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600" i="1" err="1">
                <a:solidFill>
                  <a:schemeClr val="bg2"/>
                </a:solidFill>
                <a:latin typeface="Bahnschrift" panose="020B0502040204020203" pitchFamily="34" charset="0"/>
              </a:rPr>
              <a:t>Nếu</a:t>
            </a:r>
            <a:r>
              <a:rPr lang="vi-VN" sz="1600" i="1">
                <a:solidFill>
                  <a:schemeClr val="bg2"/>
                </a:solidFill>
                <a:latin typeface="Bahnschrift" panose="020B0502040204020203" pitchFamily="34" charset="0"/>
              </a:rPr>
              <a:t> </a:t>
            </a:r>
            <a:r>
              <a:rPr lang="vi-VN" sz="1600" i="1" err="1">
                <a:solidFill>
                  <a:schemeClr val="bg2"/>
                </a:solidFill>
                <a:latin typeface="Bahnschrift" panose="020B0502040204020203" pitchFamily="34" charset="0"/>
              </a:rPr>
              <a:t>đã</a:t>
            </a:r>
            <a:r>
              <a:rPr lang="vi-VN" sz="1600" i="1">
                <a:solidFill>
                  <a:schemeClr val="bg2"/>
                </a:solidFill>
                <a:latin typeface="Bahnschrift" panose="020B0502040204020203" pitchFamily="34" charset="0"/>
              </a:rPr>
              <a:t> </a:t>
            </a:r>
            <a:r>
              <a:rPr lang="vi-VN" sz="1600" i="1" err="1">
                <a:solidFill>
                  <a:schemeClr val="bg2"/>
                </a:solidFill>
                <a:latin typeface="Bahnschrift" panose="020B0502040204020203" pitchFamily="34" charset="0"/>
              </a:rPr>
              <a:t>thực</a:t>
            </a:r>
            <a:r>
              <a:rPr lang="vi-VN" sz="1600" i="1">
                <a:solidFill>
                  <a:schemeClr val="bg2"/>
                </a:solidFill>
                <a:latin typeface="Bahnschrift" panose="020B0502040204020203" pitchFamily="34" charset="0"/>
              </a:rPr>
              <a:t> </a:t>
            </a:r>
            <a:r>
              <a:rPr lang="vi-VN" sz="1600" i="1" err="1">
                <a:solidFill>
                  <a:schemeClr val="bg2"/>
                </a:solidFill>
                <a:latin typeface="Bahnschrift" panose="020B0502040204020203" pitchFamily="34" charset="0"/>
              </a:rPr>
              <a:t>hiện</a:t>
            </a:r>
            <a:r>
              <a:rPr lang="vi-VN" sz="1600" i="1">
                <a:solidFill>
                  <a:schemeClr val="bg2"/>
                </a:solidFill>
                <a:latin typeface="Bahnschrift" panose="020B0502040204020203" pitchFamily="34" charset="0"/>
              </a:rPr>
              <a:t> </a:t>
            </a:r>
            <a:r>
              <a:rPr lang="vi-VN" sz="1600" i="1" err="1">
                <a:solidFill>
                  <a:schemeClr val="bg2"/>
                </a:solidFill>
                <a:latin typeface="Bahnschrift" panose="020B0502040204020203" pitchFamily="34" charset="0"/>
              </a:rPr>
              <a:t>đủ</a:t>
            </a:r>
            <a:r>
              <a:rPr lang="vi-VN" sz="1600" i="1">
                <a:solidFill>
                  <a:schemeClr val="bg2"/>
                </a:solidFill>
                <a:latin typeface="Bahnschrift" panose="020B0502040204020203" pitchFamily="34" charset="0"/>
              </a:rPr>
              <a:t> </a:t>
            </a:r>
            <a:r>
              <a:rPr lang="vi-VN" sz="1600" b="1" i="1">
                <a:solidFill>
                  <a:schemeClr val="accent2"/>
                </a:solidFill>
                <a:latin typeface="Bahnschrift" panose="020B0502040204020203" pitchFamily="34" charset="0"/>
              </a:rPr>
              <a:t>n+1</a:t>
            </a:r>
            <a:r>
              <a:rPr lang="vi-VN" sz="1600" i="1">
                <a:solidFill>
                  <a:schemeClr val="bg2"/>
                </a:solidFill>
                <a:latin typeface="Bahnschrift" panose="020B0502040204020203" pitchFamily="34" charset="0"/>
              </a:rPr>
              <a:t> </a:t>
            </a:r>
            <a:r>
              <a:rPr lang="vi-VN" sz="1600" i="1" err="1">
                <a:solidFill>
                  <a:schemeClr val="bg2"/>
                </a:solidFill>
                <a:latin typeface="Bahnschrift" panose="020B0502040204020203" pitchFamily="34" charset="0"/>
              </a:rPr>
              <a:t>lần</a:t>
            </a:r>
            <a:r>
              <a:rPr lang="vi-VN" sz="1600" i="1">
                <a:solidFill>
                  <a:schemeClr val="bg2"/>
                </a:solidFill>
                <a:latin typeface="Bahnschrift" panose="020B0502040204020203" pitchFamily="34" charset="0"/>
              </a:rPr>
              <a:t>(</a:t>
            </a:r>
            <a:r>
              <a:rPr lang="vi-VN" sz="1600" i="1" err="1">
                <a:solidFill>
                  <a:schemeClr val="bg2"/>
                </a:solidFill>
                <a:latin typeface="Bahnschrift" panose="020B0502040204020203" pitchFamily="34" charset="0"/>
              </a:rPr>
              <a:t>với</a:t>
            </a:r>
            <a:r>
              <a:rPr lang="vi-VN" sz="1600" i="1">
                <a:solidFill>
                  <a:schemeClr val="bg2"/>
                </a:solidFill>
                <a:latin typeface="Bahnschrift" panose="020B0502040204020203" pitchFamily="34" charset="0"/>
              </a:rPr>
              <a:t> n </a:t>
            </a:r>
            <a:r>
              <a:rPr lang="vi-VN" sz="1600" i="1" err="1">
                <a:solidFill>
                  <a:schemeClr val="bg2"/>
                </a:solidFill>
                <a:latin typeface="Bahnschrift" panose="020B0502040204020203" pitchFamily="34" charset="0"/>
              </a:rPr>
              <a:t>là</a:t>
            </a:r>
            <a:r>
              <a:rPr lang="vi-VN" sz="1600" i="1">
                <a:solidFill>
                  <a:schemeClr val="bg2"/>
                </a:solidFill>
                <a:latin typeface="Bahnschrift" panose="020B0502040204020203" pitchFamily="34" charset="0"/>
              </a:rPr>
              <a:t> </a:t>
            </a:r>
            <a:r>
              <a:rPr lang="vi-VN" sz="1600" i="1" err="1">
                <a:solidFill>
                  <a:schemeClr val="bg2"/>
                </a:solidFill>
                <a:latin typeface="Bahnschrift" panose="020B0502040204020203" pitchFamily="34" charset="0"/>
              </a:rPr>
              <a:t>số</a:t>
            </a:r>
            <a:r>
              <a:rPr lang="vi-VN" sz="1600" i="1">
                <a:solidFill>
                  <a:schemeClr val="bg2"/>
                </a:solidFill>
                <a:latin typeface="Bahnschrift" panose="020B0502040204020203" pitchFamily="34" charset="0"/>
              </a:rPr>
              <a:t> </a:t>
            </a:r>
            <a:r>
              <a:rPr lang="vi-VN" sz="1600" i="1" err="1">
                <a:solidFill>
                  <a:schemeClr val="bg2"/>
                </a:solidFill>
                <a:latin typeface="Bahnschrift" panose="020B0502040204020203" pitchFamily="34" charset="0"/>
              </a:rPr>
              <a:t>bit</a:t>
            </a:r>
            <a:r>
              <a:rPr lang="vi-VN" sz="1600" i="1">
                <a:solidFill>
                  <a:schemeClr val="bg2"/>
                </a:solidFill>
                <a:latin typeface="Bahnschrift" panose="020B0502040204020203" pitchFamily="34" charset="0"/>
              </a:rPr>
              <a:t> </a:t>
            </a:r>
            <a:r>
              <a:rPr lang="vi-VN" sz="1600" i="1" err="1">
                <a:solidFill>
                  <a:schemeClr val="bg2"/>
                </a:solidFill>
                <a:latin typeface="Bahnschrift" panose="020B0502040204020203" pitchFamily="34" charset="0"/>
              </a:rPr>
              <a:t>của</a:t>
            </a:r>
            <a:r>
              <a:rPr lang="vi-VN" sz="1600" i="1">
                <a:solidFill>
                  <a:schemeClr val="bg2"/>
                </a:solidFill>
                <a:latin typeface="Bahnschrift" panose="020B0502040204020203" pitchFamily="34" charset="0"/>
              </a:rPr>
              <a:t> </a:t>
            </a:r>
            <a:r>
              <a:rPr lang="vi-VN" sz="1600" i="1" err="1">
                <a:solidFill>
                  <a:schemeClr val="bg2"/>
                </a:solidFill>
                <a:latin typeface="Bahnschrift" panose="020B0502040204020203" pitchFamily="34" charset="0"/>
              </a:rPr>
              <a:t>số</a:t>
            </a:r>
            <a:r>
              <a:rPr lang="vi-VN" sz="1600" i="1">
                <a:solidFill>
                  <a:schemeClr val="bg2"/>
                </a:solidFill>
                <a:latin typeface="Bahnschrift" panose="020B0502040204020203" pitchFamily="34" charset="0"/>
              </a:rPr>
              <a:t> chia </a:t>
            </a:r>
            <a:r>
              <a:rPr lang="vi-VN" sz="1600" i="1" err="1">
                <a:solidFill>
                  <a:schemeClr val="bg2"/>
                </a:solidFill>
                <a:latin typeface="Bahnschrift" panose="020B0502040204020203" pitchFamily="34" charset="0"/>
              </a:rPr>
              <a:t>tối</a:t>
            </a:r>
            <a:r>
              <a:rPr lang="vi-VN" sz="1600" i="1">
                <a:solidFill>
                  <a:schemeClr val="bg2"/>
                </a:solidFill>
                <a:latin typeface="Bahnschrift" panose="020B0502040204020203" pitchFamily="34" charset="0"/>
              </a:rPr>
              <a:t> đa 32), </a:t>
            </a:r>
            <a:r>
              <a:rPr lang="vi-VN" sz="1600" i="1" err="1">
                <a:solidFill>
                  <a:schemeClr val="bg2"/>
                </a:solidFill>
                <a:latin typeface="Bahnschrift" panose="020B0502040204020203" pitchFamily="34" charset="0"/>
              </a:rPr>
              <a:t>kết</a:t>
            </a:r>
            <a:r>
              <a:rPr lang="vi-VN" sz="1600" i="1">
                <a:solidFill>
                  <a:schemeClr val="bg2"/>
                </a:solidFill>
                <a:latin typeface="Bahnschrift" panose="020B0502040204020203" pitchFamily="34" charset="0"/>
              </a:rPr>
              <a:t> </a:t>
            </a:r>
            <a:r>
              <a:rPr lang="vi-VN" sz="1600" i="1" err="1">
                <a:solidFill>
                  <a:schemeClr val="bg2"/>
                </a:solidFill>
                <a:latin typeface="Bahnschrift" panose="020B0502040204020203" pitchFamily="34" charset="0"/>
              </a:rPr>
              <a:t>thúc</a:t>
            </a:r>
            <a:endParaRPr lang="vi-VN" sz="1600" i="1">
              <a:solidFill>
                <a:schemeClr val="bg2"/>
              </a:solidFill>
              <a:latin typeface="Bahnschrift" panose="020B0502040204020203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5FD4F97-F5BC-486A-8E19-8976584F1BC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DDBC81-9D39-41B3-9939-69B910E23AD1}" type="slidenum">
              <a:rPr lang="vi-VN" smtClean="0"/>
              <a:pPr/>
              <a:t>15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2322927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38" name="Google Shape;1438;p33"/>
          <p:cNvGraphicFramePr/>
          <p:nvPr>
            <p:extLst>
              <p:ext uri="{D42A27DB-BD31-4B8C-83A1-F6EECF244321}">
                <p14:modId xmlns:p14="http://schemas.microsoft.com/office/powerpoint/2010/main" val="2914103164"/>
              </p:ext>
            </p:extLst>
          </p:nvPr>
        </p:nvGraphicFramePr>
        <p:xfrm>
          <a:off x="3096129" y="787533"/>
          <a:ext cx="5643260" cy="4358241"/>
        </p:xfrm>
        <a:graphic>
          <a:graphicData uri="http://schemas.openxmlformats.org/drawingml/2006/table">
            <a:tbl>
              <a:tblPr>
                <a:noFill/>
                <a:tableStyleId>{0D6F086E-F038-47A8-B3E7-B289ECF5F9DF}</a:tableStyleId>
              </a:tblPr>
              <a:tblGrid>
                <a:gridCol w="6719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23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53592">
                  <a:extLst>
                    <a:ext uri="{9D8B030D-6E8A-4147-A177-3AD203B41FA5}">
                      <a16:colId xmlns:a16="http://schemas.microsoft.com/office/drawing/2014/main" val="159968912"/>
                    </a:ext>
                  </a:extLst>
                </a:gridCol>
                <a:gridCol w="1162990">
                  <a:extLst>
                    <a:ext uri="{9D8B030D-6E8A-4147-A177-3AD203B41FA5}">
                      <a16:colId xmlns:a16="http://schemas.microsoft.com/office/drawing/2014/main" val="288595752"/>
                    </a:ext>
                  </a:extLst>
                </a:gridCol>
                <a:gridCol w="1482362">
                  <a:extLst>
                    <a:ext uri="{9D8B030D-6E8A-4147-A177-3AD203B41FA5}">
                      <a16:colId xmlns:a16="http://schemas.microsoft.com/office/drawing/2014/main" val="2282239929"/>
                    </a:ext>
                  </a:extLst>
                </a:gridCol>
              </a:tblGrid>
              <a:tr h="51244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solidFill>
                            <a:schemeClr val="dk2"/>
                          </a:solidFill>
                          <a:latin typeface="+mj-lt"/>
                          <a:ea typeface="Bahiana"/>
                          <a:cs typeface="Bahiana"/>
                          <a:sym typeface="Bahiana"/>
                        </a:rPr>
                        <a:t>Step</a:t>
                      </a:r>
                      <a:endParaRPr sz="1200" b="1">
                        <a:solidFill>
                          <a:schemeClr val="dk2"/>
                        </a:solidFill>
                        <a:latin typeface="+mj-lt"/>
                        <a:ea typeface="Bahiana"/>
                        <a:cs typeface="Bahiana"/>
                        <a:sym typeface="Bahiana"/>
                      </a:endParaRPr>
                    </a:p>
                  </a:txBody>
                  <a:tcPr marL="83369" marR="83369" marT="83369" marB="83369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solidFill>
                            <a:schemeClr val="dk2"/>
                          </a:solidFill>
                          <a:latin typeface="+mj-lt"/>
                          <a:ea typeface="Bahiana"/>
                          <a:cs typeface="Bahiana"/>
                          <a:sym typeface="Bahiana"/>
                        </a:rPr>
                        <a:t>ACTION</a:t>
                      </a:r>
                      <a:endParaRPr sz="1200" b="1">
                        <a:solidFill>
                          <a:schemeClr val="dk2"/>
                        </a:solidFill>
                        <a:latin typeface="+mj-lt"/>
                        <a:ea typeface="Bahiana"/>
                        <a:cs typeface="Bahiana"/>
                        <a:sym typeface="Bahiana"/>
                      </a:endParaRPr>
                    </a:p>
                  </a:txBody>
                  <a:tcPr marL="83369" marR="83369" marT="83369" marB="83369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solidFill>
                            <a:schemeClr val="dk2"/>
                          </a:solidFill>
                          <a:latin typeface="+mj-lt"/>
                          <a:ea typeface="Bahiana"/>
                          <a:cs typeface="Bahiana"/>
                          <a:sym typeface="Bahiana"/>
                        </a:rPr>
                        <a:t>QUOTIENT</a:t>
                      </a:r>
                      <a:endParaRPr sz="1200" b="1">
                        <a:solidFill>
                          <a:schemeClr val="dk2"/>
                        </a:solidFill>
                        <a:latin typeface="+mj-lt"/>
                        <a:ea typeface="Bahiana"/>
                        <a:cs typeface="Bahiana"/>
                        <a:sym typeface="Bahiana"/>
                      </a:endParaRPr>
                    </a:p>
                  </a:txBody>
                  <a:tcPr marL="83369" marR="83369" marT="83369" marB="83369" anchor="ctr">
                    <a:lnL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solidFill>
                            <a:schemeClr val="dk2"/>
                          </a:solidFill>
                          <a:latin typeface="+mj-lt"/>
                          <a:ea typeface="Bahiana"/>
                          <a:cs typeface="Bahiana"/>
                          <a:sym typeface="Bahiana"/>
                        </a:rPr>
                        <a:t>DIVISOR</a:t>
                      </a:r>
                      <a:endParaRPr sz="1200" b="1">
                        <a:solidFill>
                          <a:schemeClr val="dk2"/>
                        </a:solidFill>
                        <a:latin typeface="+mj-lt"/>
                        <a:ea typeface="Bahiana"/>
                        <a:cs typeface="Bahiana"/>
                        <a:sym typeface="Bahiana"/>
                      </a:endParaRPr>
                    </a:p>
                  </a:txBody>
                  <a:tcPr marL="83369" marR="83369" marT="83369" marB="83369" anchor="ctr">
                    <a:lnL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solidFill>
                            <a:schemeClr val="dk2"/>
                          </a:solidFill>
                          <a:latin typeface="+mj-lt"/>
                          <a:ea typeface="Bahiana"/>
                          <a:cs typeface="Bahiana"/>
                          <a:sym typeface="Bahiana"/>
                        </a:rPr>
                        <a:t>REMAIDER</a:t>
                      </a:r>
                      <a:endParaRPr sz="1200" b="1">
                        <a:solidFill>
                          <a:schemeClr val="dk2"/>
                        </a:solidFill>
                        <a:latin typeface="+mj-lt"/>
                        <a:ea typeface="Bahiana"/>
                        <a:cs typeface="Bahiana"/>
                        <a:sym typeface="Bahiana"/>
                      </a:endParaRPr>
                    </a:p>
                  </a:txBody>
                  <a:tcPr marL="83369" marR="83369" marT="83369" marB="83369" anchor="ctr">
                    <a:lnL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2384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chemeClr val="lt1"/>
                          </a:solidFill>
                          <a:latin typeface="+mn-lt"/>
                          <a:ea typeface="Dosis"/>
                          <a:cs typeface="Dosis"/>
                          <a:sym typeface="Dosis"/>
                        </a:rPr>
                        <a:t>0</a:t>
                      </a:r>
                      <a:endParaRPr sz="1200">
                        <a:solidFill>
                          <a:schemeClr val="lt1"/>
                        </a:solidFill>
                        <a:latin typeface="+mn-lt"/>
                        <a:ea typeface="Dosis"/>
                        <a:cs typeface="Dosis"/>
                        <a:sym typeface="Dosis"/>
                      </a:endParaRPr>
                    </a:p>
                  </a:txBody>
                  <a:tcPr marL="83369" marR="83369" marT="83369" marB="83369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accent2"/>
                        </a:solidFill>
                        <a:latin typeface="+mn-lt"/>
                        <a:ea typeface="Dosis"/>
                        <a:cs typeface="Dosis"/>
                        <a:sym typeface="Dosis"/>
                      </a:endParaRPr>
                    </a:p>
                  </a:txBody>
                  <a:tcPr marL="83369" marR="83369" marT="83369" marB="83369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-VN" sz="1200">
                          <a:solidFill>
                            <a:schemeClr val="accent2"/>
                          </a:solidFill>
                          <a:latin typeface="+mn-lt"/>
                          <a:ea typeface="Dosis"/>
                          <a:cs typeface="Dosis"/>
                          <a:sym typeface="Dosis"/>
                        </a:rPr>
                        <a:t>0</a:t>
                      </a:r>
                      <a:r>
                        <a:rPr lang="en-US" sz="1200">
                          <a:solidFill>
                            <a:schemeClr val="accent2"/>
                          </a:solidFill>
                          <a:latin typeface="+mn-lt"/>
                          <a:ea typeface="Dosis"/>
                          <a:cs typeface="Dosis"/>
                          <a:sym typeface="Dosis"/>
                        </a:rPr>
                        <a:t>000</a:t>
                      </a:r>
                      <a:endParaRPr sz="1200">
                        <a:solidFill>
                          <a:schemeClr val="accent2"/>
                        </a:solidFill>
                        <a:latin typeface="+mn-lt"/>
                        <a:ea typeface="Dosis"/>
                        <a:cs typeface="Dosis"/>
                        <a:sym typeface="Dosis"/>
                      </a:endParaRPr>
                    </a:p>
                  </a:txBody>
                  <a:tcPr marL="83369" marR="83369" marT="83369" marB="83369" anchor="ctr">
                    <a:lnL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chemeClr val="accent2"/>
                          </a:solidFill>
                          <a:latin typeface="+mn-lt"/>
                          <a:ea typeface="Dosis"/>
                          <a:cs typeface="Dosis"/>
                          <a:sym typeface="Dosis"/>
                        </a:rPr>
                        <a:t>0011</a:t>
                      </a:r>
                      <a:r>
                        <a:rPr lang="en-US" sz="1200">
                          <a:solidFill>
                            <a:schemeClr val="bg2">
                              <a:lumMod val="10000"/>
                            </a:schemeClr>
                          </a:solidFill>
                          <a:latin typeface="+mn-lt"/>
                          <a:ea typeface="Dosis"/>
                          <a:cs typeface="Dosis"/>
                          <a:sym typeface="Dosis"/>
                        </a:rPr>
                        <a:t>0000</a:t>
                      </a:r>
                      <a:endParaRPr sz="1200">
                        <a:solidFill>
                          <a:schemeClr val="bg2">
                            <a:lumMod val="10000"/>
                          </a:schemeClr>
                        </a:solidFill>
                        <a:latin typeface="+mn-lt"/>
                        <a:ea typeface="Dosis"/>
                        <a:cs typeface="Dosis"/>
                        <a:sym typeface="Dosis"/>
                      </a:endParaRPr>
                    </a:p>
                  </a:txBody>
                  <a:tcPr marL="83369" marR="83369" marT="83369" marB="83369" anchor="ctr">
                    <a:lnL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chemeClr val="accent2"/>
                          </a:solidFill>
                          <a:latin typeface="+mn-lt"/>
                          <a:ea typeface="Dosis"/>
                          <a:cs typeface="Dosis"/>
                          <a:sym typeface="Dosis"/>
                        </a:rPr>
                        <a:t>00001000</a:t>
                      </a:r>
                      <a:endParaRPr sz="1200">
                        <a:solidFill>
                          <a:schemeClr val="accent2"/>
                        </a:solidFill>
                        <a:latin typeface="+mn-lt"/>
                        <a:ea typeface="Dosis"/>
                        <a:cs typeface="Dosis"/>
                        <a:sym typeface="Dosis"/>
                      </a:endParaRPr>
                    </a:p>
                  </a:txBody>
                  <a:tcPr marL="83369" marR="83369" marT="83369" marB="83369" anchor="ctr">
                    <a:lnL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2384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chemeClr val="lt1"/>
                          </a:solidFill>
                          <a:latin typeface="+mn-lt"/>
                          <a:ea typeface="Dosis"/>
                          <a:cs typeface="Dosis"/>
                          <a:sym typeface="Dosis"/>
                        </a:rPr>
                        <a:t>1</a:t>
                      </a:r>
                      <a:endParaRPr sz="1200">
                        <a:solidFill>
                          <a:schemeClr val="lt1"/>
                        </a:solidFill>
                        <a:latin typeface="+mn-lt"/>
                        <a:ea typeface="Dosis"/>
                        <a:cs typeface="Dosis"/>
                        <a:sym typeface="Dosis"/>
                      </a:endParaRPr>
                    </a:p>
                  </a:txBody>
                  <a:tcPr marL="83369" marR="83369" marT="83369" marB="83369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-VN" sz="1200">
                          <a:solidFill>
                            <a:schemeClr val="lt1"/>
                          </a:solidFill>
                          <a:latin typeface="+mn-lt"/>
                          <a:ea typeface="Dosis"/>
                          <a:cs typeface="Dosis"/>
                          <a:sym typeface="Dosis"/>
                        </a:rPr>
                        <a:t>R &lt; D</a:t>
                      </a:r>
                      <a:endParaRPr sz="1200">
                        <a:solidFill>
                          <a:schemeClr val="lt1"/>
                        </a:solidFill>
                        <a:latin typeface="+mn-lt"/>
                        <a:ea typeface="Dosis"/>
                        <a:cs typeface="Dosis"/>
                        <a:sym typeface="Dosis"/>
                      </a:endParaRPr>
                    </a:p>
                  </a:txBody>
                  <a:tcPr marL="83369" marR="83369" marT="83369" marB="83369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-VN" sz="1200">
                          <a:solidFill>
                            <a:schemeClr val="lt1"/>
                          </a:solidFill>
                          <a:latin typeface="+mn-lt"/>
                          <a:ea typeface="Dosis"/>
                          <a:cs typeface="Dosis"/>
                          <a:sym typeface="Dosis"/>
                        </a:rPr>
                        <a:t>0000</a:t>
                      </a:r>
                      <a:endParaRPr sz="1200">
                        <a:solidFill>
                          <a:schemeClr val="lt1"/>
                        </a:solidFill>
                        <a:latin typeface="+mn-lt"/>
                        <a:ea typeface="Dosis"/>
                        <a:cs typeface="Dosis"/>
                        <a:sym typeface="Dosis"/>
                      </a:endParaRPr>
                    </a:p>
                  </a:txBody>
                  <a:tcPr marL="83369" marR="83369" marT="83369" marB="83369" anchor="ctr">
                    <a:lnL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chemeClr val="lt1"/>
                          </a:solidFill>
                          <a:latin typeface="+mn-lt"/>
                          <a:ea typeface="Dosis"/>
                          <a:cs typeface="Dosis"/>
                          <a:sym typeface="Dosis"/>
                        </a:rPr>
                        <a:t>00</a:t>
                      </a:r>
                      <a:r>
                        <a:rPr lang="vi-VN" sz="1200">
                          <a:solidFill>
                            <a:schemeClr val="lt1"/>
                          </a:solidFill>
                          <a:latin typeface="+mn-lt"/>
                          <a:ea typeface="Dosis"/>
                          <a:cs typeface="Dosis"/>
                          <a:sym typeface="Dosis"/>
                        </a:rPr>
                        <a:t>110</a:t>
                      </a:r>
                      <a:r>
                        <a:rPr lang="en-US" sz="1200">
                          <a:solidFill>
                            <a:schemeClr val="lt1"/>
                          </a:solidFill>
                          <a:latin typeface="+mn-lt"/>
                          <a:ea typeface="Dosis"/>
                          <a:cs typeface="Dosis"/>
                          <a:sym typeface="Dosis"/>
                        </a:rPr>
                        <a:t>000</a:t>
                      </a:r>
                      <a:endParaRPr sz="1200">
                        <a:solidFill>
                          <a:schemeClr val="lt1"/>
                        </a:solidFill>
                        <a:latin typeface="+mn-lt"/>
                        <a:ea typeface="Dosis"/>
                        <a:cs typeface="Dosis"/>
                        <a:sym typeface="Dosis"/>
                      </a:endParaRPr>
                    </a:p>
                  </a:txBody>
                  <a:tcPr marL="83369" marR="83369" marT="83369" marB="83369" anchor="ctr">
                    <a:lnL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chemeClr val="lt1"/>
                          </a:solidFill>
                          <a:latin typeface="+mn-lt"/>
                          <a:ea typeface="Dosis"/>
                          <a:cs typeface="Dosis"/>
                          <a:sym typeface="Dosis"/>
                        </a:rPr>
                        <a:t>0000100</a:t>
                      </a:r>
                      <a:r>
                        <a:rPr lang="en-US" sz="1200">
                          <a:solidFill>
                            <a:schemeClr val="bg2">
                              <a:lumMod val="10000"/>
                            </a:schemeClr>
                          </a:solidFill>
                          <a:latin typeface="+mn-lt"/>
                          <a:ea typeface="Dosis"/>
                          <a:cs typeface="Dosis"/>
                          <a:sym typeface="Dosis"/>
                        </a:rPr>
                        <a:t>0</a:t>
                      </a:r>
                      <a:endParaRPr sz="1200">
                        <a:solidFill>
                          <a:schemeClr val="bg2">
                            <a:lumMod val="10000"/>
                          </a:schemeClr>
                        </a:solidFill>
                        <a:latin typeface="+mn-lt"/>
                        <a:ea typeface="Dosis"/>
                        <a:cs typeface="Dosis"/>
                        <a:sym typeface="Dosis"/>
                      </a:endParaRPr>
                    </a:p>
                  </a:txBody>
                  <a:tcPr marL="83369" marR="83369" marT="83369" marB="83369" anchor="ctr">
                    <a:lnL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2384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lt1"/>
                        </a:solidFill>
                        <a:latin typeface="+mn-lt"/>
                        <a:ea typeface="Dosis"/>
                        <a:cs typeface="Dosis"/>
                        <a:sym typeface="Dosis"/>
                      </a:endParaRPr>
                    </a:p>
                  </a:txBody>
                  <a:tcPr marL="83369" marR="83369" marT="83369" marB="83369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lt1"/>
                        </a:solidFill>
                        <a:latin typeface="+mn-lt"/>
                        <a:ea typeface="Dosis"/>
                        <a:cs typeface="Dosis"/>
                        <a:sym typeface="Dosis"/>
                      </a:endParaRPr>
                    </a:p>
                  </a:txBody>
                  <a:tcPr marL="83369" marR="83369" marT="83369" marB="83369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-VN" sz="1200">
                          <a:solidFill>
                            <a:schemeClr val="lt1"/>
                          </a:solidFill>
                          <a:latin typeface="+mn-lt"/>
                          <a:ea typeface="Dosis"/>
                          <a:cs typeface="Dosis"/>
                          <a:sym typeface="Dosis"/>
                        </a:rPr>
                        <a:t>0000</a:t>
                      </a:r>
                      <a:endParaRPr sz="1200">
                        <a:solidFill>
                          <a:schemeClr val="lt1"/>
                        </a:solidFill>
                        <a:latin typeface="+mn-lt"/>
                        <a:ea typeface="Dosis"/>
                        <a:cs typeface="Dosis"/>
                        <a:sym typeface="Dosis"/>
                      </a:endParaRPr>
                    </a:p>
                  </a:txBody>
                  <a:tcPr marL="83369" marR="83369" marT="83369" marB="83369" anchor="ctr">
                    <a:lnL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-VN" sz="1200">
                          <a:solidFill>
                            <a:schemeClr val="lt1"/>
                          </a:solidFill>
                          <a:latin typeface="+mn-lt"/>
                          <a:ea typeface="Dosis"/>
                          <a:cs typeface="Dosis"/>
                          <a:sym typeface="Dosis"/>
                        </a:rPr>
                        <a:t>0</a:t>
                      </a:r>
                      <a:r>
                        <a:rPr lang="en-US" sz="1200">
                          <a:solidFill>
                            <a:schemeClr val="lt1"/>
                          </a:solidFill>
                          <a:latin typeface="+mn-lt"/>
                          <a:ea typeface="Dosis"/>
                          <a:cs typeface="Dosis"/>
                          <a:sym typeface="Dosis"/>
                        </a:rPr>
                        <a:t>00</a:t>
                      </a:r>
                      <a:r>
                        <a:rPr lang="vi-VN" sz="1200">
                          <a:solidFill>
                            <a:schemeClr val="lt1"/>
                          </a:solidFill>
                          <a:latin typeface="+mn-lt"/>
                          <a:ea typeface="Dosis"/>
                          <a:cs typeface="Dosis"/>
                          <a:sym typeface="Dosis"/>
                        </a:rPr>
                        <a:t>11</a:t>
                      </a:r>
                      <a:r>
                        <a:rPr lang="en-US" sz="1200">
                          <a:solidFill>
                            <a:schemeClr val="lt1"/>
                          </a:solidFill>
                          <a:latin typeface="+mn-lt"/>
                          <a:ea typeface="Dosis"/>
                          <a:cs typeface="Dosis"/>
                          <a:sym typeface="Dosis"/>
                        </a:rPr>
                        <a:t>000</a:t>
                      </a:r>
                      <a:endParaRPr sz="1200">
                        <a:solidFill>
                          <a:schemeClr val="lt1"/>
                        </a:solidFill>
                        <a:latin typeface="+mn-lt"/>
                        <a:ea typeface="Dosis"/>
                        <a:cs typeface="Dosis"/>
                        <a:sym typeface="Dosis"/>
                      </a:endParaRPr>
                    </a:p>
                  </a:txBody>
                  <a:tcPr marL="83369" marR="83369" marT="83369" marB="83369" anchor="ctr">
                    <a:lnL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chemeClr val="lt1"/>
                          </a:solidFill>
                          <a:latin typeface="+mn-lt"/>
                          <a:ea typeface="Dosis"/>
                          <a:cs typeface="Dosis"/>
                          <a:sym typeface="Dosis"/>
                        </a:rPr>
                        <a:t>00</a:t>
                      </a:r>
                      <a:r>
                        <a:rPr lang="vi-VN" sz="1200">
                          <a:solidFill>
                            <a:schemeClr val="lt1"/>
                          </a:solidFill>
                          <a:latin typeface="+mn-lt"/>
                          <a:ea typeface="Dosis"/>
                          <a:cs typeface="Dosis"/>
                          <a:sym typeface="Dosis"/>
                        </a:rPr>
                        <a:t>001000</a:t>
                      </a:r>
                      <a:endParaRPr sz="1200">
                        <a:solidFill>
                          <a:schemeClr val="lt1"/>
                        </a:solidFill>
                        <a:latin typeface="+mn-lt"/>
                        <a:ea typeface="Dosis"/>
                        <a:cs typeface="Dosis"/>
                        <a:sym typeface="Dosis"/>
                      </a:endParaRPr>
                    </a:p>
                  </a:txBody>
                  <a:tcPr marL="83369" marR="83369" marT="83369" marB="83369" anchor="ctr">
                    <a:lnL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2384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chemeClr val="lt1"/>
                          </a:solidFill>
                          <a:latin typeface="+mn-lt"/>
                          <a:ea typeface="Dosis"/>
                          <a:cs typeface="Dosis"/>
                          <a:sym typeface="Dosis"/>
                        </a:rPr>
                        <a:t>2</a:t>
                      </a:r>
                      <a:endParaRPr sz="1200">
                        <a:solidFill>
                          <a:schemeClr val="lt1"/>
                        </a:solidFill>
                        <a:latin typeface="+mn-lt"/>
                        <a:ea typeface="Dosis"/>
                        <a:cs typeface="Dosis"/>
                        <a:sym typeface="Dosis"/>
                      </a:endParaRPr>
                    </a:p>
                  </a:txBody>
                  <a:tcPr marL="83369" marR="83369" marT="83369" marB="83369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-VN" sz="1200">
                          <a:solidFill>
                            <a:schemeClr val="lt1"/>
                          </a:solidFill>
                          <a:latin typeface="+mn-lt"/>
                          <a:ea typeface="Dosis"/>
                          <a:cs typeface="Dosis"/>
                          <a:sym typeface="Dosis"/>
                        </a:rPr>
                        <a:t>R &lt; D</a:t>
                      </a:r>
                      <a:endParaRPr sz="1200">
                        <a:solidFill>
                          <a:schemeClr val="lt1"/>
                        </a:solidFill>
                        <a:latin typeface="+mn-lt"/>
                        <a:ea typeface="Dosis"/>
                        <a:cs typeface="Dosis"/>
                        <a:sym typeface="Dosis"/>
                      </a:endParaRPr>
                    </a:p>
                  </a:txBody>
                  <a:tcPr marL="83369" marR="83369" marT="83369" marB="83369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-VN" sz="1200">
                          <a:solidFill>
                            <a:schemeClr val="lt1"/>
                          </a:solidFill>
                          <a:latin typeface="+mn-lt"/>
                          <a:ea typeface="Dosis"/>
                          <a:cs typeface="Dosis"/>
                          <a:sym typeface="Dosis"/>
                        </a:rPr>
                        <a:t>0000</a:t>
                      </a:r>
                      <a:endParaRPr sz="1200">
                        <a:solidFill>
                          <a:schemeClr val="lt1"/>
                        </a:solidFill>
                        <a:latin typeface="+mn-lt"/>
                        <a:ea typeface="Dosis"/>
                        <a:cs typeface="Dosis"/>
                        <a:sym typeface="Dosis"/>
                      </a:endParaRPr>
                    </a:p>
                  </a:txBody>
                  <a:tcPr marL="83369" marR="83369" marT="83369" marB="83369" anchor="ctr">
                    <a:lnL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-VN" sz="1200">
                          <a:solidFill>
                            <a:schemeClr val="lt1"/>
                          </a:solidFill>
                          <a:latin typeface="+mn-lt"/>
                          <a:ea typeface="Dosis"/>
                          <a:cs typeface="Dosis"/>
                          <a:sym typeface="Dosis"/>
                        </a:rPr>
                        <a:t>0</a:t>
                      </a:r>
                      <a:r>
                        <a:rPr lang="en-US" sz="1200">
                          <a:solidFill>
                            <a:schemeClr val="lt1"/>
                          </a:solidFill>
                          <a:latin typeface="+mn-lt"/>
                          <a:ea typeface="Dosis"/>
                          <a:cs typeface="Dosis"/>
                          <a:sym typeface="Dosis"/>
                        </a:rPr>
                        <a:t>00</a:t>
                      </a:r>
                      <a:r>
                        <a:rPr lang="vi-VN" sz="1200">
                          <a:solidFill>
                            <a:schemeClr val="lt1"/>
                          </a:solidFill>
                          <a:latin typeface="+mn-lt"/>
                          <a:ea typeface="Dosis"/>
                          <a:cs typeface="Dosis"/>
                          <a:sym typeface="Dosis"/>
                        </a:rPr>
                        <a:t>11</a:t>
                      </a:r>
                      <a:r>
                        <a:rPr lang="en-US" sz="1200">
                          <a:solidFill>
                            <a:schemeClr val="lt1"/>
                          </a:solidFill>
                          <a:latin typeface="+mn-lt"/>
                          <a:ea typeface="Dosis"/>
                          <a:cs typeface="Dosis"/>
                          <a:sym typeface="Dosis"/>
                        </a:rPr>
                        <a:t>000</a:t>
                      </a:r>
                      <a:endParaRPr sz="1200">
                        <a:solidFill>
                          <a:schemeClr val="lt1"/>
                        </a:solidFill>
                        <a:latin typeface="+mn-lt"/>
                        <a:ea typeface="Dosis"/>
                        <a:cs typeface="Dosis"/>
                        <a:sym typeface="Dosis"/>
                      </a:endParaRPr>
                    </a:p>
                  </a:txBody>
                  <a:tcPr marL="83369" marR="83369" marT="83369" marB="83369" anchor="ctr">
                    <a:lnL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chemeClr val="lt1"/>
                          </a:solidFill>
                          <a:latin typeface="+mn-lt"/>
                          <a:ea typeface="Dosis"/>
                          <a:cs typeface="Dosis"/>
                          <a:sym typeface="Dosis"/>
                        </a:rPr>
                        <a:t>00</a:t>
                      </a:r>
                      <a:r>
                        <a:rPr lang="vi-VN" sz="1200">
                          <a:solidFill>
                            <a:schemeClr val="lt1"/>
                          </a:solidFill>
                          <a:latin typeface="+mn-lt"/>
                          <a:ea typeface="Dosis"/>
                          <a:cs typeface="Dosis"/>
                          <a:sym typeface="Dosis"/>
                        </a:rPr>
                        <a:t>00100</a:t>
                      </a:r>
                      <a:r>
                        <a:rPr lang="vi-VN" sz="1200">
                          <a:solidFill>
                            <a:schemeClr val="bg2">
                              <a:lumMod val="10000"/>
                            </a:schemeClr>
                          </a:solidFill>
                          <a:latin typeface="+mn-lt"/>
                          <a:ea typeface="Dosis"/>
                          <a:cs typeface="Dosis"/>
                          <a:sym typeface="Dosis"/>
                        </a:rPr>
                        <a:t>0</a:t>
                      </a:r>
                      <a:endParaRPr sz="1200">
                        <a:solidFill>
                          <a:schemeClr val="bg2">
                            <a:lumMod val="10000"/>
                          </a:schemeClr>
                        </a:solidFill>
                        <a:latin typeface="+mn-lt"/>
                        <a:ea typeface="Dosis"/>
                        <a:cs typeface="Dosis"/>
                        <a:sym typeface="Dosis"/>
                      </a:endParaRPr>
                    </a:p>
                  </a:txBody>
                  <a:tcPr marL="83369" marR="83369" marT="83369" marB="83369" anchor="ctr">
                    <a:lnL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2384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lt1"/>
                        </a:solidFill>
                        <a:latin typeface="+mn-lt"/>
                        <a:ea typeface="Dosis"/>
                        <a:cs typeface="Dosis"/>
                        <a:sym typeface="Dosis"/>
                      </a:endParaRPr>
                    </a:p>
                  </a:txBody>
                  <a:tcPr marL="83369" marR="83369" marT="83369" marB="83369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lt1"/>
                        </a:solidFill>
                        <a:latin typeface="+mn-lt"/>
                        <a:ea typeface="Dosis"/>
                        <a:cs typeface="Dosis"/>
                        <a:sym typeface="Dosis"/>
                      </a:endParaRPr>
                    </a:p>
                  </a:txBody>
                  <a:tcPr marL="83369" marR="83369" marT="83369" marB="83369" anchor="ctr">
                    <a:lnL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-VN" sz="1200">
                          <a:solidFill>
                            <a:schemeClr val="lt1"/>
                          </a:solidFill>
                          <a:latin typeface="+mn-lt"/>
                          <a:ea typeface="Dosis"/>
                          <a:cs typeface="Dosis"/>
                          <a:sym typeface="Dosis"/>
                        </a:rPr>
                        <a:t>0000</a:t>
                      </a:r>
                      <a:endParaRPr sz="1200">
                        <a:solidFill>
                          <a:schemeClr val="lt1"/>
                        </a:solidFill>
                        <a:latin typeface="+mn-lt"/>
                        <a:ea typeface="Dosis"/>
                        <a:cs typeface="Dosis"/>
                        <a:sym typeface="Dosis"/>
                      </a:endParaRPr>
                    </a:p>
                  </a:txBody>
                  <a:tcPr marL="83369" marR="83369" marT="83369" marB="83369" anchor="ctr">
                    <a:lnL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-VN" sz="1200">
                          <a:solidFill>
                            <a:schemeClr val="lt1"/>
                          </a:solidFill>
                          <a:latin typeface="+mn-lt"/>
                          <a:ea typeface="Dosis"/>
                          <a:cs typeface="Dosis"/>
                          <a:sym typeface="Dosis"/>
                        </a:rPr>
                        <a:t>00</a:t>
                      </a:r>
                      <a:r>
                        <a:rPr lang="en-US" sz="1200">
                          <a:solidFill>
                            <a:schemeClr val="lt1"/>
                          </a:solidFill>
                          <a:latin typeface="+mn-lt"/>
                          <a:ea typeface="Dosis"/>
                          <a:cs typeface="Dosis"/>
                          <a:sym typeface="Dosis"/>
                        </a:rPr>
                        <a:t>00</a:t>
                      </a:r>
                      <a:r>
                        <a:rPr lang="vi-VN" sz="1200">
                          <a:solidFill>
                            <a:schemeClr val="lt1"/>
                          </a:solidFill>
                          <a:latin typeface="+mn-lt"/>
                          <a:ea typeface="Dosis"/>
                          <a:cs typeface="Dosis"/>
                          <a:sym typeface="Dosis"/>
                        </a:rPr>
                        <a:t>11</a:t>
                      </a:r>
                      <a:r>
                        <a:rPr lang="en-US" sz="1200">
                          <a:solidFill>
                            <a:schemeClr val="lt1"/>
                          </a:solidFill>
                          <a:latin typeface="+mn-lt"/>
                          <a:ea typeface="Dosis"/>
                          <a:cs typeface="Dosis"/>
                          <a:sym typeface="Dosis"/>
                        </a:rPr>
                        <a:t>00</a:t>
                      </a:r>
                      <a:endParaRPr sz="1200">
                        <a:solidFill>
                          <a:schemeClr val="lt1"/>
                        </a:solidFill>
                        <a:latin typeface="+mn-lt"/>
                        <a:ea typeface="Dosis"/>
                        <a:cs typeface="Dosis"/>
                        <a:sym typeface="Dosis"/>
                      </a:endParaRPr>
                    </a:p>
                  </a:txBody>
                  <a:tcPr marL="83369" marR="83369" marT="83369" marB="83369" anchor="ctr">
                    <a:lnL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chemeClr val="lt1"/>
                          </a:solidFill>
                          <a:latin typeface="+mn-lt"/>
                          <a:ea typeface="Dosis"/>
                          <a:cs typeface="Dosis"/>
                          <a:sym typeface="Dosis"/>
                        </a:rPr>
                        <a:t>00</a:t>
                      </a:r>
                      <a:r>
                        <a:rPr lang="vi-VN" sz="1200">
                          <a:solidFill>
                            <a:schemeClr val="lt1"/>
                          </a:solidFill>
                          <a:latin typeface="+mn-lt"/>
                          <a:ea typeface="Dosis"/>
                          <a:cs typeface="Dosis"/>
                          <a:sym typeface="Dosis"/>
                        </a:rPr>
                        <a:t>001000</a:t>
                      </a:r>
                      <a:endParaRPr sz="1200">
                        <a:solidFill>
                          <a:schemeClr val="lt1"/>
                        </a:solidFill>
                        <a:latin typeface="+mn-lt"/>
                        <a:ea typeface="Dosis"/>
                        <a:cs typeface="Dosis"/>
                        <a:sym typeface="Dosis"/>
                      </a:endParaRPr>
                    </a:p>
                  </a:txBody>
                  <a:tcPr marL="83369" marR="83369" marT="83369" marB="83369" anchor="ctr">
                    <a:lnL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3160382"/>
                  </a:ext>
                </a:extLst>
              </a:tr>
              <a:tr h="332384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chemeClr val="lt1"/>
                          </a:solidFill>
                          <a:latin typeface="+mn-lt"/>
                          <a:ea typeface="Dosis"/>
                          <a:cs typeface="Dosis"/>
                          <a:sym typeface="Dosis"/>
                        </a:rPr>
                        <a:t>3</a:t>
                      </a:r>
                      <a:endParaRPr sz="1200">
                        <a:solidFill>
                          <a:schemeClr val="lt1"/>
                        </a:solidFill>
                        <a:latin typeface="+mn-lt"/>
                        <a:ea typeface="Dosis"/>
                        <a:cs typeface="Dosis"/>
                        <a:sym typeface="Dosis"/>
                      </a:endParaRPr>
                    </a:p>
                  </a:txBody>
                  <a:tcPr marL="83369" marR="83369" marT="83369" marB="83369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-VN" sz="1200">
                          <a:solidFill>
                            <a:schemeClr val="lt1"/>
                          </a:solidFill>
                          <a:latin typeface="+mn-lt"/>
                          <a:ea typeface="Dosis"/>
                          <a:cs typeface="Dosis"/>
                          <a:sym typeface="Dosis"/>
                        </a:rPr>
                        <a:t>R &lt; D</a:t>
                      </a:r>
                      <a:endParaRPr sz="1200">
                        <a:solidFill>
                          <a:schemeClr val="lt1"/>
                        </a:solidFill>
                        <a:latin typeface="+mn-lt"/>
                        <a:ea typeface="Dosis"/>
                        <a:cs typeface="Dosis"/>
                        <a:sym typeface="Dosis"/>
                      </a:endParaRPr>
                    </a:p>
                  </a:txBody>
                  <a:tcPr marL="83369" marR="83369" marT="83369" marB="83369" anchor="ctr">
                    <a:lnL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-VN" sz="1200">
                          <a:solidFill>
                            <a:schemeClr val="lt1"/>
                          </a:solidFill>
                          <a:latin typeface="+mn-lt"/>
                          <a:ea typeface="Dosis"/>
                          <a:cs typeface="Dosis"/>
                          <a:sym typeface="Dosis"/>
                        </a:rPr>
                        <a:t>0000</a:t>
                      </a:r>
                      <a:endParaRPr sz="1200">
                        <a:solidFill>
                          <a:schemeClr val="lt1"/>
                        </a:solidFill>
                        <a:latin typeface="+mn-lt"/>
                        <a:ea typeface="Dosis"/>
                        <a:cs typeface="Dosis"/>
                        <a:sym typeface="Dosis"/>
                      </a:endParaRPr>
                    </a:p>
                  </a:txBody>
                  <a:tcPr marL="83369" marR="83369" marT="83369" marB="83369" anchor="ctr">
                    <a:lnL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-VN" sz="1200">
                          <a:solidFill>
                            <a:schemeClr val="lt1"/>
                          </a:solidFill>
                          <a:latin typeface="+mn-lt"/>
                          <a:ea typeface="Dosis"/>
                          <a:cs typeface="Dosis"/>
                          <a:sym typeface="Dosis"/>
                        </a:rPr>
                        <a:t>00</a:t>
                      </a:r>
                      <a:r>
                        <a:rPr lang="en-US" sz="1200">
                          <a:solidFill>
                            <a:schemeClr val="lt1"/>
                          </a:solidFill>
                          <a:latin typeface="+mn-lt"/>
                          <a:ea typeface="Dosis"/>
                          <a:cs typeface="Dosis"/>
                          <a:sym typeface="Dosis"/>
                        </a:rPr>
                        <a:t>00</a:t>
                      </a:r>
                      <a:r>
                        <a:rPr lang="vi-VN" sz="1200">
                          <a:solidFill>
                            <a:schemeClr val="lt1"/>
                          </a:solidFill>
                          <a:latin typeface="+mn-lt"/>
                          <a:ea typeface="Dosis"/>
                          <a:cs typeface="Dosis"/>
                          <a:sym typeface="Dosis"/>
                        </a:rPr>
                        <a:t>11</a:t>
                      </a:r>
                      <a:r>
                        <a:rPr lang="en-US" sz="1200">
                          <a:solidFill>
                            <a:schemeClr val="lt1"/>
                          </a:solidFill>
                          <a:latin typeface="+mn-lt"/>
                          <a:ea typeface="Dosis"/>
                          <a:cs typeface="Dosis"/>
                          <a:sym typeface="Dosis"/>
                        </a:rPr>
                        <a:t>00</a:t>
                      </a:r>
                      <a:endParaRPr sz="1200">
                        <a:solidFill>
                          <a:schemeClr val="lt1"/>
                        </a:solidFill>
                        <a:latin typeface="+mn-lt"/>
                        <a:ea typeface="Dosis"/>
                        <a:cs typeface="Dosis"/>
                        <a:sym typeface="Dosis"/>
                      </a:endParaRPr>
                    </a:p>
                  </a:txBody>
                  <a:tcPr marL="83369" marR="83369" marT="83369" marB="83369" anchor="ctr">
                    <a:lnL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chemeClr val="bg2">
                              <a:lumMod val="10000"/>
                            </a:schemeClr>
                          </a:solidFill>
                          <a:latin typeface="+mn-lt"/>
                          <a:ea typeface="Dosis"/>
                          <a:cs typeface="Dosis"/>
                          <a:sym typeface="Dosis"/>
                        </a:rPr>
                        <a:t>00</a:t>
                      </a:r>
                      <a:r>
                        <a:rPr lang="vi-VN" sz="1200">
                          <a:solidFill>
                            <a:schemeClr val="bg2">
                              <a:lumMod val="10000"/>
                            </a:schemeClr>
                          </a:solidFill>
                          <a:latin typeface="+mn-lt"/>
                          <a:ea typeface="Dosis"/>
                          <a:cs typeface="Dosis"/>
                          <a:sym typeface="Dosis"/>
                        </a:rPr>
                        <a:t>001000</a:t>
                      </a:r>
                      <a:endParaRPr sz="1200">
                        <a:solidFill>
                          <a:schemeClr val="bg2">
                            <a:lumMod val="10000"/>
                          </a:schemeClr>
                        </a:solidFill>
                        <a:latin typeface="+mn-lt"/>
                        <a:ea typeface="Dosis"/>
                        <a:cs typeface="Dosis"/>
                        <a:sym typeface="Dosis"/>
                      </a:endParaRPr>
                    </a:p>
                  </a:txBody>
                  <a:tcPr marL="83369" marR="83369" marT="83369" marB="83369" anchor="ctr">
                    <a:lnL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8123730"/>
                  </a:ext>
                </a:extLst>
              </a:tr>
              <a:tr h="332384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lt1"/>
                        </a:solidFill>
                        <a:latin typeface="+mn-lt"/>
                        <a:ea typeface="Dosis"/>
                        <a:cs typeface="Dosis"/>
                        <a:sym typeface="Dosis"/>
                      </a:endParaRPr>
                    </a:p>
                  </a:txBody>
                  <a:tcPr marL="83369" marR="83369" marT="83369" marB="83369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lt1"/>
                        </a:solidFill>
                        <a:latin typeface="+mn-lt"/>
                        <a:ea typeface="Dosis"/>
                        <a:cs typeface="Dosis"/>
                        <a:sym typeface="Dosis"/>
                      </a:endParaRPr>
                    </a:p>
                  </a:txBody>
                  <a:tcPr marL="83369" marR="83369" marT="83369" marB="83369" anchor="ctr">
                    <a:lnL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-VN" sz="1200">
                          <a:solidFill>
                            <a:schemeClr val="lt1"/>
                          </a:solidFill>
                          <a:latin typeface="+mn-lt"/>
                          <a:ea typeface="Dosis"/>
                          <a:cs typeface="Dosis"/>
                          <a:sym typeface="Dosis"/>
                        </a:rPr>
                        <a:t>0000</a:t>
                      </a:r>
                      <a:endParaRPr sz="1200">
                        <a:solidFill>
                          <a:schemeClr val="lt1"/>
                        </a:solidFill>
                        <a:latin typeface="+mn-lt"/>
                        <a:ea typeface="Dosis"/>
                        <a:cs typeface="Dosis"/>
                        <a:sym typeface="Dosis"/>
                      </a:endParaRPr>
                    </a:p>
                  </a:txBody>
                  <a:tcPr marL="83369" marR="83369" marT="83369" marB="83369" anchor="ctr">
                    <a:lnL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-VN" sz="1200">
                          <a:solidFill>
                            <a:schemeClr val="lt1"/>
                          </a:solidFill>
                          <a:latin typeface="+mn-lt"/>
                          <a:ea typeface="Dosis"/>
                          <a:cs typeface="Dosis"/>
                          <a:sym typeface="Dosis"/>
                        </a:rPr>
                        <a:t>000</a:t>
                      </a:r>
                      <a:r>
                        <a:rPr lang="en-US" sz="1200">
                          <a:solidFill>
                            <a:schemeClr val="lt1"/>
                          </a:solidFill>
                          <a:latin typeface="+mn-lt"/>
                          <a:ea typeface="Dosis"/>
                          <a:cs typeface="Dosis"/>
                          <a:sym typeface="Dosis"/>
                        </a:rPr>
                        <a:t>00</a:t>
                      </a:r>
                      <a:r>
                        <a:rPr lang="vi-VN" sz="1200">
                          <a:solidFill>
                            <a:schemeClr val="lt1"/>
                          </a:solidFill>
                          <a:latin typeface="+mn-lt"/>
                          <a:ea typeface="Dosis"/>
                          <a:cs typeface="Dosis"/>
                          <a:sym typeface="Dosis"/>
                        </a:rPr>
                        <a:t>11</a:t>
                      </a:r>
                      <a:r>
                        <a:rPr lang="en-US" sz="1200">
                          <a:solidFill>
                            <a:schemeClr val="lt1"/>
                          </a:solidFill>
                          <a:latin typeface="+mn-lt"/>
                          <a:ea typeface="Dosis"/>
                          <a:cs typeface="Dosis"/>
                          <a:sym typeface="Dosis"/>
                        </a:rPr>
                        <a:t>0</a:t>
                      </a:r>
                      <a:endParaRPr sz="1200">
                        <a:solidFill>
                          <a:schemeClr val="lt1"/>
                        </a:solidFill>
                        <a:latin typeface="+mn-lt"/>
                        <a:ea typeface="Dosis"/>
                        <a:cs typeface="Dosis"/>
                        <a:sym typeface="Dosis"/>
                      </a:endParaRPr>
                    </a:p>
                  </a:txBody>
                  <a:tcPr marL="83369" marR="83369" marT="83369" marB="83369" anchor="ctr">
                    <a:lnL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chemeClr val="lt1"/>
                          </a:solidFill>
                          <a:latin typeface="+mn-lt"/>
                          <a:ea typeface="Dosis"/>
                          <a:cs typeface="Dosis"/>
                          <a:sym typeface="Dosis"/>
                        </a:rPr>
                        <a:t>00</a:t>
                      </a:r>
                      <a:r>
                        <a:rPr lang="vi-VN" sz="1200">
                          <a:solidFill>
                            <a:schemeClr val="lt1"/>
                          </a:solidFill>
                          <a:latin typeface="+mn-lt"/>
                          <a:ea typeface="Dosis"/>
                          <a:cs typeface="Dosis"/>
                          <a:sym typeface="Dosis"/>
                        </a:rPr>
                        <a:t>001000</a:t>
                      </a:r>
                      <a:endParaRPr sz="1200">
                        <a:solidFill>
                          <a:schemeClr val="lt1"/>
                        </a:solidFill>
                        <a:latin typeface="+mn-lt"/>
                        <a:ea typeface="Dosis"/>
                        <a:cs typeface="Dosis"/>
                        <a:sym typeface="Dosis"/>
                      </a:endParaRPr>
                    </a:p>
                  </a:txBody>
                  <a:tcPr marL="83369" marR="83369" marT="83369" marB="83369" anchor="ctr">
                    <a:lnL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5078543"/>
                  </a:ext>
                </a:extLst>
              </a:tr>
              <a:tr h="332384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chemeClr val="lt1"/>
                          </a:solidFill>
                          <a:latin typeface="+mn-lt"/>
                          <a:ea typeface="Dosis"/>
                          <a:cs typeface="Dosis"/>
                          <a:sym typeface="Dosis"/>
                        </a:rPr>
                        <a:t>4</a:t>
                      </a:r>
                      <a:endParaRPr sz="1200">
                        <a:solidFill>
                          <a:schemeClr val="lt1"/>
                        </a:solidFill>
                        <a:latin typeface="+mn-lt"/>
                        <a:ea typeface="Dosis"/>
                        <a:cs typeface="Dosis"/>
                        <a:sym typeface="Dosis"/>
                      </a:endParaRPr>
                    </a:p>
                  </a:txBody>
                  <a:tcPr marL="83369" marR="83369" marT="83369" marB="83369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-VN" sz="1200">
                          <a:solidFill>
                            <a:schemeClr val="lt1"/>
                          </a:solidFill>
                          <a:latin typeface="+mn-lt"/>
                          <a:ea typeface="Dosis"/>
                          <a:cs typeface="Dosis"/>
                          <a:sym typeface="Dosis"/>
                        </a:rPr>
                        <a:t>R &gt;= D</a:t>
                      </a:r>
                      <a:endParaRPr sz="1200">
                        <a:solidFill>
                          <a:schemeClr val="lt1"/>
                        </a:solidFill>
                        <a:latin typeface="+mn-lt"/>
                        <a:ea typeface="Dosis"/>
                        <a:cs typeface="Dosis"/>
                        <a:sym typeface="Dosis"/>
                      </a:endParaRPr>
                    </a:p>
                  </a:txBody>
                  <a:tcPr marL="83369" marR="83369" marT="83369" marB="83369" anchor="ctr">
                    <a:lnL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-VN" sz="1200">
                          <a:solidFill>
                            <a:schemeClr val="lt1"/>
                          </a:solidFill>
                          <a:latin typeface="+mn-lt"/>
                          <a:ea typeface="Dosis"/>
                          <a:cs typeface="Dosis"/>
                          <a:sym typeface="Dosis"/>
                        </a:rPr>
                        <a:t>000</a:t>
                      </a:r>
                      <a:r>
                        <a:rPr lang="vi-VN" sz="1200">
                          <a:solidFill>
                            <a:schemeClr val="accent2"/>
                          </a:solidFill>
                          <a:latin typeface="+mn-lt"/>
                          <a:ea typeface="Dosis"/>
                          <a:cs typeface="Dosis"/>
                          <a:sym typeface="Dosis"/>
                        </a:rPr>
                        <a:t>1</a:t>
                      </a:r>
                      <a:endParaRPr sz="1200">
                        <a:solidFill>
                          <a:schemeClr val="accent2"/>
                        </a:solidFill>
                        <a:latin typeface="+mn-lt"/>
                        <a:ea typeface="Dosis"/>
                        <a:cs typeface="Dosis"/>
                        <a:sym typeface="Dosis"/>
                      </a:endParaRPr>
                    </a:p>
                  </a:txBody>
                  <a:tcPr marL="83369" marR="83369" marT="83369" marB="83369" anchor="ctr">
                    <a:lnL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-VN" sz="1200">
                          <a:solidFill>
                            <a:schemeClr val="lt1"/>
                          </a:solidFill>
                          <a:latin typeface="+mn-lt"/>
                          <a:ea typeface="Dosis"/>
                          <a:cs typeface="Dosis"/>
                          <a:sym typeface="Dosis"/>
                        </a:rPr>
                        <a:t>000</a:t>
                      </a:r>
                      <a:r>
                        <a:rPr lang="en-US" sz="1200">
                          <a:solidFill>
                            <a:schemeClr val="lt1"/>
                          </a:solidFill>
                          <a:latin typeface="+mn-lt"/>
                          <a:ea typeface="Dosis"/>
                          <a:cs typeface="Dosis"/>
                          <a:sym typeface="Dosis"/>
                        </a:rPr>
                        <a:t>00</a:t>
                      </a:r>
                      <a:r>
                        <a:rPr lang="vi-VN" sz="1200">
                          <a:solidFill>
                            <a:schemeClr val="lt1"/>
                          </a:solidFill>
                          <a:latin typeface="+mn-lt"/>
                          <a:ea typeface="Dosis"/>
                          <a:cs typeface="Dosis"/>
                          <a:sym typeface="Dosis"/>
                        </a:rPr>
                        <a:t>110</a:t>
                      </a:r>
                      <a:endParaRPr sz="1200">
                        <a:solidFill>
                          <a:schemeClr val="lt1"/>
                        </a:solidFill>
                        <a:latin typeface="+mn-lt"/>
                        <a:ea typeface="Dosis"/>
                        <a:cs typeface="Dosis"/>
                        <a:sym typeface="Dosis"/>
                      </a:endParaRPr>
                    </a:p>
                  </a:txBody>
                  <a:tcPr marL="83369" marR="83369" marT="83369" marB="83369" anchor="ctr">
                    <a:lnL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-VN" sz="1200">
                          <a:solidFill>
                            <a:schemeClr val="accent2"/>
                          </a:solidFill>
                          <a:latin typeface="+mn-lt"/>
                          <a:ea typeface="Dosis"/>
                          <a:cs typeface="Dosis"/>
                          <a:sym typeface="Dosis"/>
                        </a:rPr>
                        <a:t>0</a:t>
                      </a:r>
                      <a:r>
                        <a:rPr lang="en-US" sz="1200">
                          <a:solidFill>
                            <a:schemeClr val="accent2"/>
                          </a:solidFill>
                          <a:latin typeface="+mn-lt"/>
                          <a:ea typeface="Dosis"/>
                          <a:cs typeface="Dosis"/>
                          <a:sym typeface="Dosis"/>
                        </a:rPr>
                        <a:t>00</a:t>
                      </a:r>
                      <a:r>
                        <a:rPr lang="vi-VN" sz="1200">
                          <a:solidFill>
                            <a:schemeClr val="accent2"/>
                          </a:solidFill>
                          <a:latin typeface="+mn-lt"/>
                          <a:ea typeface="Dosis"/>
                          <a:cs typeface="Dosis"/>
                          <a:sym typeface="Dosis"/>
                        </a:rPr>
                        <a:t>00010</a:t>
                      </a:r>
                      <a:endParaRPr sz="1200">
                        <a:solidFill>
                          <a:schemeClr val="accent2"/>
                        </a:solidFill>
                        <a:latin typeface="+mn-lt"/>
                        <a:ea typeface="Dosis"/>
                        <a:cs typeface="Dosis"/>
                        <a:sym typeface="Dosis"/>
                      </a:endParaRPr>
                    </a:p>
                  </a:txBody>
                  <a:tcPr marL="83369" marR="83369" marT="83369" marB="83369" anchor="ctr">
                    <a:lnL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2646595"/>
                  </a:ext>
                </a:extLst>
              </a:tr>
              <a:tr h="332384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lt1"/>
                        </a:solidFill>
                        <a:latin typeface="+mn-lt"/>
                        <a:ea typeface="Dosis"/>
                        <a:cs typeface="Dosis"/>
                        <a:sym typeface="Dosis"/>
                      </a:endParaRPr>
                    </a:p>
                  </a:txBody>
                  <a:tcPr marL="83369" marR="83369" marT="83369" marB="83369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lt1"/>
                        </a:solidFill>
                        <a:latin typeface="+mn-lt"/>
                        <a:ea typeface="Dosis"/>
                        <a:cs typeface="Dosis"/>
                        <a:sym typeface="Dosis"/>
                      </a:endParaRPr>
                    </a:p>
                  </a:txBody>
                  <a:tcPr marL="83369" marR="83369" marT="83369" marB="83369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-VN" sz="1200">
                          <a:solidFill>
                            <a:schemeClr val="lt1"/>
                          </a:solidFill>
                          <a:latin typeface="+mn-lt"/>
                          <a:ea typeface="Dosis"/>
                          <a:cs typeface="Dosis"/>
                          <a:sym typeface="Dosis"/>
                        </a:rPr>
                        <a:t>0001</a:t>
                      </a:r>
                      <a:endParaRPr sz="1200">
                        <a:solidFill>
                          <a:schemeClr val="lt1"/>
                        </a:solidFill>
                        <a:latin typeface="+mn-lt"/>
                        <a:ea typeface="Dosis"/>
                        <a:cs typeface="Dosis"/>
                        <a:sym typeface="Dosis"/>
                      </a:endParaRPr>
                    </a:p>
                  </a:txBody>
                  <a:tcPr marL="83369" marR="83369" marT="83369" marB="83369" anchor="ctr">
                    <a:lnL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-VN" sz="1200">
                          <a:solidFill>
                            <a:schemeClr val="lt1"/>
                          </a:solidFill>
                          <a:latin typeface="+mn-lt"/>
                          <a:ea typeface="Dosis"/>
                          <a:cs typeface="Dosis"/>
                          <a:sym typeface="Dosis"/>
                        </a:rPr>
                        <a:t>0000</a:t>
                      </a:r>
                      <a:r>
                        <a:rPr lang="en-US" sz="1200">
                          <a:solidFill>
                            <a:schemeClr val="lt1"/>
                          </a:solidFill>
                          <a:latin typeface="+mn-lt"/>
                          <a:ea typeface="Dosis"/>
                          <a:cs typeface="Dosis"/>
                          <a:sym typeface="Dosis"/>
                        </a:rPr>
                        <a:t>00</a:t>
                      </a:r>
                      <a:r>
                        <a:rPr lang="vi-VN" sz="1200">
                          <a:solidFill>
                            <a:schemeClr val="lt1"/>
                          </a:solidFill>
                          <a:latin typeface="+mn-lt"/>
                          <a:ea typeface="Dosis"/>
                          <a:cs typeface="Dosis"/>
                          <a:sym typeface="Dosis"/>
                        </a:rPr>
                        <a:t>11</a:t>
                      </a:r>
                      <a:endParaRPr sz="1200">
                        <a:solidFill>
                          <a:schemeClr val="lt1"/>
                        </a:solidFill>
                        <a:latin typeface="+mn-lt"/>
                        <a:ea typeface="Dosis"/>
                        <a:cs typeface="Dosis"/>
                        <a:sym typeface="Dosis"/>
                      </a:endParaRPr>
                    </a:p>
                  </a:txBody>
                  <a:tcPr marL="83369" marR="83369" marT="83369" marB="83369" anchor="ctr">
                    <a:lnL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-VN" sz="12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n-lt"/>
                          <a:ea typeface="Dosis"/>
                          <a:cs typeface="Dosis"/>
                          <a:sym typeface="Dosis"/>
                        </a:rPr>
                        <a:t>0</a:t>
                      </a:r>
                      <a:r>
                        <a:rPr lang="en-US" sz="12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n-lt"/>
                          <a:ea typeface="Dosis"/>
                          <a:cs typeface="Dosis"/>
                          <a:sym typeface="Dosis"/>
                        </a:rPr>
                        <a:t>00</a:t>
                      </a:r>
                      <a:r>
                        <a:rPr lang="vi-VN" sz="12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n-lt"/>
                          <a:ea typeface="Dosis"/>
                          <a:cs typeface="Dosis"/>
                          <a:sym typeface="Dosis"/>
                        </a:rPr>
                        <a:t>00010</a:t>
                      </a:r>
                      <a:endParaRPr sz="1200">
                        <a:solidFill>
                          <a:schemeClr val="bg2">
                            <a:lumMod val="25000"/>
                          </a:schemeClr>
                        </a:solidFill>
                        <a:latin typeface="+mn-lt"/>
                        <a:ea typeface="Dosis"/>
                        <a:cs typeface="Dosis"/>
                        <a:sym typeface="Dosis"/>
                      </a:endParaRPr>
                    </a:p>
                  </a:txBody>
                  <a:tcPr marL="83369" marR="83369" marT="83369" marB="83369" anchor="ctr">
                    <a:lnL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2384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-VN" sz="1200">
                          <a:solidFill>
                            <a:schemeClr val="lt1"/>
                          </a:solidFill>
                          <a:latin typeface="+mn-lt"/>
                          <a:ea typeface="Dosis"/>
                          <a:cs typeface="Dosis"/>
                          <a:sym typeface="Dosis"/>
                        </a:rPr>
                        <a:t>5</a:t>
                      </a:r>
                      <a:endParaRPr sz="1200">
                        <a:solidFill>
                          <a:schemeClr val="lt1"/>
                        </a:solidFill>
                        <a:latin typeface="+mn-lt"/>
                        <a:ea typeface="Dosis"/>
                        <a:cs typeface="Dosis"/>
                        <a:sym typeface="Dosis"/>
                      </a:endParaRPr>
                    </a:p>
                  </a:txBody>
                  <a:tcPr marL="83369" marR="83369" marT="83369" marB="83369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-VN" sz="1200">
                          <a:solidFill>
                            <a:schemeClr val="lt1"/>
                          </a:solidFill>
                          <a:latin typeface="+mn-lt"/>
                          <a:ea typeface="Dosis"/>
                          <a:cs typeface="Dosis"/>
                          <a:sym typeface="Dosis"/>
                        </a:rPr>
                        <a:t>R &lt; D</a:t>
                      </a:r>
                      <a:endParaRPr sz="1200">
                        <a:solidFill>
                          <a:schemeClr val="lt1"/>
                        </a:solidFill>
                        <a:latin typeface="+mn-lt"/>
                        <a:ea typeface="Dosis"/>
                        <a:cs typeface="Dosis"/>
                        <a:sym typeface="Dosis"/>
                      </a:endParaRPr>
                    </a:p>
                  </a:txBody>
                  <a:tcPr marL="83369" marR="83369" marT="83369" marB="83369" anchor="ctr">
                    <a:lnL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-VN" sz="1200">
                          <a:solidFill>
                            <a:schemeClr val="lt1"/>
                          </a:solidFill>
                          <a:latin typeface="+mn-lt"/>
                          <a:ea typeface="Dosis"/>
                          <a:cs typeface="Dosis"/>
                          <a:sym typeface="Dosis"/>
                        </a:rPr>
                        <a:t>0010</a:t>
                      </a:r>
                      <a:endParaRPr sz="1200">
                        <a:solidFill>
                          <a:schemeClr val="lt1"/>
                        </a:solidFill>
                        <a:latin typeface="+mn-lt"/>
                        <a:ea typeface="Dosis"/>
                        <a:cs typeface="Dosis"/>
                        <a:sym typeface="Dosis"/>
                      </a:endParaRPr>
                    </a:p>
                  </a:txBody>
                  <a:tcPr marL="83369" marR="83369" marT="83369" marB="83369" anchor="ctr">
                    <a:lnL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-VN" sz="1200">
                          <a:solidFill>
                            <a:schemeClr val="lt1"/>
                          </a:solidFill>
                          <a:latin typeface="+mn-lt"/>
                          <a:ea typeface="Dosis"/>
                          <a:cs typeface="Dosis"/>
                          <a:sym typeface="Dosis"/>
                        </a:rPr>
                        <a:t>0000</a:t>
                      </a:r>
                      <a:r>
                        <a:rPr lang="en-US" sz="1200">
                          <a:solidFill>
                            <a:schemeClr val="lt1"/>
                          </a:solidFill>
                          <a:latin typeface="+mn-lt"/>
                          <a:ea typeface="Dosis"/>
                          <a:cs typeface="Dosis"/>
                          <a:sym typeface="Dosis"/>
                        </a:rPr>
                        <a:t>00</a:t>
                      </a:r>
                      <a:r>
                        <a:rPr lang="vi-VN" sz="1200">
                          <a:solidFill>
                            <a:schemeClr val="lt1"/>
                          </a:solidFill>
                          <a:latin typeface="+mn-lt"/>
                          <a:ea typeface="Dosis"/>
                          <a:cs typeface="Dosis"/>
                          <a:sym typeface="Dosis"/>
                        </a:rPr>
                        <a:t>11</a:t>
                      </a:r>
                      <a:endParaRPr sz="1200">
                        <a:solidFill>
                          <a:schemeClr val="lt1"/>
                        </a:solidFill>
                        <a:latin typeface="+mn-lt"/>
                        <a:ea typeface="Dosis"/>
                        <a:cs typeface="Dosis"/>
                        <a:sym typeface="Dosis"/>
                      </a:endParaRPr>
                    </a:p>
                  </a:txBody>
                  <a:tcPr marL="83369" marR="83369" marT="83369" marB="83369" anchor="ctr">
                    <a:lnL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-VN" sz="1200">
                          <a:solidFill>
                            <a:schemeClr val="bg2">
                              <a:lumMod val="10000"/>
                            </a:schemeClr>
                          </a:solidFill>
                          <a:latin typeface="+mn-lt"/>
                          <a:ea typeface="Dosis"/>
                          <a:cs typeface="Dosis"/>
                          <a:sym typeface="Dosis"/>
                        </a:rPr>
                        <a:t>00</a:t>
                      </a:r>
                      <a:r>
                        <a:rPr lang="en-US" sz="1200">
                          <a:solidFill>
                            <a:schemeClr val="bg2">
                              <a:lumMod val="10000"/>
                            </a:schemeClr>
                          </a:solidFill>
                          <a:latin typeface="+mn-lt"/>
                          <a:ea typeface="Dosis"/>
                          <a:cs typeface="Dosis"/>
                          <a:sym typeface="Dosis"/>
                        </a:rPr>
                        <a:t>00</a:t>
                      </a:r>
                      <a:r>
                        <a:rPr lang="vi-VN" sz="1200">
                          <a:solidFill>
                            <a:schemeClr val="bg2">
                              <a:lumMod val="10000"/>
                            </a:schemeClr>
                          </a:solidFill>
                          <a:latin typeface="+mn-lt"/>
                          <a:ea typeface="Dosis"/>
                          <a:cs typeface="Dosis"/>
                          <a:sym typeface="Dosis"/>
                        </a:rPr>
                        <a:t>0010</a:t>
                      </a:r>
                      <a:endParaRPr sz="1200">
                        <a:solidFill>
                          <a:schemeClr val="bg2">
                            <a:lumMod val="10000"/>
                          </a:schemeClr>
                        </a:solidFill>
                        <a:latin typeface="+mn-lt"/>
                        <a:ea typeface="Dosis"/>
                        <a:cs typeface="Dosis"/>
                        <a:sym typeface="Dosis"/>
                      </a:endParaRPr>
                    </a:p>
                  </a:txBody>
                  <a:tcPr marL="83369" marR="83369" marT="83369" marB="83369" anchor="ctr">
                    <a:lnL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5804314"/>
                  </a:ext>
                </a:extLst>
              </a:tr>
              <a:tr h="332384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lt1"/>
                        </a:solidFill>
                        <a:latin typeface="+mn-lt"/>
                        <a:ea typeface="Dosis"/>
                        <a:cs typeface="Dosis"/>
                        <a:sym typeface="Dosis"/>
                      </a:endParaRPr>
                    </a:p>
                  </a:txBody>
                  <a:tcPr marL="83369" marR="83369" marT="83369" marB="83369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lt1"/>
                        </a:solidFill>
                        <a:latin typeface="+mn-lt"/>
                        <a:ea typeface="Dosis"/>
                        <a:cs typeface="Dosis"/>
                        <a:sym typeface="Dosis"/>
                      </a:endParaRPr>
                    </a:p>
                  </a:txBody>
                  <a:tcPr marL="83369" marR="83369" marT="83369" marB="83369" anchor="ctr">
                    <a:lnL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-VN" sz="1200">
                          <a:solidFill>
                            <a:schemeClr val="lt1"/>
                          </a:solidFill>
                          <a:latin typeface="+mn-lt"/>
                          <a:ea typeface="Dosis"/>
                          <a:cs typeface="Dosis"/>
                          <a:sym typeface="Dosis"/>
                        </a:rPr>
                        <a:t>0010</a:t>
                      </a:r>
                      <a:endParaRPr sz="1200">
                        <a:solidFill>
                          <a:schemeClr val="lt1"/>
                        </a:solidFill>
                        <a:latin typeface="+mn-lt"/>
                        <a:ea typeface="Dosis"/>
                        <a:cs typeface="Dosis"/>
                        <a:sym typeface="Dosis"/>
                      </a:endParaRPr>
                    </a:p>
                  </a:txBody>
                  <a:tcPr marL="83369" marR="83369" marT="83369" marB="83369" anchor="ctr">
                    <a:lnL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-VN" sz="1200">
                          <a:solidFill>
                            <a:schemeClr val="lt1"/>
                          </a:solidFill>
                          <a:latin typeface="+mn-lt"/>
                          <a:ea typeface="Dosis"/>
                          <a:cs typeface="Dosis"/>
                          <a:sym typeface="Dosis"/>
                        </a:rPr>
                        <a:t>00000</a:t>
                      </a:r>
                      <a:r>
                        <a:rPr lang="en-US" sz="1200">
                          <a:solidFill>
                            <a:schemeClr val="lt1"/>
                          </a:solidFill>
                          <a:latin typeface="+mn-lt"/>
                          <a:ea typeface="Dosis"/>
                          <a:cs typeface="Dosis"/>
                          <a:sym typeface="Dosis"/>
                        </a:rPr>
                        <a:t>00</a:t>
                      </a:r>
                      <a:r>
                        <a:rPr lang="vi-VN" sz="1200">
                          <a:solidFill>
                            <a:schemeClr val="lt1"/>
                          </a:solidFill>
                          <a:latin typeface="+mn-lt"/>
                          <a:ea typeface="Dosis"/>
                          <a:cs typeface="Dosis"/>
                          <a:sym typeface="Dosis"/>
                        </a:rPr>
                        <a:t>1</a:t>
                      </a:r>
                      <a:endParaRPr sz="1200">
                        <a:solidFill>
                          <a:schemeClr val="lt1"/>
                        </a:solidFill>
                        <a:latin typeface="+mn-lt"/>
                        <a:ea typeface="Dosis"/>
                        <a:cs typeface="Dosis"/>
                        <a:sym typeface="Dosis"/>
                      </a:endParaRPr>
                    </a:p>
                  </a:txBody>
                  <a:tcPr marL="83369" marR="83369" marT="83369" marB="83369" anchor="ctr">
                    <a:lnL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vi-VN" sz="1200" b="0" i="0" u="none" strike="noStrike" cap="none">
                          <a:solidFill>
                            <a:schemeClr val="bg2">
                              <a:lumMod val="10000"/>
                            </a:schemeClr>
                          </a:solidFill>
                          <a:latin typeface="+mn-lt"/>
                          <a:ea typeface="Dosis"/>
                          <a:cs typeface="Dosis"/>
                          <a:sym typeface="Dosis"/>
                        </a:rPr>
                        <a:t>000</a:t>
                      </a:r>
                      <a:r>
                        <a:rPr lang="en-US" sz="1200" b="0" i="0" u="none" strike="noStrike" cap="none">
                          <a:solidFill>
                            <a:schemeClr val="bg2">
                              <a:lumMod val="10000"/>
                            </a:schemeClr>
                          </a:solidFill>
                          <a:latin typeface="+mn-lt"/>
                          <a:ea typeface="Dosis"/>
                          <a:cs typeface="Dosis"/>
                          <a:sym typeface="Dosis"/>
                        </a:rPr>
                        <a:t>00</a:t>
                      </a:r>
                      <a:r>
                        <a:rPr lang="vi-VN" sz="1200" b="0" i="0" u="none" strike="noStrike" cap="none">
                          <a:solidFill>
                            <a:schemeClr val="bg2">
                              <a:lumMod val="10000"/>
                            </a:schemeClr>
                          </a:solidFill>
                          <a:latin typeface="+mn-lt"/>
                          <a:ea typeface="Dosis"/>
                          <a:cs typeface="Dosis"/>
                          <a:sym typeface="Dosis"/>
                        </a:rPr>
                        <a:t>010</a:t>
                      </a:r>
                    </a:p>
                  </a:txBody>
                  <a:tcPr marL="83369" marR="83369" marT="83369" marB="83369" anchor="ctr">
                    <a:lnL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8449630"/>
                  </a:ext>
                </a:extLst>
              </a:tr>
            </a:tbl>
          </a:graphicData>
        </a:graphic>
      </p:graphicFrame>
      <p:sp>
        <p:nvSpPr>
          <p:cNvPr id="116" name="Title 1">
            <a:extLst>
              <a:ext uri="{FF2B5EF4-FFF2-40B4-BE49-F238E27FC236}">
                <a16:creationId xmlns:a16="http://schemas.microsoft.com/office/drawing/2014/main" id="{618BE782-C5D8-42B8-B093-02FB55C4D00B}"/>
              </a:ext>
            </a:extLst>
          </p:cNvPr>
          <p:cNvSpPr txBox="1">
            <a:spLocks/>
          </p:cNvSpPr>
          <p:nvPr/>
        </p:nvSpPr>
        <p:spPr>
          <a:xfrm>
            <a:off x="741495" y="263764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9pPr>
          </a:lstStyle>
          <a:p>
            <a:pPr algn="ctr"/>
            <a:r>
              <a:rPr lang="en-US" sz="2800" b="1">
                <a:solidFill>
                  <a:schemeClr val="accent1"/>
                </a:solidFill>
                <a:latin typeface="Comfortaa" panose="00000500000000000000" pitchFamily="2" charset="0"/>
              </a:rPr>
              <a:t>1. </a:t>
            </a:r>
            <a:r>
              <a:rPr lang="en-US" sz="2800" b="1" err="1">
                <a:solidFill>
                  <a:schemeClr val="accent1"/>
                </a:solidFill>
                <a:latin typeface="Comfortaa" panose="00000500000000000000" pitchFamily="2" charset="0"/>
              </a:rPr>
              <a:t>Các</a:t>
            </a:r>
            <a:r>
              <a:rPr lang="en-US" sz="2800" b="1">
                <a:solidFill>
                  <a:schemeClr val="accent1"/>
                </a:solidFill>
                <a:latin typeface="Comfortaa" panose="00000500000000000000" pitchFamily="2" charset="0"/>
              </a:rPr>
              <a:t> </a:t>
            </a:r>
            <a:r>
              <a:rPr lang="en-US" sz="2800" b="1" err="1">
                <a:solidFill>
                  <a:schemeClr val="accent1"/>
                </a:solidFill>
                <a:latin typeface="Comfortaa" panose="00000500000000000000" pitchFamily="2" charset="0"/>
              </a:rPr>
              <a:t>phép</a:t>
            </a:r>
            <a:r>
              <a:rPr lang="en-US" sz="2800" b="1">
                <a:solidFill>
                  <a:schemeClr val="accent1"/>
                </a:solidFill>
                <a:latin typeface="Comfortaa" panose="00000500000000000000" pitchFamily="2" charset="0"/>
              </a:rPr>
              <a:t> </a:t>
            </a:r>
            <a:r>
              <a:rPr lang="en-US" sz="2800" b="1" err="1">
                <a:solidFill>
                  <a:schemeClr val="accent1"/>
                </a:solidFill>
                <a:latin typeface="Comfortaa" panose="00000500000000000000" pitchFamily="2" charset="0"/>
              </a:rPr>
              <a:t>toán</a:t>
            </a:r>
            <a:r>
              <a:rPr lang="en-US" sz="2800" b="1">
                <a:solidFill>
                  <a:schemeClr val="accent1"/>
                </a:solidFill>
                <a:latin typeface="Comfortaa" panose="00000500000000000000" pitchFamily="2" charset="0"/>
              </a:rPr>
              <a:t> </a:t>
            </a:r>
            <a:r>
              <a:rPr lang="en-US" sz="2800" b="1" err="1">
                <a:solidFill>
                  <a:schemeClr val="accent1"/>
                </a:solidFill>
                <a:latin typeface="Comfortaa" panose="00000500000000000000" pitchFamily="2" charset="0"/>
              </a:rPr>
              <a:t>số</a:t>
            </a:r>
            <a:r>
              <a:rPr lang="en-US" sz="2800" b="1">
                <a:solidFill>
                  <a:schemeClr val="accent1"/>
                </a:solidFill>
                <a:latin typeface="Comfortaa" panose="00000500000000000000" pitchFamily="2" charset="0"/>
              </a:rPr>
              <a:t> </a:t>
            </a:r>
            <a:r>
              <a:rPr lang="en-US" sz="2800" b="1" err="1">
                <a:solidFill>
                  <a:schemeClr val="accent1"/>
                </a:solidFill>
                <a:latin typeface="Comfortaa" panose="00000500000000000000" pitchFamily="2" charset="0"/>
              </a:rPr>
              <a:t>học</a:t>
            </a:r>
            <a:endParaRPr lang="vi-VN" sz="2800" b="1">
              <a:solidFill>
                <a:schemeClr val="accent1"/>
              </a:solidFill>
              <a:latin typeface="Comfortaa" panose="00000500000000000000" pitchFamily="2" charset="0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08C30695-8B95-4AA1-92E0-23D0602173B0}"/>
              </a:ext>
            </a:extLst>
          </p:cNvPr>
          <p:cNvSpPr txBox="1"/>
          <p:nvPr/>
        </p:nvSpPr>
        <p:spPr>
          <a:xfrm>
            <a:off x="741495" y="884590"/>
            <a:ext cx="35978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err="1">
                <a:solidFill>
                  <a:schemeClr val="accent2"/>
                </a:solidFill>
                <a:latin typeface="Comfortaa" panose="00000500000000000000" pitchFamily="2" charset="0"/>
              </a:rPr>
              <a:t>Phép</a:t>
            </a:r>
            <a:r>
              <a:rPr lang="en-US" sz="2800" b="1">
                <a:solidFill>
                  <a:schemeClr val="accent2"/>
                </a:solidFill>
                <a:latin typeface="Comfortaa" panose="00000500000000000000" pitchFamily="2" charset="0"/>
              </a:rPr>
              <a:t> chia</a:t>
            </a:r>
            <a:endParaRPr lang="vi-VN" sz="2800" b="1">
              <a:solidFill>
                <a:schemeClr val="accent2"/>
              </a:solidFill>
              <a:latin typeface="Comfortaa" panose="00000500000000000000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0BADBE-0B42-41D5-BBC4-CDE73CD9D174}"/>
              </a:ext>
            </a:extLst>
          </p:cNvPr>
          <p:cNvSpPr txBox="1"/>
          <p:nvPr/>
        </p:nvSpPr>
        <p:spPr>
          <a:xfrm>
            <a:off x="633663" y="2247629"/>
            <a:ext cx="23742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>
                <a:solidFill>
                  <a:schemeClr val="bg2"/>
                </a:solidFill>
              </a:rPr>
              <a:t>8 / 3 = 2 </a:t>
            </a:r>
            <a:r>
              <a:rPr lang="en-US" sz="1800" err="1">
                <a:solidFill>
                  <a:schemeClr val="bg2"/>
                </a:solidFill>
              </a:rPr>
              <a:t>dư</a:t>
            </a:r>
            <a:r>
              <a:rPr lang="en-US" sz="1800">
                <a:solidFill>
                  <a:schemeClr val="bg2"/>
                </a:solidFill>
              </a:rPr>
              <a:t> 2</a:t>
            </a:r>
          </a:p>
          <a:p>
            <a:r>
              <a:rPr lang="en-US" sz="1800">
                <a:solidFill>
                  <a:schemeClr val="bg2"/>
                </a:solidFill>
              </a:rPr>
              <a:t>1000 / 11 = 10 </a:t>
            </a:r>
            <a:r>
              <a:rPr lang="en-US" sz="1800" err="1">
                <a:solidFill>
                  <a:schemeClr val="bg2"/>
                </a:solidFill>
              </a:rPr>
              <a:t>dư</a:t>
            </a:r>
            <a:r>
              <a:rPr lang="en-US" sz="1800">
                <a:solidFill>
                  <a:schemeClr val="bg2"/>
                </a:solidFill>
              </a:rPr>
              <a:t> 10</a:t>
            </a:r>
            <a:endParaRPr lang="vi-VN" sz="1800">
              <a:solidFill>
                <a:schemeClr val="bg2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8C2B217-F809-4D59-BBAB-D2F9F6651E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DDBC81-9D39-41B3-9939-69B910E23AD1}" type="slidenum">
              <a:rPr lang="vi-VN" smtClean="0"/>
              <a:pPr/>
              <a:t>16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6880466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8" name="Google Shape;3838;p54"/>
          <p:cNvSpPr txBox="1"/>
          <p:nvPr/>
        </p:nvSpPr>
        <p:spPr>
          <a:xfrm>
            <a:off x="4919456" y="2925133"/>
            <a:ext cx="4016193" cy="4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>
              <a:spcAft>
                <a:spcPts val="1600"/>
              </a:spcAft>
            </a:pPr>
            <a:r>
              <a:rPr lang="vi-VN" sz="1600" err="1">
                <a:solidFill>
                  <a:schemeClr val="bg2"/>
                </a:solidFill>
                <a:latin typeface="Bahnschrift" panose="020B0502040204020203" pitchFamily="34" charset="0"/>
              </a:rPr>
              <a:t>Dấu</a:t>
            </a:r>
            <a:r>
              <a:rPr lang="vi-VN" sz="1600">
                <a:solidFill>
                  <a:schemeClr val="bg2"/>
                </a:solidFill>
                <a:latin typeface="Bahnschrift" panose="020B0502040204020203" pitchFamily="34" charset="0"/>
              </a:rPr>
              <a:t> </a:t>
            </a:r>
            <a:r>
              <a:rPr lang="vi-VN" sz="1600" err="1">
                <a:solidFill>
                  <a:schemeClr val="bg2"/>
                </a:solidFill>
                <a:latin typeface="Bahnschrift" panose="020B0502040204020203" pitchFamily="34" charset="0"/>
              </a:rPr>
              <a:t>của</a:t>
            </a:r>
            <a:r>
              <a:rPr lang="vi-VN" sz="1600">
                <a:solidFill>
                  <a:schemeClr val="bg2"/>
                </a:solidFill>
                <a:latin typeface="Bahnschrift" panose="020B0502040204020203" pitchFamily="34" charset="0"/>
              </a:rPr>
              <a:t> </a:t>
            </a:r>
            <a:r>
              <a:rPr lang="vi-VN" sz="1600" err="1">
                <a:solidFill>
                  <a:schemeClr val="bg2"/>
                </a:solidFill>
                <a:latin typeface="Bahnschrift" panose="020B0502040204020203" pitchFamily="34" charset="0"/>
              </a:rPr>
              <a:t>số</a:t>
            </a:r>
            <a:r>
              <a:rPr lang="vi-VN" sz="1600">
                <a:solidFill>
                  <a:schemeClr val="bg2"/>
                </a:solidFill>
                <a:latin typeface="Bahnschrift" panose="020B0502040204020203" pitchFamily="34" charset="0"/>
              </a:rPr>
              <a:t> dư: </a:t>
            </a:r>
            <a:r>
              <a:rPr lang="vi-VN" sz="1600" err="1">
                <a:solidFill>
                  <a:schemeClr val="bg2"/>
                </a:solidFill>
                <a:latin typeface="Bahnschrift" panose="020B0502040204020203" pitchFamily="34" charset="0"/>
              </a:rPr>
              <a:t>số</a:t>
            </a:r>
            <a:r>
              <a:rPr lang="vi-VN" sz="1600">
                <a:solidFill>
                  <a:schemeClr val="bg2"/>
                </a:solidFill>
                <a:latin typeface="Bahnschrift" panose="020B0502040204020203" pitchFamily="34" charset="0"/>
              </a:rPr>
              <a:t> dư = </a:t>
            </a:r>
            <a:r>
              <a:rPr lang="vi-VN" sz="1600" err="1">
                <a:solidFill>
                  <a:schemeClr val="bg2"/>
                </a:solidFill>
                <a:latin typeface="Bahnschrift" panose="020B0502040204020203" pitchFamily="34" charset="0"/>
              </a:rPr>
              <a:t>số</a:t>
            </a:r>
            <a:r>
              <a:rPr lang="vi-VN" sz="1600">
                <a:solidFill>
                  <a:schemeClr val="bg2"/>
                </a:solidFill>
                <a:latin typeface="Bahnschrift" panose="020B0502040204020203" pitchFamily="34" charset="0"/>
              </a:rPr>
              <a:t> </a:t>
            </a:r>
            <a:r>
              <a:rPr lang="vi-VN" sz="1600" err="1">
                <a:solidFill>
                  <a:schemeClr val="bg2"/>
                </a:solidFill>
                <a:latin typeface="Bahnschrift" panose="020B0502040204020203" pitchFamily="34" charset="0"/>
              </a:rPr>
              <a:t>bị</a:t>
            </a:r>
            <a:r>
              <a:rPr lang="vi-VN" sz="1600">
                <a:solidFill>
                  <a:schemeClr val="bg2"/>
                </a:solidFill>
                <a:latin typeface="Bahnschrift" panose="020B0502040204020203" pitchFamily="34" charset="0"/>
              </a:rPr>
              <a:t> chia – (thương x </a:t>
            </a:r>
            <a:r>
              <a:rPr lang="vi-VN" sz="1600" err="1">
                <a:solidFill>
                  <a:schemeClr val="bg2"/>
                </a:solidFill>
                <a:latin typeface="Bahnschrift" panose="020B0502040204020203" pitchFamily="34" charset="0"/>
              </a:rPr>
              <a:t>số</a:t>
            </a:r>
            <a:r>
              <a:rPr lang="vi-VN" sz="1600">
                <a:solidFill>
                  <a:schemeClr val="bg2"/>
                </a:solidFill>
                <a:latin typeface="Bahnschrift" panose="020B0502040204020203" pitchFamily="34" charset="0"/>
              </a:rPr>
              <a:t> chia) </a:t>
            </a:r>
          </a:p>
        </p:txBody>
      </p:sp>
      <p:sp>
        <p:nvSpPr>
          <p:cNvPr id="3839" name="Google Shape;3839;p54"/>
          <p:cNvSpPr txBox="1"/>
          <p:nvPr/>
        </p:nvSpPr>
        <p:spPr>
          <a:xfrm>
            <a:off x="3609964" y="1740853"/>
            <a:ext cx="3330854" cy="4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algn="r">
              <a:spcAft>
                <a:spcPts val="1600"/>
              </a:spcAft>
            </a:pPr>
            <a:r>
              <a:rPr lang="vi-VN" sz="1600" err="1">
                <a:solidFill>
                  <a:schemeClr val="bg2"/>
                </a:solidFill>
                <a:latin typeface="Bahnschrift" panose="020B0502040204020203" pitchFamily="34" charset="0"/>
              </a:rPr>
              <a:t>Nếu</a:t>
            </a:r>
            <a:r>
              <a:rPr lang="vi-VN" sz="1600">
                <a:solidFill>
                  <a:schemeClr val="bg2"/>
                </a:solidFill>
                <a:latin typeface="Bahnschrift" panose="020B0502040204020203" pitchFamily="34" charset="0"/>
              </a:rPr>
              <a:t> chia 2 </a:t>
            </a:r>
            <a:r>
              <a:rPr lang="vi-VN" sz="1600" err="1">
                <a:solidFill>
                  <a:schemeClr val="bg2"/>
                </a:solidFill>
                <a:latin typeface="Bahnschrift" panose="020B0502040204020203" pitchFamily="34" charset="0"/>
              </a:rPr>
              <a:t>số</a:t>
            </a:r>
            <a:r>
              <a:rPr lang="vi-VN" sz="1600">
                <a:solidFill>
                  <a:schemeClr val="bg2"/>
                </a:solidFill>
                <a:latin typeface="Bahnschrift" panose="020B0502040204020203" pitchFamily="34" charset="0"/>
              </a:rPr>
              <a:t> </a:t>
            </a:r>
            <a:r>
              <a:rPr lang="vi-VN" sz="1600" err="1">
                <a:solidFill>
                  <a:schemeClr val="bg2"/>
                </a:solidFill>
                <a:latin typeface="Bahnschrift" panose="020B0502040204020203" pitchFamily="34" charset="0"/>
              </a:rPr>
              <a:t>có</a:t>
            </a:r>
            <a:r>
              <a:rPr lang="vi-VN" sz="1600">
                <a:solidFill>
                  <a:schemeClr val="bg2"/>
                </a:solidFill>
                <a:latin typeface="Bahnschrift" panose="020B0502040204020203" pitchFamily="34" charset="0"/>
              </a:rPr>
              <a:t> </a:t>
            </a:r>
            <a:r>
              <a:rPr lang="vi-VN" sz="1600" err="1">
                <a:solidFill>
                  <a:schemeClr val="bg2"/>
                </a:solidFill>
                <a:latin typeface="Bahnschrift" panose="020B0502040204020203" pitchFamily="34" charset="0"/>
              </a:rPr>
              <a:t>dấu</a:t>
            </a:r>
            <a:r>
              <a:rPr lang="vi-VN" sz="1600">
                <a:solidFill>
                  <a:schemeClr val="bg2"/>
                </a:solidFill>
                <a:latin typeface="Bahnschrift" panose="020B0502040204020203" pitchFamily="34" charset="0"/>
              </a:rPr>
              <a:t>, ta </a:t>
            </a:r>
            <a:r>
              <a:rPr lang="vi-VN" sz="1600" err="1">
                <a:solidFill>
                  <a:schemeClr val="bg2"/>
                </a:solidFill>
                <a:latin typeface="Bahnschrift" panose="020B0502040204020203" pitchFamily="34" charset="0"/>
              </a:rPr>
              <a:t>tách</a:t>
            </a:r>
            <a:r>
              <a:rPr lang="vi-VN" sz="1600">
                <a:solidFill>
                  <a:schemeClr val="bg2"/>
                </a:solidFill>
                <a:latin typeface="Bahnschrift" panose="020B0502040204020203" pitchFamily="34" charset="0"/>
              </a:rPr>
              <a:t> </a:t>
            </a:r>
            <a:r>
              <a:rPr lang="vi-VN" sz="1600" err="1">
                <a:solidFill>
                  <a:schemeClr val="bg2"/>
                </a:solidFill>
                <a:latin typeface="Bahnschrift" panose="020B0502040204020203" pitchFamily="34" charset="0"/>
              </a:rPr>
              <a:t>phần</a:t>
            </a:r>
            <a:r>
              <a:rPr lang="vi-VN" sz="1600">
                <a:solidFill>
                  <a:schemeClr val="bg2"/>
                </a:solidFill>
                <a:latin typeface="Bahnschrift" panose="020B0502040204020203" pitchFamily="34" charset="0"/>
              </a:rPr>
              <a:t> </a:t>
            </a:r>
            <a:r>
              <a:rPr lang="vi-VN" sz="1600" err="1">
                <a:solidFill>
                  <a:schemeClr val="bg2"/>
                </a:solidFill>
                <a:latin typeface="Bahnschrift" panose="020B0502040204020203" pitchFamily="34" charset="0"/>
              </a:rPr>
              <a:t>trị</a:t>
            </a:r>
            <a:r>
              <a:rPr lang="vi-VN" sz="1600">
                <a:solidFill>
                  <a:schemeClr val="bg2"/>
                </a:solidFill>
                <a:latin typeface="Bahnschrift" panose="020B0502040204020203" pitchFamily="34" charset="0"/>
              </a:rPr>
              <a:t> </a:t>
            </a:r>
            <a:r>
              <a:rPr lang="vi-VN" sz="1600" err="1">
                <a:solidFill>
                  <a:schemeClr val="bg2"/>
                </a:solidFill>
                <a:latin typeface="Bahnschrift" panose="020B0502040204020203" pitchFamily="34" charset="0"/>
              </a:rPr>
              <a:t>tuyệt</a:t>
            </a:r>
            <a:r>
              <a:rPr lang="vi-VN" sz="1600">
                <a:solidFill>
                  <a:schemeClr val="bg2"/>
                </a:solidFill>
                <a:latin typeface="Bahnschrift" panose="020B0502040204020203" pitchFamily="34" charset="0"/>
              </a:rPr>
              <a:t> </a:t>
            </a:r>
            <a:r>
              <a:rPr lang="vi-VN" sz="1600" err="1">
                <a:solidFill>
                  <a:schemeClr val="bg2"/>
                </a:solidFill>
                <a:latin typeface="Bahnschrift" panose="020B0502040204020203" pitchFamily="34" charset="0"/>
              </a:rPr>
              <a:t>đối</a:t>
            </a:r>
            <a:r>
              <a:rPr lang="vi-VN" sz="1600">
                <a:solidFill>
                  <a:schemeClr val="bg2"/>
                </a:solidFill>
                <a:latin typeface="Bahnschrift" panose="020B0502040204020203" pitchFamily="34" charset="0"/>
              </a:rPr>
              <a:t> ra </a:t>
            </a:r>
            <a:r>
              <a:rPr lang="vi-VN" sz="1600" err="1">
                <a:solidFill>
                  <a:schemeClr val="bg2"/>
                </a:solidFill>
                <a:latin typeface="Bahnschrift" panose="020B0502040204020203" pitchFamily="34" charset="0"/>
              </a:rPr>
              <a:t>để</a:t>
            </a:r>
            <a:r>
              <a:rPr lang="vi-VN" sz="1600">
                <a:solidFill>
                  <a:schemeClr val="bg2"/>
                </a:solidFill>
                <a:latin typeface="Bahnschrift" panose="020B0502040204020203" pitchFamily="34" charset="0"/>
              </a:rPr>
              <a:t> </a:t>
            </a:r>
            <a:r>
              <a:rPr lang="vi-VN" sz="1600" err="1">
                <a:solidFill>
                  <a:schemeClr val="bg2"/>
                </a:solidFill>
                <a:latin typeface="Bahnschrift" panose="020B0502040204020203" pitchFamily="34" charset="0"/>
              </a:rPr>
              <a:t>thực</a:t>
            </a:r>
            <a:r>
              <a:rPr lang="vi-VN" sz="1600">
                <a:solidFill>
                  <a:schemeClr val="bg2"/>
                </a:solidFill>
                <a:latin typeface="Bahnschrift" panose="020B0502040204020203" pitchFamily="34" charset="0"/>
              </a:rPr>
              <a:t> </a:t>
            </a:r>
            <a:r>
              <a:rPr lang="vi-VN" sz="1600" err="1">
                <a:solidFill>
                  <a:schemeClr val="bg2"/>
                </a:solidFill>
                <a:latin typeface="Bahnschrift" panose="020B0502040204020203" pitchFamily="34" charset="0"/>
              </a:rPr>
              <a:t>hiện</a:t>
            </a:r>
            <a:r>
              <a:rPr lang="vi-VN" sz="1600">
                <a:solidFill>
                  <a:schemeClr val="bg2"/>
                </a:solidFill>
                <a:latin typeface="Bahnschrift" panose="020B0502040204020203" pitchFamily="34" charset="0"/>
              </a:rPr>
              <a:t> </a:t>
            </a:r>
            <a:r>
              <a:rPr lang="vi-VN" sz="1600" err="1">
                <a:solidFill>
                  <a:schemeClr val="bg2"/>
                </a:solidFill>
                <a:latin typeface="Bahnschrift" panose="020B0502040204020203" pitchFamily="34" charset="0"/>
              </a:rPr>
              <a:t>phép</a:t>
            </a:r>
            <a:r>
              <a:rPr lang="vi-VN" sz="1600">
                <a:solidFill>
                  <a:schemeClr val="bg2"/>
                </a:solidFill>
                <a:latin typeface="Bahnschrift" panose="020B0502040204020203" pitchFamily="34" charset="0"/>
              </a:rPr>
              <a:t> chia, sau </a:t>
            </a:r>
            <a:r>
              <a:rPr lang="vi-VN" sz="1600" err="1">
                <a:solidFill>
                  <a:schemeClr val="bg2"/>
                </a:solidFill>
                <a:latin typeface="Bahnschrift" panose="020B0502040204020203" pitchFamily="34" charset="0"/>
              </a:rPr>
              <a:t>đó</a:t>
            </a:r>
            <a:r>
              <a:rPr lang="vi-VN" sz="1600">
                <a:solidFill>
                  <a:schemeClr val="bg2"/>
                </a:solidFill>
                <a:latin typeface="Bahnschrift" panose="020B0502040204020203" pitchFamily="34" charset="0"/>
              </a:rPr>
              <a:t> </a:t>
            </a:r>
            <a:r>
              <a:rPr lang="vi-VN" sz="1600" err="1">
                <a:solidFill>
                  <a:schemeClr val="bg2"/>
                </a:solidFill>
                <a:latin typeface="Bahnschrift" panose="020B0502040204020203" pitchFamily="34" charset="0"/>
              </a:rPr>
              <a:t>xét</a:t>
            </a:r>
            <a:r>
              <a:rPr lang="vi-VN" sz="1600">
                <a:solidFill>
                  <a:schemeClr val="bg2"/>
                </a:solidFill>
                <a:latin typeface="Bahnschrift" panose="020B0502040204020203" pitchFamily="34" charset="0"/>
              </a:rPr>
              <a:t> </a:t>
            </a:r>
            <a:r>
              <a:rPr lang="vi-VN" sz="1600" err="1">
                <a:solidFill>
                  <a:schemeClr val="bg2"/>
                </a:solidFill>
                <a:latin typeface="Bahnschrift" panose="020B0502040204020203" pitchFamily="34" charset="0"/>
              </a:rPr>
              <a:t>dấu</a:t>
            </a:r>
            <a:r>
              <a:rPr lang="vi-VN" sz="1600">
                <a:solidFill>
                  <a:schemeClr val="bg2"/>
                </a:solidFill>
                <a:latin typeface="Bahnschrift" panose="020B0502040204020203" pitchFamily="34" charset="0"/>
              </a:rPr>
              <a:t> </a:t>
            </a:r>
            <a:r>
              <a:rPr lang="vi-VN" sz="1600" err="1">
                <a:solidFill>
                  <a:schemeClr val="bg2"/>
                </a:solidFill>
                <a:latin typeface="Bahnschrift" panose="020B0502040204020203" pitchFamily="34" charset="0"/>
              </a:rPr>
              <a:t>của</a:t>
            </a:r>
            <a:r>
              <a:rPr lang="vi-VN" sz="1600">
                <a:solidFill>
                  <a:schemeClr val="bg2"/>
                </a:solidFill>
                <a:latin typeface="Bahnschrift" panose="020B0502040204020203" pitchFamily="34" charset="0"/>
              </a:rPr>
              <a:t> thương </a:t>
            </a:r>
          </a:p>
        </p:txBody>
      </p:sp>
      <p:sp>
        <p:nvSpPr>
          <p:cNvPr id="3841" name="Google Shape;3841;p54"/>
          <p:cNvSpPr txBox="1"/>
          <p:nvPr/>
        </p:nvSpPr>
        <p:spPr>
          <a:xfrm>
            <a:off x="4098955" y="4125679"/>
            <a:ext cx="2881967" cy="4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vi-VN" sz="1600">
                <a:solidFill>
                  <a:schemeClr val="bg2"/>
                </a:solidFill>
                <a:latin typeface="Bahnschrift" panose="020B0502040204020203" pitchFamily="34" charset="0"/>
              </a:rPr>
              <a:t>MIPS </a:t>
            </a:r>
            <a:r>
              <a:rPr lang="vi-VN" sz="1600" err="1">
                <a:solidFill>
                  <a:schemeClr val="bg2"/>
                </a:solidFill>
                <a:latin typeface="Bahnschrift" panose="020B0502040204020203" pitchFamily="34" charset="0"/>
              </a:rPr>
              <a:t>sử</a:t>
            </a:r>
            <a:r>
              <a:rPr lang="vi-VN" sz="1600">
                <a:solidFill>
                  <a:schemeClr val="bg2"/>
                </a:solidFill>
                <a:latin typeface="Bahnschrift" panose="020B0502040204020203" pitchFamily="34" charset="0"/>
              </a:rPr>
              <a:t> </a:t>
            </a:r>
            <a:r>
              <a:rPr lang="vi-VN" sz="1600" err="1">
                <a:solidFill>
                  <a:schemeClr val="bg2"/>
                </a:solidFill>
                <a:latin typeface="Bahnschrift" panose="020B0502040204020203" pitchFamily="34" charset="0"/>
              </a:rPr>
              <a:t>dụng</a:t>
            </a:r>
            <a:r>
              <a:rPr lang="vi-VN" sz="1600">
                <a:solidFill>
                  <a:schemeClr val="bg2"/>
                </a:solidFill>
                <a:latin typeface="Bahnschrift" panose="020B0502040204020203" pitchFamily="34" charset="0"/>
              </a:rPr>
              <a:t> 2 thanh ghi 32-bits </a:t>
            </a:r>
            <a:r>
              <a:rPr lang="vi-VN" sz="1600">
                <a:solidFill>
                  <a:schemeClr val="accent2"/>
                </a:solidFill>
                <a:latin typeface="Bahnschrift" panose="020B0502040204020203" pitchFamily="34" charset="0"/>
              </a:rPr>
              <a:t>$Hi </a:t>
            </a:r>
            <a:r>
              <a:rPr lang="vi-VN" sz="1600" err="1">
                <a:solidFill>
                  <a:schemeClr val="bg2"/>
                </a:solidFill>
                <a:latin typeface="Bahnschrift" panose="020B0502040204020203" pitchFamily="34" charset="0"/>
              </a:rPr>
              <a:t>chứa</a:t>
            </a:r>
            <a:r>
              <a:rPr lang="vi-VN" sz="1600">
                <a:solidFill>
                  <a:schemeClr val="bg2"/>
                </a:solidFill>
                <a:latin typeface="Bahnschrift" panose="020B0502040204020203" pitchFamily="34" charset="0"/>
              </a:rPr>
              <a:t> </a:t>
            </a:r>
            <a:r>
              <a:rPr lang="vi-VN" sz="1600" err="1">
                <a:solidFill>
                  <a:schemeClr val="bg2"/>
                </a:solidFill>
                <a:latin typeface="Bahnschrift" panose="020B0502040204020203" pitchFamily="34" charset="0"/>
              </a:rPr>
              <a:t>phần</a:t>
            </a:r>
            <a:r>
              <a:rPr lang="vi-VN" sz="1600">
                <a:solidFill>
                  <a:schemeClr val="bg2"/>
                </a:solidFill>
                <a:latin typeface="Bahnschrift" panose="020B0502040204020203" pitchFamily="34" charset="0"/>
              </a:rPr>
              <a:t> dư </a:t>
            </a:r>
            <a:r>
              <a:rPr lang="vi-VN" sz="1600" err="1">
                <a:solidFill>
                  <a:schemeClr val="bg2"/>
                </a:solidFill>
                <a:latin typeface="Bahnschrift" panose="020B0502040204020203" pitchFamily="34" charset="0"/>
              </a:rPr>
              <a:t>và</a:t>
            </a:r>
            <a:r>
              <a:rPr lang="vi-VN" sz="1600">
                <a:solidFill>
                  <a:schemeClr val="bg2"/>
                </a:solidFill>
                <a:latin typeface="Bahnschrift" panose="020B0502040204020203" pitchFamily="34" charset="0"/>
              </a:rPr>
              <a:t> </a:t>
            </a:r>
            <a:r>
              <a:rPr lang="vi-VN" sz="1600">
                <a:solidFill>
                  <a:schemeClr val="accent2"/>
                </a:solidFill>
                <a:latin typeface="Bahnschrift" panose="020B0502040204020203" pitchFamily="34" charset="0"/>
              </a:rPr>
              <a:t>$Lo </a:t>
            </a:r>
            <a:r>
              <a:rPr lang="vi-VN" sz="1600" err="1">
                <a:solidFill>
                  <a:schemeClr val="bg2"/>
                </a:solidFill>
                <a:latin typeface="Bahnschrift" panose="020B0502040204020203" pitchFamily="34" charset="0"/>
              </a:rPr>
              <a:t>chứa</a:t>
            </a:r>
            <a:r>
              <a:rPr lang="vi-VN" sz="1600">
                <a:solidFill>
                  <a:schemeClr val="bg2"/>
                </a:solidFill>
                <a:latin typeface="Bahnschrift" panose="020B0502040204020203" pitchFamily="34" charset="0"/>
              </a:rPr>
              <a:t> thương </a:t>
            </a:r>
            <a:r>
              <a:rPr lang="vi-VN" sz="1600" err="1">
                <a:solidFill>
                  <a:schemeClr val="bg2"/>
                </a:solidFill>
                <a:latin typeface="Bahnschrift" panose="020B0502040204020203" pitchFamily="34" charset="0"/>
              </a:rPr>
              <a:t>số</a:t>
            </a:r>
            <a:endParaRPr lang="en-US" sz="1600">
              <a:solidFill>
                <a:srgbClr val="F3F3F3"/>
              </a:solidFill>
              <a:latin typeface="Bahnschrift" panose="020B0502040204020203" pitchFamily="34" charset="0"/>
              <a:ea typeface="Dosis"/>
              <a:cs typeface="Dosis"/>
              <a:sym typeface="Dosis"/>
            </a:endParaRPr>
          </a:p>
        </p:txBody>
      </p:sp>
      <p:sp>
        <p:nvSpPr>
          <p:cNvPr id="3842" name="Google Shape;3842;p54"/>
          <p:cNvSpPr txBox="1"/>
          <p:nvPr/>
        </p:nvSpPr>
        <p:spPr>
          <a:xfrm>
            <a:off x="4194057" y="2901169"/>
            <a:ext cx="725400" cy="479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300">
                <a:solidFill>
                  <a:schemeClr val="lt1"/>
                </a:solidFill>
                <a:latin typeface="Bahiana"/>
                <a:ea typeface="Bahiana"/>
                <a:cs typeface="Bahiana"/>
                <a:sym typeface="Bahiana"/>
              </a:rPr>
              <a:t>02.</a:t>
            </a:r>
            <a:endParaRPr sz="3300">
              <a:solidFill>
                <a:schemeClr val="lt1"/>
              </a:solidFill>
              <a:latin typeface="Bahiana"/>
              <a:ea typeface="Bahiana"/>
              <a:cs typeface="Bahiana"/>
              <a:sym typeface="Bahiana"/>
            </a:endParaRPr>
          </a:p>
        </p:txBody>
      </p:sp>
      <p:sp>
        <p:nvSpPr>
          <p:cNvPr id="3843" name="Google Shape;3843;p54"/>
          <p:cNvSpPr txBox="1"/>
          <p:nvPr/>
        </p:nvSpPr>
        <p:spPr>
          <a:xfrm>
            <a:off x="6980922" y="1732468"/>
            <a:ext cx="725400" cy="479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300">
                <a:solidFill>
                  <a:schemeClr val="lt1"/>
                </a:solidFill>
                <a:latin typeface="Bahiana"/>
                <a:ea typeface="Bahiana"/>
                <a:cs typeface="Bahiana"/>
                <a:sym typeface="Bahiana"/>
              </a:rPr>
              <a:t>01.</a:t>
            </a:r>
            <a:endParaRPr sz="3300">
              <a:solidFill>
                <a:schemeClr val="lt1"/>
              </a:solidFill>
              <a:latin typeface="Bahiana"/>
              <a:ea typeface="Bahiana"/>
              <a:cs typeface="Bahiana"/>
              <a:sym typeface="Bahiana"/>
            </a:endParaRPr>
          </a:p>
        </p:txBody>
      </p:sp>
      <p:sp>
        <p:nvSpPr>
          <p:cNvPr id="3845" name="Google Shape;3845;p54"/>
          <p:cNvSpPr txBox="1"/>
          <p:nvPr/>
        </p:nvSpPr>
        <p:spPr>
          <a:xfrm>
            <a:off x="6980922" y="4151397"/>
            <a:ext cx="725400" cy="479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300">
                <a:solidFill>
                  <a:schemeClr val="lt1"/>
                </a:solidFill>
                <a:latin typeface="Bahiana"/>
                <a:ea typeface="Bahiana"/>
                <a:cs typeface="Bahiana"/>
                <a:sym typeface="Bahiana"/>
              </a:rPr>
              <a:t>03.</a:t>
            </a:r>
            <a:endParaRPr sz="3300">
              <a:solidFill>
                <a:schemeClr val="lt1"/>
              </a:solidFill>
              <a:latin typeface="Bahiana"/>
              <a:ea typeface="Bahiana"/>
              <a:cs typeface="Bahiana"/>
              <a:sym typeface="Bahiana"/>
            </a:endParaRPr>
          </a:p>
        </p:txBody>
      </p:sp>
      <p:cxnSp>
        <p:nvCxnSpPr>
          <p:cNvPr id="3848" name="Google Shape;3848;p54"/>
          <p:cNvCxnSpPr>
            <a:stCxn id="3843" idx="2"/>
            <a:endCxn id="3842" idx="0"/>
          </p:cNvCxnSpPr>
          <p:nvPr/>
        </p:nvCxnSpPr>
        <p:spPr>
          <a:xfrm rot="5400000">
            <a:off x="5605540" y="1163086"/>
            <a:ext cx="689301" cy="2786865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3849" name="Google Shape;3849;p54"/>
          <p:cNvCxnSpPr>
            <a:cxnSpLocks/>
          </p:cNvCxnSpPr>
          <p:nvPr/>
        </p:nvCxnSpPr>
        <p:spPr>
          <a:xfrm rot="16200000" flipH="1">
            <a:off x="5564777" y="2372552"/>
            <a:ext cx="770828" cy="2786865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127" name="Title 1">
            <a:extLst>
              <a:ext uri="{FF2B5EF4-FFF2-40B4-BE49-F238E27FC236}">
                <a16:creationId xmlns:a16="http://schemas.microsoft.com/office/drawing/2014/main" id="{3BB5467A-0DCE-4927-A2CB-ABDFA6D32509}"/>
              </a:ext>
            </a:extLst>
          </p:cNvPr>
          <p:cNvSpPr txBox="1">
            <a:spLocks/>
          </p:cNvSpPr>
          <p:nvPr/>
        </p:nvSpPr>
        <p:spPr>
          <a:xfrm>
            <a:off x="872400" y="32653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9pPr>
          </a:lstStyle>
          <a:p>
            <a:pPr algn="ctr"/>
            <a:r>
              <a:rPr lang="en-US" sz="2800" b="1">
                <a:solidFill>
                  <a:schemeClr val="accent1"/>
                </a:solidFill>
                <a:latin typeface="Comfortaa" panose="00000500000000000000" pitchFamily="2" charset="0"/>
              </a:rPr>
              <a:t>1. </a:t>
            </a:r>
            <a:r>
              <a:rPr lang="en-US" sz="2800" b="1" err="1">
                <a:solidFill>
                  <a:schemeClr val="accent1"/>
                </a:solidFill>
                <a:latin typeface="Comfortaa" panose="00000500000000000000" pitchFamily="2" charset="0"/>
              </a:rPr>
              <a:t>Các</a:t>
            </a:r>
            <a:r>
              <a:rPr lang="en-US" sz="2800" b="1">
                <a:solidFill>
                  <a:schemeClr val="accent1"/>
                </a:solidFill>
                <a:latin typeface="Comfortaa" panose="00000500000000000000" pitchFamily="2" charset="0"/>
              </a:rPr>
              <a:t> </a:t>
            </a:r>
            <a:r>
              <a:rPr lang="en-US" sz="2800" b="1" err="1">
                <a:solidFill>
                  <a:schemeClr val="accent1"/>
                </a:solidFill>
                <a:latin typeface="Comfortaa" panose="00000500000000000000" pitchFamily="2" charset="0"/>
              </a:rPr>
              <a:t>phép</a:t>
            </a:r>
            <a:r>
              <a:rPr lang="en-US" sz="2800" b="1">
                <a:solidFill>
                  <a:schemeClr val="accent1"/>
                </a:solidFill>
                <a:latin typeface="Comfortaa" panose="00000500000000000000" pitchFamily="2" charset="0"/>
              </a:rPr>
              <a:t> </a:t>
            </a:r>
            <a:r>
              <a:rPr lang="en-US" sz="2800" b="1" err="1">
                <a:solidFill>
                  <a:schemeClr val="accent1"/>
                </a:solidFill>
                <a:latin typeface="Comfortaa" panose="00000500000000000000" pitchFamily="2" charset="0"/>
              </a:rPr>
              <a:t>toán</a:t>
            </a:r>
            <a:r>
              <a:rPr lang="en-US" sz="2800" b="1">
                <a:solidFill>
                  <a:schemeClr val="accent1"/>
                </a:solidFill>
                <a:latin typeface="Comfortaa" panose="00000500000000000000" pitchFamily="2" charset="0"/>
              </a:rPr>
              <a:t> </a:t>
            </a:r>
            <a:r>
              <a:rPr lang="en-US" sz="2800" b="1" err="1">
                <a:solidFill>
                  <a:schemeClr val="accent1"/>
                </a:solidFill>
                <a:latin typeface="Comfortaa" panose="00000500000000000000" pitchFamily="2" charset="0"/>
              </a:rPr>
              <a:t>số</a:t>
            </a:r>
            <a:r>
              <a:rPr lang="en-US" sz="2800" b="1">
                <a:solidFill>
                  <a:schemeClr val="accent1"/>
                </a:solidFill>
                <a:latin typeface="Comfortaa" panose="00000500000000000000" pitchFamily="2" charset="0"/>
              </a:rPr>
              <a:t> </a:t>
            </a:r>
            <a:r>
              <a:rPr lang="en-US" sz="2800" b="1" err="1">
                <a:solidFill>
                  <a:schemeClr val="accent1"/>
                </a:solidFill>
                <a:latin typeface="Comfortaa" panose="00000500000000000000" pitchFamily="2" charset="0"/>
              </a:rPr>
              <a:t>học</a:t>
            </a:r>
            <a:endParaRPr lang="vi-VN" sz="2800" b="1">
              <a:solidFill>
                <a:schemeClr val="accent1"/>
              </a:solidFill>
              <a:latin typeface="Comfortaa" panose="00000500000000000000" pitchFamily="2" charset="0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F887CA7C-4475-48D0-A3FC-D2739EADFA6B}"/>
              </a:ext>
            </a:extLst>
          </p:cNvPr>
          <p:cNvSpPr txBox="1"/>
          <p:nvPr/>
        </p:nvSpPr>
        <p:spPr>
          <a:xfrm>
            <a:off x="741495" y="884590"/>
            <a:ext cx="23654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err="1">
                <a:solidFill>
                  <a:schemeClr val="accent2"/>
                </a:solidFill>
                <a:latin typeface="Comfortaa" panose="00000500000000000000" pitchFamily="2" charset="0"/>
              </a:rPr>
              <a:t>Phép</a:t>
            </a:r>
            <a:r>
              <a:rPr lang="en-US" sz="2800" b="1">
                <a:solidFill>
                  <a:schemeClr val="accent2"/>
                </a:solidFill>
                <a:latin typeface="Comfortaa" panose="00000500000000000000" pitchFamily="2" charset="0"/>
              </a:rPr>
              <a:t> chia</a:t>
            </a:r>
            <a:endParaRPr lang="vi-VN" sz="2800" b="1">
              <a:solidFill>
                <a:schemeClr val="accent2"/>
              </a:solidFill>
              <a:latin typeface="Comfortaa" panose="00000500000000000000" pitchFamily="2" charset="0"/>
            </a:endParaRPr>
          </a:p>
        </p:txBody>
      </p:sp>
      <p:grpSp>
        <p:nvGrpSpPr>
          <p:cNvPr id="222" name="Google Shape;3734;p54">
            <a:extLst>
              <a:ext uri="{FF2B5EF4-FFF2-40B4-BE49-F238E27FC236}">
                <a16:creationId xmlns:a16="http://schemas.microsoft.com/office/drawing/2014/main" id="{F3696123-2B10-4648-83DD-704C6108B724}"/>
              </a:ext>
            </a:extLst>
          </p:cNvPr>
          <p:cNvGrpSpPr/>
          <p:nvPr/>
        </p:nvGrpSpPr>
        <p:grpSpPr>
          <a:xfrm>
            <a:off x="1303027" y="1143037"/>
            <a:ext cx="2147978" cy="3465490"/>
            <a:chOff x="1121550" y="1134187"/>
            <a:chExt cx="1973700" cy="3184314"/>
          </a:xfrm>
        </p:grpSpPr>
        <p:grpSp>
          <p:nvGrpSpPr>
            <p:cNvPr id="223" name="Google Shape;3735;p54">
              <a:extLst>
                <a:ext uri="{FF2B5EF4-FFF2-40B4-BE49-F238E27FC236}">
                  <a16:creationId xmlns:a16="http://schemas.microsoft.com/office/drawing/2014/main" id="{7A875440-F4DD-432E-A8B4-D35BC9D35B8B}"/>
                </a:ext>
              </a:extLst>
            </p:cNvPr>
            <p:cNvGrpSpPr/>
            <p:nvPr/>
          </p:nvGrpSpPr>
          <p:grpSpPr>
            <a:xfrm>
              <a:off x="1121550" y="1134187"/>
              <a:ext cx="1973700" cy="3184312"/>
              <a:chOff x="1121550" y="1134187"/>
              <a:chExt cx="1973700" cy="3184312"/>
            </a:xfrm>
          </p:grpSpPr>
          <p:sp>
            <p:nvSpPr>
              <p:cNvPr id="225" name="Google Shape;3736;p54">
                <a:extLst>
                  <a:ext uri="{FF2B5EF4-FFF2-40B4-BE49-F238E27FC236}">
                    <a16:creationId xmlns:a16="http://schemas.microsoft.com/office/drawing/2014/main" id="{DAF1E1F4-0AC1-4461-B5C9-0DBD80D86A66}"/>
                  </a:ext>
                </a:extLst>
              </p:cNvPr>
              <p:cNvSpPr/>
              <p:nvPr/>
            </p:nvSpPr>
            <p:spPr>
              <a:xfrm>
                <a:off x="1121550" y="1612199"/>
                <a:ext cx="1973700" cy="2706300"/>
              </a:xfrm>
              <a:prstGeom prst="snip2SameRect">
                <a:avLst>
                  <a:gd name="adj1" fmla="val 16667"/>
                  <a:gd name="adj2" fmla="val 0"/>
                </a:avLst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3737;p54">
                <a:extLst>
                  <a:ext uri="{FF2B5EF4-FFF2-40B4-BE49-F238E27FC236}">
                    <a16:creationId xmlns:a16="http://schemas.microsoft.com/office/drawing/2014/main" id="{3482333F-BA84-48DA-9E3B-C40864A4E079}"/>
                  </a:ext>
                </a:extLst>
              </p:cNvPr>
              <p:cNvSpPr/>
              <p:nvPr/>
            </p:nvSpPr>
            <p:spPr>
              <a:xfrm>
                <a:off x="2000417" y="1797198"/>
                <a:ext cx="216000" cy="2160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27" name="Google Shape;3738;p54">
                <a:extLst>
                  <a:ext uri="{FF2B5EF4-FFF2-40B4-BE49-F238E27FC236}">
                    <a16:creationId xmlns:a16="http://schemas.microsoft.com/office/drawing/2014/main" id="{F3F23E87-993F-4B12-847E-61DF6364E11E}"/>
                  </a:ext>
                </a:extLst>
              </p:cNvPr>
              <p:cNvGrpSpPr/>
              <p:nvPr/>
            </p:nvGrpSpPr>
            <p:grpSpPr>
              <a:xfrm>
                <a:off x="1440627" y="1134187"/>
                <a:ext cx="1180942" cy="700266"/>
                <a:chOff x="601994" y="3922227"/>
                <a:chExt cx="238007" cy="141129"/>
              </a:xfrm>
            </p:grpSpPr>
            <p:sp>
              <p:nvSpPr>
                <p:cNvPr id="320" name="Google Shape;3739;p54">
                  <a:extLst>
                    <a:ext uri="{FF2B5EF4-FFF2-40B4-BE49-F238E27FC236}">
                      <a16:creationId xmlns:a16="http://schemas.microsoft.com/office/drawing/2014/main" id="{EF196492-5EE9-4D1E-A486-B8219E7B9261}"/>
                    </a:ext>
                  </a:extLst>
                </p:cNvPr>
                <p:cNvSpPr/>
                <p:nvPr/>
              </p:nvSpPr>
              <p:spPr>
                <a:xfrm flipH="1">
                  <a:off x="734159" y="3952348"/>
                  <a:ext cx="48078" cy="1008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0" h="3168" extrusionOk="0">
                      <a:moveTo>
                        <a:pt x="596" y="130"/>
                      </a:moveTo>
                      <a:cubicBezTo>
                        <a:pt x="619" y="130"/>
                        <a:pt x="646" y="137"/>
                        <a:pt x="669" y="146"/>
                      </a:cubicBezTo>
                      <a:cubicBezTo>
                        <a:pt x="1108" y="333"/>
                        <a:pt x="1307" y="2011"/>
                        <a:pt x="1364" y="2832"/>
                      </a:cubicBezTo>
                      <a:cubicBezTo>
                        <a:pt x="1031" y="2476"/>
                        <a:pt x="137" y="1442"/>
                        <a:pt x="160" y="712"/>
                      </a:cubicBezTo>
                      <a:cubicBezTo>
                        <a:pt x="168" y="512"/>
                        <a:pt x="240" y="356"/>
                        <a:pt x="380" y="233"/>
                      </a:cubicBezTo>
                      <a:cubicBezTo>
                        <a:pt x="459" y="163"/>
                        <a:pt x="530" y="130"/>
                        <a:pt x="596" y="130"/>
                      </a:cubicBezTo>
                      <a:close/>
                      <a:moveTo>
                        <a:pt x="595" y="1"/>
                      </a:moveTo>
                      <a:cubicBezTo>
                        <a:pt x="499" y="1"/>
                        <a:pt x="398" y="45"/>
                        <a:pt x="297" y="133"/>
                      </a:cubicBezTo>
                      <a:cubicBezTo>
                        <a:pt x="128" y="279"/>
                        <a:pt x="41" y="472"/>
                        <a:pt x="31" y="708"/>
                      </a:cubicBezTo>
                      <a:cubicBezTo>
                        <a:pt x="1" y="1658"/>
                        <a:pt x="1334" y="2994"/>
                        <a:pt x="1390" y="3051"/>
                      </a:cubicBezTo>
                      <a:lnTo>
                        <a:pt x="1510" y="3167"/>
                      </a:lnTo>
                      <a:lnTo>
                        <a:pt x="1504" y="3002"/>
                      </a:lnTo>
                      <a:cubicBezTo>
                        <a:pt x="1490" y="2726"/>
                        <a:pt x="1354" y="296"/>
                        <a:pt x="719" y="26"/>
                      </a:cubicBezTo>
                      <a:cubicBezTo>
                        <a:pt x="678" y="9"/>
                        <a:pt x="637" y="1"/>
                        <a:pt x="59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1" name="Google Shape;3740;p54">
                  <a:extLst>
                    <a:ext uri="{FF2B5EF4-FFF2-40B4-BE49-F238E27FC236}">
                      <a16:creationId xmlns:a16="http://schemas.microsoft.com/office/drawing/2014/main" id="{70280719-5FC0-4AD2-86DE-2AA1E28ABDE2}"/>
                    </a:ext>
                  </a:extLst>
                </p:cNvPr>
                <p:cNvSpPr/>
                <p:nvPr/>
              </p:nvSpPr>
              <p:spPr>
                <a:xfrm flipH="1">
                  <a:off x="680285" y="3952348"/>
                  <a:ext cx="58777" cy="959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46" h="3015" extrusionOk="0">
                      <a:moveTo>
                        <a:pt x="1208" y="130"/>
                      </a:moveTo>
                      <a:cubicBezTo>
                        <a:pt x="1337" y="133"/>
                        <a:pt x="1417" y="173"/>
                        <a:pt x="1453" y="250"/>
                      </a:cubicBezTo>
                      <a:cubicBezTo>
                        <a:pt x="1639" y="665"/>
                        <a:pt x="666" y="2011"/>
                        <a:pt x="148" y="2652"/>
                      </a:cubicBezTo>
                      <a:cubicBezTo>
                        <a:pt x="160" y="2160"/>
                        <a:pt x="247" y="821"/>
                        <a:pt x="755" y="319"/>
                      </a:cubicBezTo>
                      <a:cubicBezTo>
                        <a:pt x="885" y="193"/>
                        <a:pt x="1028" y="130"/>
                        <a:pt x="1191" y="130"/>
                      </a:cubicBezTo>
                      <a:close/>
                      <a:moveTo>
                        <a:pt x="1197" y="0"/>
                      </a:moveTo>
                      <a:cubicBezTo>
                        <a:pt x="990" y="0"/>
                        <a:pt x="818" y="74"/>
                        <a:pt x="662" y="226"/>
                      </a:cubicBezTo>
                      <a:cubicBezTo>
                        <a:pt x="1" y="884"/>
                        <a:pt x="14" y="2758"/>
                        <a:pt x="18" y="2838"/>
                      </a:cubicBezTo>
                      <a:lnTo>
                        <a:pt x="18" y="3014"/>
                      </a:lnTo>
                      <a:lnTo>
                        <a:pt x="131" y="2878"/>
                      </a:lnTo>
                      <a:cubicBezTo>
                        <a:pt x="307" y="2669"/>
                        <a:pt x="1846" y="801"/>
                        <a:pt x="1570" y="196"/>
                      </a:cubicBezTo>
                      <a:cubicBezTo>
                        <a:pt x="1513" y="70"/>
                        <a:pt x="1393" y="3"/>
                        <a:pt x="1211" y="0"/>
                      </a:cubicBezTo>
                      <a:cubicBezTo>
                        <a:pt x="1206" y="0"/>
                        <a:pt x="1202" y="0"/>
                        <a:pt x="1197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2" name="Google Shape;3741;p54">
                  <a:extLst>
                    <a:ext uri="{FF2B5EF4-FFF2-40B4-BE49-F238E27FC236}">
                      <a16:creationId xmlns:a16="http://schemas.microsoft.com/office/drawing/2014/main" id="{2761F40D-7DED-4A5B-80C0-C5BB9DFE6099}"/>
                    </a:ext>
                  </a:extLst>
                </p:cNvPr>
                <p:cNvSpPr/>
                <p:nvPr/>
              </p:nvSpPr>
              <p:spPr>
                <a:xfrm flipH="1">
                  <a:off x="601994" y="3922227"/>
                  <a:ext cx="135447" cy="1226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4" h="3852" extrusionOk="0">
                      <a:moveTo>
                        <a:pt x="2589" y="2452"/>
                      </a:moveTo>
                      <a:cubicBezTo>
                        <a:pt x="2669" y="2472"/>
                        <a:pt x="2745" y="2505"/>
                        <a:pt x="2818" y="2548"/>
                      </a:cubicBezTo>
                      <a:cubicBezTo>
                        <a:pt x="2928" y="2615"/>
                        <a:pt x="3041" y="2727"/>
                        <a:pt x="3018" y="2851"/>
                      </a:cubicBezTo>
                      <a:cubicBezTo>
                        <a:pt x="3004" y="2934"/>
                        <a:pt x="2928" y="2971"/>
                        <a:pt x="2892" y="2980"/>
                      </a:cubicBezTo>
                      <a:cubicBezTo>
                        <a:pt x="2862" y="2991"/>
                        <a:pt x="2831" y="2996"/>
                        <a:pt x="2800" y="2996"/>
                      </a:cubicBezTo>
                      <a:cubicBezTo>
                        <a:pt x="2738" y="2996"/>
                        <a:pt x="2678" y="2975"/>
                        <a:pt x="2636" y="2937"/>
                      </a:cubicBezTo>
                      <a:cubicBezTo>
                        <a:pt x="2510" y="2814"/>
                        <a:pt x="2516" y="2604"/>
                        <a:pt x="2589" y="2452"/>
                      </a:cubicBezTo>
                      <a:close/>
                      <a:moveTo>
                        <a:pt x="3568" y="1"/>
                      </a:moveTo>
                      <a:cubicBezTo>
                        <a:pt x="3388" y="1"/>
                        <a:pt x="3226" y="59"/>
                        <a:pt x="3111" y="115"/>
                      </a:cubicBezTo>
                      <a:lnTo>
                        <a:pt x="3168" y="232"/>
                      </a:lnTo>
                      <a:cubicBezTo>
                        <a:pt x="3268" y="184"/>
                        <a:pt x="3410" y="132"/>
                        <a:pt x="3564" y="132"/>
                      </a:cubicBezTo>
                      <a:cubicBezTo>
                        <a:pt x="3603" y="132"/>
                        <a:pt x="3642" y="135"/>
                        <a:pt x="3682" y="142"/>
                      </a:cubicBezTo>
                      <a:cubicBezTo>
                        <a:pt x="3858" y="172"/>
                        <a:pt x="4008" y="285"/>
                        <a:pt x="4065" y="431"/>
                      </a:cubicBezTo>
                      <a:cubicBezTo>
                        <a:pt x="4121" y="570"/>
                        <a:pt x="4094" y="750"/>
                        <a:pt x="4001" y="909"/>
                      </a:cubicBezTo>
                      <a:cubicBezTo>
                        <a:pt x="3915" y="1059"/>
                        <a:pt x="3786" y="1179"/>
                        <a:pt x="3639" y="1305"/>
                      </a:cubicBezTo>
                      <a:cubicBezTo>
                        <a:pt x="3403" y="1511"/>
                        <a:pt x="3164" y="1714"/>
                        <a:pt x="2915" y="1917"/>
                      </a:cubicBezTo>
                      <a:cubicBezTo>
                        <a:pt x="2775" y="2029"/>
                        <a:pt x="2629" y="2146"/>
                        <a:pt x="2525" y="2302"/>
                      </a:cubicBezTo>
                      <a:cubicBezTo>
                        <a:pt x="2445" y="2286"/>
                        <a:pt x="2363" y="2279"/>
                        <a:pt x="2282" y="2279"/>
                      </a:cubicBezTo>
                      <a:cubicBezTo>
                        <a:pt x="1899" y="2279"/>
                        <a:pt x="1517" y="2438"/>
                        <a:pt x="1243" y="2621"/>
                      </a:cubicBezTo>
                      <a:cubicBezTo>
                        <a:pt x="954" y="2817"/>
                        <a:pt x="708" y="3066"/>
                        <a:pt x="468" y="3306"/>
                      </a:cubicBezTo>
                      <a:cubicBezTo>
                        <a:pt x="316" y="3455"/>
                        <a:pt x="163" y="3612"/>
                        <a:pt x="0" y="3751"/>
                      </a:cubicBezTo>
                      <a:lnTo>
                        <a:pt x="83" y="3851"/>
                      </a:lnTo>
                      <a:cubicBezTo>
                        <a:pt x="249" y="3708"/>
                        <a:pt x="409" y="3549"/>
                        <a:pt x="559" y="3399"/>
                      </a:cubicBezTo>
                      <a:cubicBezTo>
                        <a:pt x="795" y="3163"/>
                        <a:pt x="1037" y="2917"/>
                        <a:pt x="1316" y="2731"/>
                      </a:cubicBezTo>
                      <a:cubicBezTo>
                        <a:pt x="1572" y="2557"/>
                        <a:pt x="1930" y="2408"/>
                        <a:pt x="2282" y="2408"/>
                      </a:cubicBezTo>
                      <a:cubicBezTo>
                        <a:pt x="2341" y="2408"/>
                        <a:pt x="2401" y="2413"/>
                        <a:pt x="2459" y="2422"/>
                      </a:cubicBezTo>
                      <a:cubicBezTo>
                        <a:pt x="2380" y="2615"/>
                        <a:pt x="2383" y="2874"/>
                        <a:pt x="2545" y="3030"/>
                      </a:cubicBezTo>
                      <a:cubicBezTo>
                        <a:pt x="2611" y="3091"/>
                        <a:pt x="2705" y="3125"/>
                        <a:pt x="2802" y="3125"/>
                      </a:cubicBezTo>
                      <a:cubicBezTo>
                        <a:pt x="2846" y="3125"/>
                        <a:pt x="2892" y="3118"/>
                        <a:pt x="2935" y="3103"/>
                      </a:cubicBezTo>
                      <a:cubicBezTo>
                        <a:pt x="3051" y="3066"/>
                        <a:pt x="3131" y="2977"/>
                        <a:pt x="3148" y="2871"/>
                      </a:cubicBezTo>
                      <a:cubicBezTo>
                        <a:pt x="3177" y="2684"/>
                        <a:pt x="3031" y="2525"/>
                        <a:pt x="2884" y="2439"/>
                      </a:cubicBezTo>
                      <a:cubicBezTo>
                        <a:pt x="2812" y="2395"/>
                        <a:pt x="2738" y="2362"/>
                        <a:pt x="2662" y="2336"/>
                      </a:cubicBezTo>
                      <a:cubicBezTo>
                        <a:pt x="2752" y="2216"/>
                        <a:pt x="2878" y="2113"/>
                        <a:pt x="3004" y="2009"/>
                      </a:cubicBezTo>
                      <a:cubicBezTo>
                        <a:pt x="3247" y="1814"/>
                        <a:pt x="3490" y="1611"/>
                        <a:pt x="3722" y="1405"/>
                      </a:cubicBezTo>
                      <a:cubicBezTo>
                        <a:pt x="3878" y="1268"/>
                        <a:pt x="4015" y="1142"/>
                        <a:pt x="4111" y="976"/>
                      </a:cubicBezTo>
                      <a:cubicBezTo>
                        <a:pt x="4228" y="780"/>
                        <a:pt x="4254" y="561"/>
                        <a:pt x="4188" y="385"/>
                      </a:cubicBezTo>
                      <a:cubicBezTo>
                        <a:pt x="4114" y="199"/>
                        <a:pt x="3925" y="52"/>
                        <a:pt x="3702" y="12"/>
                      </a:cubicBezTo>
                      <a:cubicBezTo>
                        <a:pt x="3656" y="4"/>
                        <a:pt x="3612" y="1"/>
                        <a:pt x="3568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3" name="Google Shape;3742;p54">
                  <a:extLst>
                    <a:ext uri="{FF2B5EF4-FFF2-40B4-BE49-F238E27FC236}">
                      <a16:creationId xmlns:a16="http://schemas.microsoft.com/office/drawing/2014/main" id="{2BE1F1C7-38AB-4022-87DC-572B7ABB25F7}"/>
                    </a:ext>
                  </a:extLst>
                </p:cNvPr>
                <p:cNvSpPr/>
                <p:nvPr/>
              </p:nvSpPr>
              <p:spPr>
                <a:xfrm rot="602308" flipH="1">
                  <a:off x="742412" y="3972835"/>
                  <a:ext cx="97589" cy="905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5" h="2843" extrusionOk="0">
                      <a:moveTo>
                        <a:pt x="1306" y="1559"/>
                      </a:moveTo>
                      <a:cubicBezTo>
                        <a:pt x="1380" y="1659"/>
                        <a:pt x="1436" y="1766"/>
                        <a:pt x="1483" y="1882"/>
                      </a:cubicBezTo>
                      <a:cubicBezTo>
                        <a:pt x="1506" y="1942"/>
                        <a:pt x="1529" y="2011"/>
                        <a:pt x="1516" y="2071"/>
                      </a:cubicBezTo>
                      <a:cubicBezTo>
                        <a:pt x="1496" y="2168"/>
                        <a:pt x="1389" y="2227"/>
                        <a:pt x="1300" y="2241"/>
                      </a:cubicBezTo>
                      <a:cubicBezTo>
                        <a:pt x="1277" y="2245"/>
                        <a:pt x="1253" y="2247"/>
                        <a:pt x="1229" y="2247"/>
                      </a:cubicBezTo>
                      <a:cubicBezTo>
                        <a:pt x="1139" y="2247"/>
                        <a:pt x="1045" y="2222"/>
                        <a:pt x="961" y="2201"/>
                      </a:cubicBezTo>
                      <a:cubicBezTo>
                        <a:pt x="891" y="2184"/>
                        <a:pt x="825" y="2164"/>
                        <a:pt x="795" y="2117"/>
                      </a:cubicBezTo>
                      <a:cubicBezTo>
                        <a:pt x="775" y="2094"/>
                        <a:pt x="768" y="2058"/>
                        <a:pt x="771" y="2011"/>
                      </a:cubicBezTo>
                      <a:cubicBezTo>
                        <a:pt x="778" y="1806"/>
                        <a:pt x="958" y="1643"/>
                        <a:pt x="1134" y="1589"/>
                      </a:cubicBezTo>
                      <a:cubicBezTo>
                        <a:pt x="1187" y="1573"/>
                        <a:pt x="1247" y="1563"/>
                        <a:pt x="1306" y="1559"/>
                      </a:cubicBezTo>
                      <a:close/>
                      <a:moveTo>
                        <a:pt x="269" y="1"/>
                      </a:moveTo>
                      <a:cubicBezTo>
                        <a:pt x="200" y="8"/>
                        <a:pt x="133" y="44"/>
                        <a:pt x="87" y="100"/>
                      </a:cubicBezTo>
                      <a:cubicBezTo>
                        <a:pt x="27" y="170"/>
                        <a:pt x="1" y="267"/>
                        <a:pt x="7" y="356"/>
                      </a:cubicBezTo>
                      <a:cubicBezTo>
                        <a:pt x="21" y="482"/>
                        <a:pt x="93" y="606"/>
                        <a:pt x="223" y="722"/>
                      </a:cubicBezTo>
                      <a:cubicBezTo>
                        <a:pt x="360" y="845"/>
                        <a:pt x="516" y="938"/>
                        <a:pt x="668" y="1028"/>
                      </a:cubicBezTo>
                      <a:cubicBezTo>
                        <a:pt x="791" y="1100"/>
                        <a:pt x="918" y="1177"/>
                        <a:pt x="1030" y="1267"/>
                      </a:cubicBezTo>
                      <a:cubicBezTo>
                        <a:pt x="1094" y="1317"/>
                        <a:pt x="1157" y="1376"/>
                        <a:pt x="1210" y="1436"/>
                      </a:cubicBezTo>
                      <a:cubicBezTo>
                        <a:pt x="1170" y="1443"/>
                        <a:pt x="1130" y="1453"/>
                        <a:pt x="1094" y="1467"/>
                      </a:cubicBezTo>
                      <a:cubicBezTo>
                        <a:pt x="835" y="1546"/>
                        <a:pt x="648" y="1769"/>
                        <a:pt x="639" y="2005"/>
                      </a:cubicBezTo>
                      <a:cubicBezTo>
                        <a:pt x="639" y="2082"/>
                        <a:pt x="652" y="2145"/>
                        <a:pt x="685" y="2194"/>
                      </a:cubicBezTo>
                      <a:cubicBezTo>
                        <a:pt x="742" y="2274"/>
                        <a:pt x="838" y="2304"/>
                        <a:pt x="928" y="2327"/>
                      </a:cubicBezTo>
                      <a:cubicBezTo>
                        <a:pt x="1022" y="2350"/>
                        <a:pt x="1127" y="2376"/>
                        <a:pt x="1234" y="2376"/>
                      </a:cubicBezTo>
                      <a:cubicBezTo>
                        <a:pt x="1263" y="2376"/>
                        <a:pt x="1291" y="2374"/>
                        <a:pt x="1320" y="2370"/>
                      </a:cubicBezTo>
                      <a:cubicBezTo>
                        <a:pt x="1456" y="2350"/>
                        <a:pt x="1609" y="2257"/>
                        <a:pt x="1642" y="2097"/>
                      </a:cubicBezTo>
                      <a:cubicBezTo>
                        <a:pt x="1662" y="2005"/>
                        <a:pt x="1636" y="1912"/>
                        <a:pt x="1602" y="1832"/>
                      </a:cubicBezTo>
                      <a:cubicBezTo>
                        <a:pt x="1566" y="1739"/>
                        <a:pt x="1519" y="1649"/>
                        <a:pt x="1466" y="1563"/>
                      </a:cubicBezTo>
                      <a:lnTo>
                        <a:pt x="1466" y="1563"/>
                      </a:lnTo>
                      <a:cubicBezTo>
                        <a:pt x="1556" y="1573"/>
                        <a:pt x="1653" y="1596"/>
                        <a:pt x="1752" y="1632"/>
                      </a:cubicBezTo>
                      <a:cubicBezTo>
                        <a:pt x="2303" y="1822"/>
                        <a:pt x="2759" y="2287"/>
                        <a:pt x="2941" y="2842"/>
                      </a:cubicBezTo>
                      <a:lnTo>
                        <a:pt x="3064" y="2803"/>
                      </a:lnTo>
                      <a:cubicBezTo>
                        <a:pt x="2872" y="2208"/>
                        <a:pt x="2383" y="1712"/>
                        <a:pt x="1795" y="1510"/>
                      </a:cubicBezTo>
                      <a:cubicBezTo>
                        <a:pt x="1642" y="1456"/>
                        <a:pt x="1503" y="1430"/>
                        <a:pt x="1369" y="1427"/>
                      </a:cubicBezTo>
                      <a:cubicBezTo>
                        <a:pt x="1297" y="1330"/>
                        <a:pt x="1207" y="1244"/>
                        <a:pt x="1110" y="1164"/>
                      </a:cubicBezTo>
                      <a:cubicBezTo>
                        <a:pt x="995" y="1071"/>
                        <a:pt x="861" y="991"/>
                        <a:pt x="735" y="918"/>
                      </a:cubicBezTo>
                      <a:cubicBezTo>
                        <a:pt x="582" y="828"/>
                        <a:pt x="436" y="742"/>
                        <a:pt x="313" y="629"/>
                      </a:cubicBezTo>
                      <a:cubicBezTo>
                        <a:pt x="206" y="533"/>
                        <a:pt x="147" y="436"/>
                        <a:pt x="137" y="343"/>
                      </a:cubicBezTo>
                      <a:cubicBezTo>
                        <a:pt x="130" y="290"/>
                        <a:pt x="150" y="227"/>
                        <a:pt x="187" y="183"/>
                      </a:cubicBezTo>
                      <a:cubicBezTo>
                        <a:pt x="203" y="163"/>
                        <a:pt x="237" y="134"/>
                        <a:pt x="280" y="131"/>
                      </a:cubicBezTo>
                      <a:lnTo>
                        <a:pt x="26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28" name="Google Shape;3743;p54">
                <a:extLst>
                  <a:ext uri="{FF2B5EF4-FFF2-40B4-BE49-F238E27FC236}">
                    <a16:creationId xmlns:a16="http://schemas.microsoft.com/office/drawing/2014/main" id="{01BE9962-90C1-4315-8F69-FFE6BA47EAD0}"/>
                  </a:ext>
                </a:extLst>
              </p:cNvPr>
              <p:cNvSpPr/>
              <p:nvPr/>
            </p:nvSpPr>
            <p:spPr>
              <a:xfrm>
                <a:off x="2599738" y="2061903"/>
                <a:ext cx="311218" cy="358780"/>
              </a:xfrm>
              <a:custGeom>
                <a:avLst/>
                <a:gdLst/>
                <a:ahLst/>
                <a:cxnLst/>
                <a:rect l="l" t="t" r="r" b="b"/>
                <a:pathLst>
                  <a:path w="14245" h="16422" extrusionOk="0">
                    <a:moveTo>
                      <a:pt x="6729" y="0"/>
                    </a:moveTo>
                    <a:lnTo>
                      <a:pt x="6729" y="8309"/>
                    </a:lnTo>
                    <a:lnTo>
                      <a:pt x="0" y="6334"/>
                    </a:lnTo>
                    <a:lnTo>
                      <a:pt x="0" y="6334"/>
                    </a:lnTo>
                    <a:lnTo>
                      <a:pt x="5736" y="10091"/>
                    </a:lnTo>
                    <a:lnTo>
                      <a:pt x="1979" y="15234"/>
                    </a:lnTo>
                    <a:lnTo>
                      <a:pt x="6727" y="10883"/>
                    </a:lnTo>
                    <a:lnTo>
                      <a:pt x="7519" y="16421"/>
                    </a:lnTo>
                    <a:lnTo>
                      <a:pt x="8113" y="10487"/>
                    </a:lnTo>
                    <a:lnTo>
                      <a:pt x="14047" y="13849"/>
                    </a:lnTo>
                    <a:lnTo>
                      <a:pt x="8509" y="9101"/>
                    </a:lnTo>
                    <a:lnTo>
                      <a:pt x="14245" y="6727"/>
                    </a:lnTo>
                    <a:lnTo>
                      <a:pt x="8310" y="7715"/>
                    </a:lnTo>
                    <a:lnTo>
                      <a:pt x="6729" y="0"/>
                    </a:lnTo>
                    <a:close/>
                  </a:path>
                </a:pathLst>
              </a:custGeom>
              <a:solidFill>
                <a:srgbClr val="F2E3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3744;p54">
                <a:extLst>
                  <a:ext uri="{FF2B5EF4-FFF2-40B4-BE49-F238E27FC236}">
                    <a16:creationId xmlns:a16="http://schemas.microsoft.com/office/drawing/2014/main" id="{3FEDE18E-60CD-4D94-AB0F-D5228E758B3D}"/>
                  </a:ext>
                </a:extLst>
              </p:cNvPr>
              <p:cNvSpPr/>
              <p:nvPr/>
            </p:nvSpPr>
            <p:spPr>
              <a:xfrm>
                <a:off x="1175378" y="2667397"/>
                <a:ext cx="265250" cy="271674"/>
              </a:xfrm>
              <a:custGeom>
                <a:avLst/>
                <a:gdLst/>
                <a:ahLst/>
                <a:cxnLst/>
                <a:rect l="l" t="t" r="r" b="b"/>
                <a:pathLst>
                  <a:path w="12141" h="12435" extrusionOk="0">
                    <a:moveTo>
                      <a:pt x="6436" y="0"/>
                    </a:moveTo>
                    <a:cubicBezTo>
                      <a:pt x="6436" y="0"/>
                      <a:pt x="6144" y="6144"/>
                      <a:pt x="6144" y="6291"/>
                    </a:cubicBezTo>
                    <a:lnTo>
                      <a:pt x="0" y="6144"/>
                    </a:lnTo>
                    <a:lnTo>
                      <a:pt x="0" y="6144"/>
                    </a:lnTo>
                    <a:lnTo>
                      <a:pt x="5266" y="7899"/>
                    </a:lnTo>
                    <a:lnTo>
                      <a:pt x="3071" y="12434"/>
                    </a:lnTo>
                    <a:lnTo>
                      <a:pt x="6144" y="8484"/>
                    </a:lnTo>
                    <a:lnTo>
                      <a:pt x="7752" y="12434"/>
                    </a:lnTo>
                    <a:lnTo>
                      <a:pt x="7607" y="7899"/>
                    </a:lnTo>
                    <a:lnTo>
                      <a:pt x="12140" y="8777"/>
                    </a:lnTo>
                    <a:lnTo>
                      <a:pt x="12140" y="8777"/>
                    </a:lnTo>
                    <a:lnTo>
                      <a:pt x="8337" y="6876"/>
                    </a:lnTo>
                    <a:lnTo>
                      <a:pt x="11848" y="2341"/>
                    </a:lnTo>
                    <a:lnTo>
                      <a:pt x="7460" y="6291"/>
                    </a:lnTo>
                    <a:lnTo>
                      <a:pt x="6436" y="0"/>
                    </a:lnTo>
                    <a:close/>
                  </a:path>
                </a:pathLst>
              </a:custGeom>
              <a:solidFill>
                <a:srgbClr val="F2E3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3745;p54">
                <a:extLst>
                  <a:ext uri="{FF2B5EF4-FFF2-40B4-BE49-F238E27FC236}">
                    <a16:creationId xmlns:a16="http://schemas.microsoft.com/office/drawing/2014/main" id="{7AA66004-3840-4B07-AD73-C62BC003FCF2}"/>
                  </a:ext>
                </a:extLst>
              </p:cNvPr>
              <p:cNvSpPr/>
              <p:nvPr/>
            </p:nvSpPr>
            <p:spPr>
              <a:xfrm rot="2700000">
                <a:off x="2599743" y="2987130"/>
                <a:ext cx="311197" cy="358756"/>
              </a:xfrm>
              <a:custGeom>
                <a:avLst/>
                <a:gdLst/>
                <a:ahLst/>
                <a:cxnLst/>
                <a:rect l="l" t="t" r="r" b="b"/>
                <a:pathLst>
                  <a:path w="14245" h="16422" extrusionOk="0">
                    <a:moveTo>
                      <a:pt x="6729" y="0"/>
                    </a:moveTo>
                    <a:lnTo>
                      <a:pt x="6729" y="8309"/>
                    </a:lnTo>
                    <a:lnTo>
                      <a:pt x="0" y="6334"/>
                    </a:lnTo>
                    <a:lnTo>
                      <a:pt x="0" y="6334"/>
                    </a:lnTo>
                    <a:lnTo>
                      <a:pt x="5736" y="10091"/>
                    </a:lnTo>
                    <a:lnTo>
                      <a:pt x="1979" y="15234"/>
                    </a:lnTo>
                    <a:lnTo>
                      <a:pt x="6727" y="10883"/>
                    </a:lnTo>
                    <a:lnTo>
                      <a:pt x="7519" y="16421"/>
                    </a:lnTo>
                    <a:lnTo>
                      <a:pt x="8113" y="10487"/>
                    </a:lnTo>
                    <a:lnTo>
                      <a:pt x="14047" y="13849"/>
                    </a:lnTo>
                    <a:lnTo>
                      <a:pt x="8509" y="9101"/>
                    </a:lnTo>
                    <a:lnTo>
                      <a:pt x="14245" y="6727"/>
                    </a:lnTo>
                    <a:lnTo>
                      <a:pt x="8310" y="7715"/>
                    </a:lnTo>
                    <a:lnTo>
                      <a:pt x="6729" y="0"/>
                    </a:lnTo>
                    <a:close/>
                  </a:path>
                </a:pathLst>
              </a:custGeom>
              <a:solidFill>
                <a:srgbClr val="F2E3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31" name="Google Shape;3746;p54">
                <a:extLst>
                  <a:ext uri="{FF2B5EF4-FFF2-40B4-BE49-F238E27FC236}">
                    <a16:creationId xmlns:a16="http://schemas.microsoft.com/office/drawing/2014/main" id="{13938B2D-88F2-414D-BAE0-535B46812FD0}"/>
                  </a:ext>
                </a:extLst>
              </p:cNvPr>
              <p:cNvGrpSpPr/>
              <p:nvPr/>
            </p:nvGrpSpPr>
            <p:grpSpPr>
              <a:xfrm>
                <a:off x="1617089" y="2061916"/>
                <a:ext cx="982723" cy="1402889"/>
                <a:chOff x="2062047" y="1315060"/>
                <a:chExt cx="865149" cy="1235048"/>
              </a:xfrm>
            </p:grpSpPr>
            <p:sp>
              <p:nvSpPr>
                <p:cNvPr id="232" name="Google Shape;3747;p54">
                  <a:extLst>
                    <a:ext uri="{FF2B5EF4-FFF2-40B4-BE49-F238E27FC236}">
                      <a16:creationId xmlns:a16="http://schemas.microsoft.com/office/drawing/2014/main" id="{0FB2861F-A62B-471F-9DCA-AA2A0F70F818}"/>
                    </a:ext>
                  </a:extLst>
                </p:cNvPr>
                <p:cNvSpPr/>
                <p:nvPr/>
              </p:nvSpPr>
              <p:spPr>
                <a:xfrm>
                  <a:off x="2172429" y="1986848"/>
                  <a:ext cx="750562" cy="4686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8" h="10363" extrusionOk="0">
                      <a:moveTo>
                        <a:pt x="15707" y="1"/>
                      </a:moveTo>
                      <a:lnTo>
                        <a:pt x="4004" y="1202"/>
                      </a:lnTo>
                      <a:lnTo>
                        <a:pt x="1" y="1613"/>
                      </a:lnTo>
                      <a:lnTo>
                        <a:pt x="14" y="1968"/>
                      </a:lnTo>
                      <a:cubicBezTo>
                        <a:pt x="21" y="2193"/>
                        <a:pt x="37" y="2418"/>
                        <a:pt x="63" y="2643"/>
                      </a:cubicBezTo>
                      <a:cubicBezTo>
                        <a:pt x="179" y="3680"/>
                        <a:pt x="477" y="4667"/>
                        <a:pt x="928" y="5567"/>
                      </a:cubicBezTo>
                      <a:cubicBezTo>
                        <a:pt x="1093" y="5902"/>
                        <a:pt x="1282" y="6229"/>
                        <a:pt x="1491" y="6541"/>
                      </a:cubicBezTo>
                      <a:cubicBezTo>
                        <a:pt x="1679" y="6819"/>
                        <a:pt x="1882" y="7088"/>
                        <a:pt x="2100" y="7342"/>
                      </a:cubicBezTo>
                      <a:cubicBezTo>
                        <a:pt x="2275" y="7551"/>
                        <a:pt x="2461" y="7750"/>
                        <a:pt x="2657" y="7938"/>
                      </a:cubicBezTo>
                      <a:cubicBezTo>
                        <a:pt x="2994" y="8269"/>
                        <a:pt x="3358" y="8571"/>
                        <a:pt x="3749" y="8839"/>
                      </a:cubicBezTo>
                      <a:cubicBezTo>
                        <a:pt x="3931" y="8968"/>
                        <a:pt x="4120" y="9087"/>
                        <a:pt x="4315" y="9200"/>
                      </a:cubicBezTo>
                      <a:cubicBezTo>
                        <a:pt x="4716" y="9435"/>
                        <a:pt x="5136" y="9637"/>
                        <a:pt x="5577" y="9806"/>
                      </a:cubicBezTo>
                      <a:cubicBezTo>
                        <a:pt x="5769" y="9876"/>
                        <a:pt x="5961" y="9945"/>
                        <a:pt x="6160" y="10001"/>
                      </a:cubicBezTo>
                      <a:cubicBezTo>
                        <a:pt x="6607" y="10134"/>
                        <a:pt x="7071" y="10230"/>
                        <a:pt x="7551" y="10290"/>
                      </a:cubicBezTo>
                      <a:cubicBezTo>
                        <a:pt x="7644" y="10299"/>
                        <a:pt x="7736" y="10310"/>
                        <a:pt x="7829" y="10316"/>
                      </a:cubicBezTo>
                      <a:cubicBezTo>
                        <a:pt x="7855" y="10319"/>
                        <a:pt x="7882" y="10322"/>
                        <a:pt x="7908" y="10326"/>
                      </a:cubicBezTo>
                      <a:cubicBezTo>
                        <a:pt x="7968" y="10329"/>
                        <a:pt x="8024" y="10333"/>
                        <a:pt x="8084" y="10336"/>
                      </a:cubicBezTo>
                      <a:cubicBezTo>
                        <a:pt x="8124" y="10339"/>
                        <a:pt x="8164" y="10339"/>
                        <a:pt x="8203" y="10342"/>
                      </a:cubicBezTo>
                      <a:cubicBezTo>
                        <a:pt x="8487" y="10356"/>
                        <a:pt x="8759" y="10363"/>
                        <a:pt x="9021" y="10363"/>
                      </a:cubicBezTo>
                      <a:cubicBezTo>
                        <a:pt x="9207" y="10363"/>
                        <a:pt x="9389" y="10359"/>
                        <a:pt x="9567" y="10352"/>
                      </a:cubicBezTo>
                      <a:cubicBezTo>
                        <a:pt x="9720" y="10346"/>
                        <a:pt x="9869" y="10339"/>
                        <a:pt x="10015" y="10329"/>
                      </a:cubicBezTo>
                      <a:cubicBezTo>
                        <a:pt x="10028" y="10329"/>
                        <a:pt x="10041" y="10329"/>
                        <a:pt x="10051" y="10326"/>
                      </a:cubicBezTo>
                      <a:lnTo>
                        <a:pt x="10091" y="10326"/>
                      </a:lnTo>
                      <a:cubicBezTo>
                        <a:pt x="10210" y="10316"/>
                        <a:pt x="10326" y="10306"/>
                        <a:pt x="10438" y="10296"/>
                      </a:cubicBezTo>
                      <a:cubicBezTo>
                        <a:pt x="10495" y="10290"/>
                        <a:pt x="10551" y="10283"/>
                        <a:pt x="10604" y="10276"/>
                      </a:cubicBezTo>
                      <a:cubicBezTo>
                        <a:pt x="10723" y="10263"/>
                        <a:pt x="10839" y="10250"/>
                        <a:pt x="10952" y="10230"/>
                      </a:cubicBezTo>
                      <a:cubicBezTo>
                        <a:pt x="11077" y="10213"/>
                        <a:pt x="11207" y="10194"/>
                        <a:pt x="11329" y="10170"/>
                      </a:cubicBezTo>
                      <a:cubicBezTo>
                        <a:pt x="11346" y="10167"/>
                        <a:pt x="11362" y="10163"/>
                        <a:pt x="11382" y="10160"/>
                      </a:cubicBezTo>
                      <a:cubicBezTo>
                        <a:pt x="11544" y="10128"/>
                        <a:pt x="11703" y="10094"/>
                        <a:pt x="11859" y="10054"/>
                      </a:cubicBezTo>
                      <a:cubicBezTo>
                        <a:pt x="11876" y="10051"/>
                        <a:pt x="11892" y="10048"/>
                        <a:pt x="11912" y="10041"/>
                      </a:cubicBezTo>
                      <a:cubicBezTo>
                        <a:pt x="11962" y="10028"/>
                        <a:pt x="12005" y="10018"/>
                        <a:pt x="12051" y="10004"/>
                      </a:cubicBezTo>
                      <a:cubicBezTo>
                        <a:pt x="12144" y="9981"/>
                        <a:pt x="12237" y="9952"/>
                        <a:pt x="12326" y="9925"/>
                      </a:cubicBezTo>
                      <a:cubicBezTo>
                        <a:pt x="12885" y="9750"/>
                        <a:pt x="13366" y="9527"/>
                        <a:pt x="13776" y="9276"/>
                      </a:cubicBezTo>
                      <a:cubicBezTo>
                        <a:pt x="13955" y="9163"/>
                        <a:pt x="14117" y="9047"/>
                        <a:pt x="14273" y="8928"/>
                      </a:cubicBezTo>
                      <a:cubicBezTo>
                        <a:pt x="14349" y="8865"/>
                        <a:pt x="14425" y="8806"/>
                        <a:pt x="14499" y="8740"/>
                      </a:cubicBezTo>
                      <a:cubicBezTo>
                        <a:pt x="15187" y="8141"/>
                        <a:pt x="15627" y="7438"/>
                        <a:pt x="15969" y="6770"/>
                      </a:cubicBezTo>
                      <a:cubicBezTo>
                        <a:pt x="16024" y="6657"/>
                        <a:pt x="16078" y="6544"/>
                        <a:pt x="16131" y="6432"/>
                      </a:cubicBezTo>
                      <a:cubicBezTo>
                        <a:pt x="16191" y="6302"/>
                        <a:pt x="16243" y="6166"/>
                        <a:pt x="16293" y="6031"/>
                      </a:cubicBezTo>
                      <a:cubicBezTo>
                        <a:pt x="16597" y="5107"/>
                        <a:pt x="16588" y="4008"/>
                        <a:pt x="16452" y="3007"/>
                      </a:cubicBezTo>
                      <a:cubicBezTo>
                        <a:pt x="16240" y="1381"/>
                        <a:pt x="15707" y="1"/>
                        <a:pt x="15707" y="1"/>
                      </a:cubicBezTo>
                      <a:close/>
                    </a:path>
                  </a:pathLst>
                </a:custGeom>
                <a:solidFill>
                  <a:srgbClr val="F2E39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3" name="Google Shape;3748;p54">
                  <a:extLst>
                    <a:ext uri="{FF2B5EF4-FFF2-40B4-BE49-F238E27FC236}">
                      <a16:creationId xmlns:a16="http://schemas.microsoft.com/office/drawing/2014/main" id="{41BB7537-2A1F-4253-B41E-7776D68BD7C0}"/>
                    </a:ext>
                  </a:extLst>
                </p:cNvPr>
                <p:cNvSpPr/>
                <p:nvPr/>
              </p:nvSpPr>
              <p:spPr>
                <a:xfrm>
                  <a:off x="2211816" y="2137748"/>
                  <a:ext cx="39658" cy="1448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7" h="3204" extrusionOk="0">
                      <a:moveTo>
                        <a:pt x="512" y="0"/>
                      </a:moveTo>
                      <a:cubicBezTo>
                        <a:pt x="432" y="0"/>
                        <a:pt x="352" y="36"/>
                        <a:pt x="299" y="124"/>
                      </a:cubicBezTo>
                      <a:cubicBezTo>
                        <a:pt x="1" y="607"/>
                        <a:pt x="40" y="1134"/>
                        <a:pt x="47" y="1691"/>
                      </a:cubicBezTo>
                      <a:cubicBezTo>
                        <a:pt x="47" y="1869"/>
                        <a:pt x="50" y="2051"/>
                        <a:pt x="57" y="2230"/>
                      </a:cubicBezTo>
                      <a:cubicBezTo>
                        <a:pt x="222" y="2565"/>
                        <a:pt x="411" y="2892"/>
                        <a:pt x="620" y="3204"/>
                      </a:cubicBezTo>
                      <a:cubicBezTo>
                        <a:pt x="603" y="2883"/>
                        <a:pt x="590" y="2565"/>
                        <a:pt x="580" y="2247"/>
                      </a:cubicBezTo>
                      <a:cubicBezTo>
                        <a:pt x="567" y="1684"/>
                        <a:pt x="444" y="893"/>
                        <a:pt x="753" y="389"/>
                      </a:cubicBezTo>
                      <a:cubicBezTo>
                        <a:pt x="877" y="189"/>
                        <a:pt x="694" y="0"/>
                        <a:pt x="512" y="0"/>
                      </a:cubicBezTo>
                      <a:close/>
                    </a:path>
                  </a:pathLst>
                </a:custGeom>
                <a:solidFill>
                  <a:srgbClr val="A1393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4" name="Google Shape;3749;p54">
                  <a:extLst>
                    <a:ext uri="{FF2B5EF4-FFF2-40B4-BE49-F238E27FC236}">
                      <a16:creationId xmlns:a16="http://schemas.microsoft.com/office/drawing/2014/main" id="{F5B78057-A42A-42E6-9CD5-43D1CB8D2268}"/>
                    </a:ext>
                  </a:extLst>
                </p:cNvPr>
                <p:cNvSpPr/>
                <p:nvPr/>
              </p:nvSpPr>
              <p:spPr>
                <a:xfrm>
                  <a:off x="2266034" y="2196217"/>
                  <a:ext cx="28036" cy="1495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0" h="3308" extrusionOk="0">
                      <a:moveTo>
                        <a:pt x="364" y="0"/>
                      </a:moveTo>
                      <a:cubicBezTo>
                        <a:pt x="232" y="0"/>
                        <a:pt x="93" y="84"/>
                        <a:pt x="80" y="252"/>
                      </a:cubicBezTo>
                      <a:cubicBezTo>
                        <a:pt x="17" y="1073"/>
                        <a:pt x="0" y="1894"/>
                        <a:pt x="30" y="2712"/>
                      </a:cubicBezTo>
                      <a:cubicBezTo>
                        <a:pt x="205" y="2921"/>
                        <a:pt x="391" y="3120"/>
                        <a:pt x="587" y="3308"/>
                      </a:cubicBezTo>
                      <a:cubicBezTo>
                        <a:pt x="523" y="2291"/>
                        <a:pt x="530" y="1272"/>
                        <a:pt x="607" y="252"/>
                      </a:cubicBezTo>
                      <a:cubicBezTo>
                        <a:pt x="620" y="84"/>
                        <a:pt x="495" y="0"/>
                        <a:pt x="364" y="0"/>
                      </a:cubicBezTo>
                      <a:close/>
                    </a:path>
                  </a:pathLst>
                </a:custGeom>
                <a:solidFill>
                  <a:srgbClr val="A1393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5" name="Google Shape;3750;p54">
                  <a:extLst>
                    <a:ext uri="{FF2B5EF4-FFF2-40B4-BE49-F238E27FC236}">
                      <a16:creationId xmlns:a16="http://schemas.microsoft.com/office/drawing/2014/main" id="{34A26183-C175-4C25-A786-C7B6EE5797CC}"/>
                    </a:ext>
                  </a:extLst>
                </p:cNvPr>
                <p:cNvSpPr/>
                <p:nvPr/>
              </p:nvSpPr>
              <p:spPr>
                <a:xfrm>
                  <a:off x="2336849" y="2239266"/>
                  <a:ext cx="30750" cy="1636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0" h="3619" extrusionOk="0">
                      <a:moveTo>
                        <a:pt x="360" y="1"/>
                      </a:moveTo>
                      <a:cubicBezTo>
                        <a:pt x="228" y="1"/>
                        <a:pt x="90" y="85"/>
                        <a:pt x="77" y="254"/>
                      </a:cubicBezTo>
                      <a:cubicBezTo>
                        <a:pt x="1" y="1260"/>
                        <a:pt x="14" y="2264"/>
                        <a:pt x="113" y="3257"/>
                      </a:cubicBezTo>
                      <a:cubicBezTo>
                        <a:pt x="295" y="3386"/>
                        <a:pt x="484" y="3505"/>
                        <a:pt x="679" y="3618"/>
                      </a:cubicBezTo>
                      <a:cubicBezTo>
                        <a:pt x="540" y="2502"/>
                        <a:pt x="517" y="1382"/>
                        <a:pt x="603" y="254"/>
                      </a:cubicBezTo>
                      <a:cubicBezTo>
                        <a:pt x="617" y="85"/>
                        <a:pt x="492" y="1"/>
                        <a:pt x="360" y="1"/>
                      </a:cubicBezTo>
                      <a:close/>
                    </a:path>
                  </a:pathLst>
                </a:custGeom>
                <a:solidFill>
                  <a:srgbClr val="A1393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6" name="Google Shape;3751;p54">
                  <a:extLst>
                    <a:ext uri="{FF2B5EF4-FFF2-40B4-BE49-F238E27FC236}">
                      <a16:creationId xmlns:a16="http://schemas.microsoft.com/office/drawing/2014/main" id="{BF683660-D812-41A0-B97F-5D472F14D649}"/>
                    </a:ext>
                  </a:extLst>
                </p:cNvPr>
                <p:cNvSpPr/>
                <p:nvPr/>
              </p:nvSpPr>
              <p:spPr>
                <a:xfrm>
                  <a:off x="2399886" y="2247813"/>
                  <a:ext cx="51099" cy="1913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0" h="4231" extrusionOk="0">
                      <a:moveTo>
                        <a:pt x="255" y="0"/>
                      </a:moveTo>
                      <a:cubicBezTo>
                        <a:pt x="123" y="0"/>
                        <a:pt x="1" y="83"/>
                        <a:pt x="17" y="250"/>
                      </a:cubicBezTo>
                      <a:cubicBezTo>
                        <a:pt x="143" y="1522"/>
                        <a:pt x="279" y="2790"/>
                        <a:pt x="547" y="4035"/>
                      </a:cubicBezTo>
                      <a:cubicBezTo>
                        <a:pt x="739" y="4105"/>
                        <a:pt x="931" y="4174"/>
                        <a:pt x="1130" y="4230"/>
                      </a:cubicBezTo>
                      <a:cubicBezTo>
                        <a:pt x="826" y="2926"/>
                        <a:pt x="679" y="1591"/>
                        <a:pt x="543" y="250"/>
                      </a:cubicBezTo>
                      <a:cubicBezTo>
                        <a:pt x="527" y="84"/>
                        <a:pt x="387" y="0"/>
                        <a:pt x="255" y="0"/>
                      </a:cubicBezTo>
                      <a:close/>
                    </a:path>
                  </a:pathLst>
                </a:custGeom>
                <a:solidFill>
                  <a:srgbClr val="A1393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7" name="Google Shape;3752;p54">
                  <a:extLst>
                    <a:ext uri="{FF2B5EF4-FFF2-40B4-BE49-F238E27FC236}">
                      <a16:creationId xmlns:a16="http://schemas.microsoft.com/office/drawing/2014/main" id="{42512FD0-6E14-4A15-97B0-D5A77F1B1D8E}"/>
                    </a:ext>
                  </a:extLst>
                </p:cNvPr>
                <p:cNvSpPr/>
                <p:nvPr/>
              </p:nvSpPr>
              <p:spPr>
                <a:xfrm>
                  <a:off x="2847518" y="2158413"/>
                  <a:ext cx="61725" cy="134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5" h="2976" extrusionOk="0">
                      <a:moveTo>
                        <a:pt x="321" y="0"/>
                      </a:moveTo>
                      <a:cubicBezTo>
                        <a:pt x="157" y="0"/>
                        <a:pt x="1" y="124"/>
                        <a:pt x="79" y="313"/>
                      </a:cubicBezTo>
                      <a:cubicBezTo>
                        <a:pt x="440" y="1187"/>
                        <a:pt x="797" y="2065"/>
                        <a:pt x="1040" y="2976"/>
                      </a:cubicBezTo>
                      <a:cubicBezTo>
                        <a:pt x="1095" y="2863"/>
                        <a:pt x="1149" y="2750"/>
                        <a:pt x="1202" y="2638"/>
                      </a:cubicBezTo>
                      <a:cubicBezTo>
                        <a:pt x="1262" y="2508"/>
                        <a:pt x="1314" y="2372"/>
                        <a:pt x="1364" y="2237"/>
                      </a:cubicBezTo>
                      <a:cubicBezTo>
                        <a:pt x="1142" y="1538"/>
                        <a:pt x="871" y="856"/>
                        <a:pt x="589" y="174"/>
                      </a:cubicBezTo>
                      <a:cubicBezTo>
                        <a:pt x="538" y="53"/>
                        <a:pt x="428" y="0"/>
                        <a:pt x="32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8" name="Google Shape;3753;p54">
                  <a:extLst>
                    <a:ext uri="{FF2B5EF4-FFF2-40B4-BE49-F238E27FC236}">
                      <a16:creationId xmlns:a16="http://schemas.microsoft.com/office/drawing/2014/main" id="{FC6E4CE5-6B3A-4947-8F37-6F68BB66CB2B}"/>
                    </a:ext>
                  </a:extLst>
                </p:cNvPr>
                <p:cNvSpPr/>
                <p:nvPr/>
              </p:nvSpPr>
              <p:spPr>
                <a:xfrm>
                  <a:off x="2477438" y="2275216"/>
                  <a:ext cx="60595" cy="1790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0" h="3959" extrusionOk="0">
                      <a:moveTo>
                        <a:pt x="320" y="0"/>
                      </a:moveTo>
                      <a:cubicBezTo>
                        <a:pt x="162" y="0"/>
                        <a:pt x="0" y="129"/>
                        <a:pt x="54" y="326"/>
                      </a:cubicBezTo>
                      <a:cubicBezTo>
                        <a:pt x="385" y="1505"/>
                        <a:pt x="637" y="2701"/>
                        <a:pt x="806" y="3913"/>
                      </a:cubicBezTo>
                      <a:cubicBezTo>
                        <a:pt x="925" y="3925"/>
                        <a:pt x="1044" y="3939"/>
                        <a:pt x="1163" y="3949"/>
                      </a:cubicBezTo>
                      <a:cubicBezTo>
                        <a:pt x="1223" y="3952"/>
                        <a:pt x="1279" y="3956"/>
                        <a:pt x="1339" y="3959"/>
                      </a:cubicBezTo>
                      <a:cubicBezTo>
                        <a:pt x="1167" y="2684"/>
                        <a:pt x="911" y="1429"/>
                        <a:pt x="564" y="187"/>
                      </a:cubicBezTo>
                      <a:cubicBezTo>
                        <a:pt x="527" y="56"/>
                        <a:pt x="425" y="0"/>
                        <a:pt x="320" y="0"/>
                      </a:cubicBezTo>
                      <a:close/>
                    </a:path>
                  </a:pathLst>
                </a:custGeom>
                <a:solidFill>
                  <a:srgbClr val="A1393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9" name="Google Shape;3754;p54">
                  <a:extLst>
                    <a:ext uri="{FF2B5EF4-FFF2-40B4-BE49-F238E27FC236}">
                      <a16:creationId xmlns:a16="http://schemas.microsoft.com/office/drawing/2014/main" id="{A140C18C-55AD-4FC1-ACC3-17DF8C2A73E4}"/>
                    </a:ext>
                  </a:extLst>
                </p:cNvPr>
                <p:cNvSpPr/>
                <p:nvPr/>
              </p:nvSpPr>
              <p:spPr>
                <a:xfrm>
                  <a:off x="2579635" y="2289687"/>
                  <a:ext cx="49109" cy="1653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6" h="3656" extrusionOk="0">
                      <a:moveTo>
                        <a:pt x="319" y="0"/>
                      </a:moveTo>
                      <a:cubicBezTo>
                        <a:pt x="163" y="0"/>
                        <a:pt x="1" y="129"/>
                        <a:pt x="53" y="327"/>
                      </a:cubicBezTo>
                      <a:cubicBezTo>
                        <a:pt x="340" y="1424"/>
                        <a:pt x="510" y="2529"/>
                        <a:pt x="562" y="3655"/>
                      </a:cubicBezTo>
                      <a:cubicBezTo>
                        <a:pt x="741" y="3649"/>
                        <a:pt x="917" y="3639"/>
                        <a:pt x="1086" y="3629"/>
                      </a:cubicBezTo>
                      <a:cubicBezTo>
                        <a:pt x="1036" y="2463"/>
                        <a:pt x="860" y="1320"/>
                        <a:pt x="559" y="188"/>
                      </a:cubicBezTo>
                      <a:cubicBezTo>
                        <a:pt x="525" y="57"/>
                        <a:pt x="423" y="0"/>
                        <a:pt x="31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0" name="Google Shape;3755;p54">
                  <a:extLst>
                    <a:ext uri="{FF2B5EF4-FFF2-40B4-BE49-F238E27FC236}">
                      <a16:creationId xmlns:a16="http://schemas.microsoft.com/office/drawing/2014/main" id="{4FA5497F-21B2-4680-9709-57273AD6D9AD}"/>
                    </a:ext>
                  </a:extLst>
                </p:cNvPr>
                <p:cNvSpPr/>
                <p:nvPr/>
              </p:nvSpPr>
              <p:spPr>
                <a:xfrm>
                  <a:off x="2651897" y="2264680"/>
                  <a:ext cx="58017" cy="1821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3" h="4027" extrusionOk="0">
                      <a:moveTo>
                        <a:pt x="321" y="1"/>
                      </a:moveTo>
                      <a:cubicBezTo>
                        <a:pt x="158" y="1"/>
                        <a:pt x="1" y="127"/>
                        <a:pt x="77" y="317"/>
                      </a:cubicBezTo>
                      <a:cubicBezTo>
                        <a:pt x="550" y="1513"/>
                        <a:pt x="766" y="2745"/>
                        <a:pt x="726" y="4026"/>
                      </a:cubicBezTo>
                      <a:cubicBezTo>
                        <a:pt x="908" y="3990"/>
                        <a:pt x="1084" y="3953"/>
                        <a:pt x="1256" y="3910"/>
                      </a:cubicBezTo>
                      <a:cubicBezTo>
                        <a:pt x="1282" y="2625"/>
                        <a:pt x="1061" y="1384"/>
                        <a:pt x="584" y="178"/>
                      </a:cubicBezTo>
                      <a:cubicBezTo>
                        <a:pt x="536" y="54"/>
                        <a:pt x="427" y="1"/>
                        <a:pt x="32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1" name="Google Shape;3756;p54">
                  <a:extLst>
                    <a:ext uri="{FF2B5EF4-FFF2-40B4-BE49-F238E27FC236}">
                      <a16:creationId xmlns:a16="http://schemas.microsoft.com/office/drawing/2014/main" id="{2F9E88EF-7BC9-4CA9-90BA-A886AB166E9C}"/>
                    </a:ext>
                  </a:extLst>
                </p:cNvPr>
                <p:cNvSpPr/>
                <p:nvPr/>
              </p:nvSpPr>
              <p:spPr>
                <a:xfrm>
                  <a:off x="2763047" y="2252878"/>
                  <a:ext cx="54807" cy="1534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12" h="3394" extrusionOk="0">
                      <a:moveTo>
                        <a:pt x="319" y="0"/>
                      </a:moveTo>
                      <a:cubicBezTo>
                        <a:pt x="159" y="0"/>
                        <a:pt x="0" y="126"/>
                        <a:pt x="67" y="320"/>
                      </a:cubicBezTo>
                      <a:cubicBezTo>
                        <a:pt x="414" y="1327"/>
                        <a:pt x="632" y="2347"/>
                        <a:pt x="715" y="3393"/>
                      </a:cubicBezTo>
                      <a:cubicBezTo>
                        <a:pt x="894" y="3280"/>
                        <a:pt x="1056" y="3164"/>
                        <a:pt x="1212" y="3045"/>
                      </a:cubicBezTo>
                      <a:cubicBezTo>
                        <a:pt x="1112" y="2072"/>
                        <a:pt x="901" y="1118"/>
                        <a:pt x="576" y="181"/>
                      </a:cubicBezTo>
                      <a:cubicBezTo>
                        <a:pt x="532" y="55"/>
                        <a:pt x="425" y="0"/>
                        <a:pt x="31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2" name="Google Shape;3757;p54">
                  <a:extLst>
                    <a:ext uri="{FF2B5EF4-FFF2-40B4-BE49-F238E27FC236}">
                      <a16:creationId xmlns:a16="http://schemas.microsoft.com/office/drawing/2014/main" id="{A19A1A93-3663-41D2-9186-DA8ECEF46062}"/>
                    </a:ext>
                  </a:extLst>
                </p:cNvPr>
                <p:cNvSpPr/>
                <p:nvPr/>
              </p:nvSpPr>
              <p:spPr>
                <a:xfrm>
                  <a:off x="2519266" y="2364209"/>
                  <a:ext cx="148864" cy="1858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92" h="4111" extrusionOk="0">
                      <a:moveTo>
                        <a:pt x="129" y="1"/>
                      </a:moveTo>
                      <a:cubicBezTo>
                        <a:pt x="129" y="1"/>
                        <a:pt x="0" y="948"/>
                        <a:pt x="159" y="1971"/>
                      </a:cubicBezTo>
                      <a:cubicBezTo>
                        <a:pt x="288" y="2782"/>
                        <a:pt x="599" y="3640"/>
                        <a:pt x="1305" y="4110"/>
                      </a:cubicBezTo>
                      <a:cubicBezTo>
                        <a:pt x="1305" y="4110"/>
                        <a:pt x="1884" y="4071"/>
                        <a:pt x="2438" y="3564"/>
                      </a:cubicBezTo>
                      <a:cubicBezTo>
                        <a:pt x="2689" y="3332"/>
                        <a:pt x="2930" y="3001"/>
                        <a:pt x="3109" y="2534"/>
                      </a:cubicBezTo>
                      <a:cubicBezTo>
                        <a:pt x="3185" y="2345"/>
                        <a:pt x="3245" y="2136"/>
                        <a:pt x="3292" y="1905"/>
                      </a:cubicBezTo>
                      <a:lnTo>
                        <a:pt x="3282" y="1885"/>
                      </a:lnTo>
                      <a:cubicBezTo>
                        <a:pt x="3248" y="1845"/>
                        <a:pt x="3162" y="1736"/>
                        <a:pt x="3023" y="1587"/>
                      </a:cubicBezTo>
                      <a:cubicBezTo>
                        <a:pt x="2818" y="1361"/>
                        <a:pt x="2497" y="1051"/>
                        <a:pt x="2080" y="759"/>
                      </a:cubicBezTo>
                      <a:cubicBezTo>
                        <a:pt x="1563" y="401"/>
                        <a:pt x="897" y="74"/>
                        <a:pt x="12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3" name="Google Shape;3758;p54">
                  <a:extLst>
                    <a:ext uri="{FF2B5EF4-FFF2-40B4-BE49-F238E27FC236}">
                      <a16:creationId xmlns:a16="http://schemas.microsoft.com/office/drawing/2014/main" id="{A6DFEF63-64C5-4C1C-A9CE-2391543ADD2A}"/>
                    </a:ext>
                  </a:extLst>
                </p:cNvPr>
                <p:cNvSpPr/>
                <p:nvPr/>
              </p:nvSpPr>
              <p:spPr>
                <a:xfrm>
                  <a:off x="2645295" y="2423628"/>
                  <a:ext cx="78366" cy="670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3" h="1482" extrusionOk="0">
                      <a:moveTo>
                        <a:pt x="688" y="1"/>
                      </a:moveTo>
                      <a:cubicBezTo>
                        <a:pt x="583" y="1"/>
                        <a:pt x="482" y="27"/>
                        <a:pt x="395" y="91"/>
                      </a:cubicBezTo>
                      <a:cubicBezTo>
                        <a:pt x="1" y="376"/>
                        <a:pt x="94" y="1227"/>
                        <a:pt x="545" y="1375"/>
                      </a:cubicBezTo>
                      <a:cubicBezTo>
                        <a:pt x="700" y="1427"/>
                        <a:pt x="862" y="1481"/>
                        <a:pt x="1019" y="1481"/>
                      </a:cubicBezTo>
                      <a:cubicBezTo>
                        <a:pt x="1143" y="1481"/>
                        <a:pt x="1262" y="1447"/>
                        <a:pt x="1372" y="1352"/>
                      </a:cubicBezTo>
                      <a:cubicBezTo>
                        <a:pt x="1574" y="1177"/>
                        <a:pt x="1733" y="952"/>
                        <a:pt x="1677" y="703"/>
                      </a:cubicBezTo>
                      <a:cubicBezTo>
                        <a:pt x="1637" y="538"/>
                        <a:pt x="1409" y="319"/>
                        <a:pt x="1233" y="197"/>
                      </a:cubicBezTo>
                      <a:cubicBezTo>
                        <a:pt x="1087" y="91"/>
                        <a:pt x="882" y="1"/>
                        <a:pt x="688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4" name="Google Shape;3759;p54">
                  <a:extLst>
                    <a:ext uri="{FF2B5EF4-FFF2-40B4-BE49-F238E27FC236}">
                      <a16:creationId xmlns:a16="http://schemas.microsoft.com/office/drawing/2014/main" id="{1E91A411-9B29-4B9A-96EC-870F20A97C40}"/>
                    </a:ext>
                  </a:extLst>
                </p:cNvPr>
                <p:cNvSpPr/>
                <p:nvPr/>
              </p:nvSpPr>
              <p:spPr>
                <a:xfrm>
                  <a:off x="2686807" y="2309855"/>
                  <a:ext cx="174821" cy="1857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66" h="4108" extrusionOk="0">
                      <a:moveTo>
                        <a:pt x="2464" y="0"/>
                      </a:moveTo>
                      <a:cubicBezTo>
                        <a:pt x="487" y="73"/>
                        <a:pt x="0" y="3011"/>
                        <a:pt x="0" y="3011"/>
                      </a:cubicBezTo>
                      <a:cubicBezTo>
                        <a:pt x="0" y="3011"/>
                        <a:pt x="1090" y="4108"/>
                        <a:pt x="2487" y="4108"/>
                      </a:cubicBezTo>
                      <a:cubicBezTo>
                        <a:pt x="2729" y="4108"/>
                        <a:pt x="2980" y="4075"/>
                        <a:pt x="3236" y="3998"/>
                      </a:cubicBezTo>
                      <a:cubicBezTo>
                        <a:pt x="3865" y="2630"/>
                        <a:pt x="2464" y="0"/>
                        <a:pt x="246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5" name="Google Shape;3760;p54">
                  <a:extLst>
                    <a:ext uri="{FF2B5EF4-FFF2-40B4-BE49-F238E27FC236}">
                      <a16:creationId xmlns:a16="http://schemas.microsoft.com/office/drawing/2014/main" id="{50A54111-0115-452A-A6B3-741B0C8B9DDF}"/>
                    </a:ext>
                  </a:extLst>
                </p:cNvPr>
                <p:cNvSpPr/>
                <p:nvPr/>
              </p:nvSpPr>
              <p:spPr>
                <a:xfrm>
                  <a:off x="2568149" y="2435250"/>
                  <a:ext cx="82165" cy="47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7" h="1046" extrusionOk="0">
                      <a:moveTo>
                        <a:pt x="94" y="0"/>
                      </a:moveTo>
                      <a:cubicBezTo>
                        <a:pt x="24" y="0"/>
                        <a:pt x="1" y="110"/>
                        <a:pt x="75" y="128"/>
                      </a:cubicBezTo>
                      <a:cubicBezTo>
                        <a:pt x="611" y="258"/>
                        <a:pt x="1147" y="386"/>
                        <a:pt x="1684" y="513"/>
                      </a:cubicBezTo>
                      <a:cubicBezTo>
                        <a:pt x="1310" y="645"/>
                        <a:pt x="939" y="781"/>
                        <a:pt x="565" y="913"/>
                      </a:cubicBezTo>
                      <a:cubicBezTo>
                        <a:pt x="493" y="940"/>
                        <a:pt x="513" y="1046"/>
                        <a:pt x="579" y="1046"/>
                      </a:cubicBezTo>
                      <a:cubicBezTo>
                        <a:pt x="586" y="1046"/>
                        <a:pt x="594" y="1045"/>
                        <a:pt x="601" y="1042"/>
                      </a:cubicBezTo>
                      <a:cubicBezTo>
                        <a:pt x="982" y="903"/>
                        <a:pt x="1366" y="768"/>
                        <a:pt x="1747" y="629"/>
                      </a:cubicBezTo>
                      <a:cubicBezTo>
                        <a:pt x="1817" y="605"/>
                        <a:pt x="1800" y="506"/>
                        <a:pt x="1740" y="499"/>
                      </a:cubicBezTo>
                      <a:cubicBezTo>
                        <a:pt x="1777" y="466"/>
                        <a:pt x="1777" y="400"/>
                        <a:pt x="1721" y="386"/>
                      </a:cubicBezTo>
                      <a:cubicBezTo>
                        <a:pt x="1184" y="258"/>
                        <a:pt x="648" y="132"/>
                        <a:pt x="111" y="3"/>
                      </a:cubicBezTo>
                      <a:cubicBezTo>
                        <a:pt x="105" y="1"/>
                        <a:pt x="99" y="0"/>
                        <a:pt x="94" y="0"/>
                      </a:cubicBezTo>
                      <a:close/>
                    </a:path>
                  </a:pathLst>
                </a:custGeom>
                <a:solidFill>
                  <a:srgbClr val="F2E39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6" name="Google Shape;3761;p54">
                  <a:extLst>
                    <a:ext uri="{FF2B5EF4-FFF2-40B4-BE49-F238E27FC236}">
                      <a16:creationId xmlns:a16="http://schemas.microsoft.com/office/drawing/2014/main" id="{15B9E7FF-A94E-4255-9DBF-F4D06C0F8B6F}"/>
                    </a:ext>
                  </a:extLst>
                </p:cNvPr>
                <p:cNvSpPr/>
                <p:nvPr/>
              </p:nvSpPr>
              <p:spPr>
                <a:xfrm>
                  <a:off x="2667226" y="2403867"/>
                  <a:ext cx="107804" cy="857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84" h="1897" extrusionOk="0">
                      <a:moveTo>
                        <a:pt x="1947" y="0"/>
                      </a:moveTo>
                      <a:cubicBezTo>
                        <a:pt x="1932" y="0"/>
                        <a:pt x="1917" y="6"/>
                        <a:pt x="1903" y="21"/>
                      </a:cubicBezTo>
                      <a:cubicBezTo>
                        <a:pt x="1662" y="282"/>
                        <a:pt x="1404" y="528"/>
                        <a:pt x="1125" y="753"/>
                      </a:cubicBezTo>
                      <a:cubicBezTo>
                        <a:pt x="1116" y="762"/>
                        <a:pt x="1109" y="773"/>
                        <a:pt x="1106" y="782"/>
                      </a:cubicBezTo>
                      <a:cubicBezTo>
                        <a:pt x="874" y="472"/>
                        <a:pt x="473" y="305"/>
                        <a:pt x="86" y="299"/>
                      </a:cubicBezTo>
                      <a:cubicBezTo>
                        <a:pt x="0" y="299"/>
                        <a:pt x="0" y="432"/>
                        <a:pt x="86" y="432"/>
                      </a:cubicBezTo>
                      <a:cubicBezTo>
                        <a:pt x="410" y="435"/>
                        <a:pt x="728" y="548"/>
                        <a:pt x="950" y="796"/>
                      </a:cubicBezTo>
                      <a:cubicBezTo>
                        <a:pt x="1205" y="1080"/>
                        <a:pt x="1278" y="1594"/>
                        <a:pt x="850" y="1763"/>
                      </a:cubicBezTo>
                      <a:cubicBezTo>
                        <a:pt x="779" y="1792"/>
                        <a:pt x="801" y="1896"/>
                        <a:pt x="861" y="1896"/>
                      </a:cubicBezTo>
                      <a:cubicBezTo>
                        <a:pt x="868" y="1896"/>
                        <a:pt x="876" y="1895"/>
                        <a:pt x="884" y="1892"/>
                      </a:cubicBezTo>
                      <a:cubicBezTo>
                        <a:pt x="1241" y="1750"/>
                        <a:pt x="1377" y="1359"/>
                        <a:pt x="1238" y="1008"/>
                      </a:cubicBezTo>
                      <a:cubicBezTo>
                        <a:pt x="1225" y="978"/>
                        <a:pt x="1208" y="952"/>
                        <a:pt x="1195" y="921"/>
                      </a:cubicBezTo>
                      <a:lnTo>
                        <a:pt x="2298" y="802"/>
                      </a:lnTo>
                      <a:cubicBezTo>
                        <a:pt x="2378" y="793"/>
                        <a:pt x="2384" y="670"/>
                        <a:pt x="2304" y="670"/>
                      </a:cubicBezTo>
                      <a:cubicBezTo>
                        <a:pt x="2302" y="670"/>
                        <a:pt x="2300" y="670"/>
                        <a:pt x="2298" y="670"/>
                      </a:cubicBezTo>
                      <a:cubicBezTo>
                        <a:pt x="1963" y="707"/>
                        <a:pt x="1629" y="743"/>
                        <a:pt x="1291" y="779"/>
                      </a:cubicBezTo>
                      <a:cubicBezTo>
                        <a:pt x="1539" y="574"/>
                        <a:pt x="1775" y="352"/>
                        <a:pt x="1996" y="114"/>
                      </a:cubicBezTo>
                      <a:cubicBezTo>
                        <a:pt x="2040" y="66"/>
                        <a:pt x="1995" y="0"/>
                        <a:pt x="1947" y="0"/>
                      </a:cubicBezTo>
                      <a:close/>
                    </a:path>
                  </a:pathLst>
                </a:custGeom>
                <a:solidFill>
                  <a:srgbClr val="F2E39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7" name="Google Shape;3762;p54">
                  <a:extLst>
                    <a:ext uri="{FF2B5EF4-FFF2-40B4-BE49-F238E27FC236}">
                      <a16:creationId xmlns:a16="http://schemas.microsoft.com/office/drawing/2014/main" id="{F5FBA610-FF44-4F90-99CC-3204EAE838EF}"/>
                    </a:ext>
                  </a:extLst>
                </p:cNvPr>
                <p:cNvSpPr/>
                <p:nvPr/>
              </p:nvSpPr>
              <p:spPr>
                <a:xfrm>
                  <a:off x="2164199" y="1625948"/>
                  <a:ext cx="762997" cy="7019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73" h="15522" extrusionOk="0">
                      <a:moveTo>
                        <a:pt x="8071" y="1"/>
                      </a:moveTo>
                      <a:cubicBezTo>
                        <a:pt x="7663" y="4"/>
                        <a:pt x="7246" y="41"/>
                        <a:pt x="6828" y="117"/>
                      </a:cubicBezTo>
                      <a:cubicBezTo>
                        <a:pt x="6796" y="123"/>
                        <a:pt x="6759" y="130"/>
                        <a:pt x="6726" y="137"/>
                      </a:cubicBezTo>
                      <a:cubicBezTo>
                        <a:pt x="6719" y="140"/>
                        <a:pt x="6709" y="140"/>
                        <a:pt x="6700" y="143"/>
                      </a:cubicBezTo>
                      <a:cubicBezTo>
                        <a:pt x="6666" y="150"/>
                        <a:pt x="6630" y="157"/>
                        <a:pt x="6597" y="167"/>
                      </a:cubicBezTo>
                      <a:cubicBezTo>
                        <a:pt x="6123" y="269"/>
                        <a:pt x="5647" y="435"/>
                        <a:pt x="5176" y="670"/>
                      </a:cubicBezTo>
                      <a:cubicBezTo>
                        <a:pt x="5136" y="690"/>
                        <a:pt x="5097" y="710"/>
                        <a:pt x="5057" y="733"/>
                      </a:cubicBezTo>
                      <a:cubicBezTo>
                        <a:pt x="5020" y="749"/>
                        <a:pt x="4985" y="773"/>
                        <a:pt x="4945" y="792"/>
                      </a:cubicBezTo>
                      <a:cubicBezTo>
                        <a:pt x="4849" y="846"/>
                        <a:pt x="4752" y="902"/>
                        <a:pt x="4656" y="962"/>
                      </a:cubicBezTo>
                      <a:cubicBezTo>
                        <a:pt x="4643" y="968"/>
                        <a:pt x="4633" y="978"/>
                        <a:pt x="4620" y="985"/>
                      </a:cubicBezTo>
                      <a:cubicBezTo>
                        <a:pt x="4381" y="1133"/>
                        <a:pt x="4146" y="1306"/>
                        <a:pt x="3915" y="1501"/>
                      </a:cubicBezTo>
                      <a:cubicBezTo>
                        <a:pt x="3878" y="1531"/>
                        <a:pt x="3842" y="1561"/>
                        <a:pt x="3805" y="1590"/>
                      </a:cubicBezTo>
                      <a:cubicBezTo>
                        <a:pt x="3435" y="1911"/>
                        <a:pt x="3067" y="2293"/>
                        <a:pt x="2716" y="2740"/>
                      </a:cubicBezTo>
                      <a:cubicBezTo>
                        <a:pt x="2686" y="2776"/>
                        <a:pt x="2656" y="2813"/>
                        <a:pt x="2626" y="2852"/>
                      </a:cubicBezTo>
                      <a:lnTo>
                        <a:pt x="2623" y="2856"/>
                      </a:lnTo>
                      <a:cubicBezTo>
                        <a:pt x="2593" y="2892"/>
                        <a:pt x="2309" y="3236"/>
                        <a:pt x="1941" y="3793"/>
                      </a:cubicBezTo>
                      <a:cubicBezTo>
                        <a:pt x="1918" y="3832"/>
                        <a:pt x="1891" y="3872"/>
                        <a:pt x="1865" y="3912"/>
                      </a:cubicBezTo>
                      <a:cubicBezTo>
                        <a:pt x="1587" y="4339"/>
                        <a:pt x="1269" y="4879"/>
                        <a:pt x="981" y="5488"/>
                      </a:cubicBezTo>
                      <a:cubicBezTo>
                        <a:pt x="898" y="5660"/>
                        <a:pt x="815" y="5842"/>
                        <a:pt x="739" y="6028"/>
                      </a:cubicBezTo>
                      <a:cubicBezTo>
                        <a:pt x="719" y="6074"/>
                        <a:pt x="699" y="6117"/>
                        <a:pt x="683" y="6163"/>
                      </a:cubicBezTo>
                      <a:cubicBezTo>
                        <a:pt x="444" y="6753"/>
                        <a:pt x="249" y="7392"/>
                        <a:pt x="140" y="8051"/>
                      </a:cubicBezTo>
                      <a:cubicBezTo>
                        <a:pt x="1" y="8885"/>
                        <a:pt x="1" y="9753"/>
                        <a:pt x="239" y="10601"/>
                      </a:cubicBezTo>
                      <a:cubicBezTo>
                        <a:pt x="239" y="10608"/>
                        <a:pt x="242" y="10614"/>
                        <a:pt x="245" y="10624"/>
                      </a:cubicBezTo>
                      <a:cubicBezTo>
                        <a:pt x="1170" y="13863"/>
                        <a:pt x="5219" y="15449"/>
                        <a:pt x="9081" y="15518"/>
                      </a:cubicBezTo>
                      <a:cubicBezTo>
                        <a:pt x="9178" y="15520"/>
                        <a:pt x="9276" y="15521"/>
                        <a:pt x="9373" y="15521"/>
                      </a:cubicBezTo>
                      <a:cubicBezTo>
                        <a:pt x="9777" y="15521"/>
                        <a:pt x="10179" y="15504"/>
                        <a:pt x="10574" y="15472"/>
                      </a:cubicBezTo>
                      <a:cubicBezTo>
                        <a:pt x="14034" y="15171"/>
                        <a:pt x="16008" y="13154"/>
                        <a:pt x="16634" y="10988"/>
                      </a:cubicBezTo>
                      <a:cubicBezTo>
                        <a:pt x="16779" y="10495"/>
                        <a:pt x="16853" y="9995"/>
                        <a:pt x="16856" y="9505"/>
                      </a:cubicBezTo>
                      <a:cubicBezTo>
                        <a:pt x="16872" y="7849"/>
                        <a:pt x="16174" y="5260"/>
                        <a:pt x="15184" y="3375"/>
                      </a:cubicBezTo>
                      <a:cubicBezTo>
                        <a:pt x="15045" y="3114"/>
                        <a:pt x="14899" y="2862"/>
                        <a:pt x="14750" y="2631"/>
                      </a:cubicBezTo>
                      <a:cubicBezTo>
                        <a:pt x="14707" y="2564"/>
                        <a:pt x="14664" y="2501"/>
                        <a:pt x="14621" y="2438"/>
                      </a:cubicBezTo>
                      <a:cubicBezTo>
                        <a:pt x="14120" y="1706"/>
                        <a:pt x="13571" y="1190"/>
                        <a:pt x="13015" y="1051"/>
                      </a:cubicBezTo>
                      <a:cubicBezTo>
                        <a:pt x="12958" y="1037"/>
                        <a:pt x="12896" y="1017"/>
                        <a:pt x="12833" y="1001"/>
                      </a:cubicBezTo>
                      <a:cubicBezTo>
                        <a:pt x="12789" y="988"/>
                        <a:pt x="12743" y="974"/>
                        <a:pt x="12694" y="962"/>
                      </a:cubicBezTo>
                      <a:cubicBezTo>
                        <a:pt x="12597" y="931"/>
                        <a:pt x="12495" y="902"/>
                        <a:pt x="12385" y="869"/>
                      </a:cubicBezTo>
                      <a:cubicBezTo>
                        <a:pt x="12117" y="783"/>
                        <a:pt x="11815" y="687"/>
                        <a:pt x="11494" y="587"/>
                      </a:cubicBezTo>
                      <a:cubicBezTo>
                        <a:pt x="11448" y="574"/>
                        <a:pt x="11398" y="557"/>
                        <a:pt x="11349" y="544"/>
                      </a:cubicBezTo>
                      <a:cubicBezTo>
                        <a:pt x="10889" y="409"/>
                        <a:pt x="10385" y="276"/>
                        <a:pt x="9848" y="173"/>
                      </a:cubicBezTo>
                      <a:cubicBezTo>
                        <a:pt x="9802" y="167"/>
                        <a:pt x="9756" y="157"/>
                        <a:pt x="9706" y="147"/>
                      </a:cubicBezTo>
                      <a:cubicBezTo>
                        <a:pt x="9226" y="64"/>
                        <a:pt x="8726" y="11"/>
                        <a:pt x="821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8" name="Google Shape;3763;p54">
                  <a:extLst>
                    <a:ext uri="{FF2B5EF4-FFF2-40B4-BE49-F238E27FC236}">
                      <a16:creationId xmlns:a16="http://schemas.microsoft.com/office/drawing/2014/main" id="{77530612-819E-4A09-BE0B-703974D24D99}"/>
                    </a:ext>
                  </a:extLst>
                </p:cNvPr>
                <p:cNvSpPr/>
                <p:nvPr/>
              </p:nvSpPr>
              <p:spPr>
                <a:xfrm>
                  <a:off x="2118979" y="1459855"/>
                  <a:ext cx="627744" cy="4434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82" h="9807" extrusionOk="0">
                      <a:moveTo>
                        <a:pt x="6005" y="1"/>
                      </a:moveTo>
                      <a:cubicBezTo>
                        <a:pt x="5745" y="1"/>
                        <a:pt x="5492" y="26"/>
                        <a:pt x="5245" y="74"/>
                      </a:cubicBezTo>
                      <a:cubicBezTo>
                        <a:pt x="4828" y="154"/>
                        <a:pt x="4431" y="299"/>
                        <a:pt x="4057" y="498"/>
                      </a:cubicBezTo>
                      <a:cubicBezTo>
                        <a:pt x="4024" y="515"/>
                        <a:pt x="3990" y="531"/>
                        <a:pt x="3958" y="551"/>
                      </a:cubicBezTo>
                      <a:cubicBezTo>
                        <a:pt x="3537" y="786"/>
                        <a:pt x="3143" y="1088"/>
                        <a:pt x="2782" y="1439"/>
                      </a:cubicBezTo>
                      <a:cubicBezTo>
                        <a:pt x="1268" y="2912"/>
                        <a:pt x="305" y="5260"/>
                        <a:pt x="99" y="7257"/>
                      </a:cubicBezTo>
                      <a:lnTo>
                        <a:pt x="99" y="7267"/>
                      </a:lnTo>
                      <a:cubicBezTo>
                        <a:pt x="0" y="8251"/>
                        <a:pt x="87" y="9145"/>
                        <a:pt x="382" y="9807"/>
                      </a:cubicBezTo>
                      <a:lnTo>
                        <a:pt x="1338" y="9419"/>
                      </a:lnTo>
                      <a:lnTo>
                        <a:pt x="1467" y="9367"/>
                      </a:lnTo>
                      <a:lnTo>
                        <a:pt x="1981" y="9161"/>
                      </a:lnTo>
                      <a:lnTo>
                        <a:pt x="3613" y="8499"/>
                      </a:lnTo>
                      <a:lnTo>
                        <a:pt x="3746" y="8442"/>
                      </a:lnTo>
                      <a:lnTo>
                        <a:pt x="4514" y="8135"/>
                      </a:lnTo>
                      <a:lnTo>
                        <a:pt x="5398" y="7204"/>
                      </a:lnTo>
                      <a:lnTo>
                        <a:pt x="7773" y="6383"/>
                      </a:lnTo>
                      <a:lnTo>
                        <a:pt x="8468" y="6532"/>
                      </a:lnTo>
                      <a:lnTo>
                        <a:pt x="8591" y="6482"/>
                      </a:lnTo>
                      <a:lnTo>
                        <a:pt x="9557" y="6091"/>
                      </a:lnTo>
                      <a:lnTo>
                        <a:pt x="9683" y="6038"/>
                      </a:lnTo>
                      <a:lnTo>
                        <a:pt x="11104" y="5465"/>
                      </a:lnTo>
                      <a:lnTo>
                        <a:pt x="11226" y="5416"/>
                      </a:lnTo>
                      <a:lnTo>
                        <a:pt x="12471" y="4913"/>
                      </a:lnTo>
                      <a:lnTo>
                        <a:pt x="12597" y="4860"/>
                      </a:lnTo>
                      <a:lnTo>
                        <a:pt x="13385" y="4542"/>
                      </a:lnTo>
                      <a:lnTo>
                        <a:pt x="13657" y="4429"/>
                      </a:lnTo>
                      <a:lnTo>
                        <a:pt x="13779" y="4380"/>
                      </a:lnTo>
                      <a:lnTo>
                        <a:pt x="13882" y="4340"/>
                      </a:lnTo>
                      <a:cubicBezTo>
                        <a:pt x="13882" y="4340"/>
                        <a:pt x="13829" y="4270"/>
                        <a:pt x="13729" y="4147"/>
                      </a:cubicBezTo>
                      <a:cubicBezTo>
                        <a:pt x="13677" y="4088"/>
                        <a:pt x="13614" y="4015"/>
                        <a:pt x="13541" y="3929"/>
                      </a:cubicBezTo>
                      <a:cubicBezTo>
                        <a:pt x="13329" y="3694"/>
                        <a:pt x="13021" y="3369"/>
                        <a:pt x="12633" y="3012"/>
                      </a:cubicBezTo>
                      <a:cubicBezTo>
                        <a:pt x="11561" y="2018"/>
                        <a:pt x="9849" y="750"/>
                        <a:pt x="7703" y="230"/>
                      </a:cubicBezTo>
                      <a:cubicBezTo>
                        <a:pt x="7487" y="177"/>
                        <a:pt x="7266" y="131"/>
                        <a:pt x="7041" y="97"/>
                      </a:cubicBezTo>
                      <a:cubicBezTo>
                        <a:pt x="6998" y="91"/>
                        <a:pt x="6958" y="81"/>
                        <a:pt x="6914" y="78"/>
                      </a:cubicBezTo>
                      <a:cubicBezTo>
                        <a:pt x="6908" y="74"/>
                        <a:pt x="6898" y="74"/>
                        <a:pt x="6891" y="74"/>
                      </a:cubicBezTo>
                      <a:cubicBezTo>
                        <a:pt x="6792" y="61"/>
                        <a:pt x="6696" y="48"/>
                        <a:pt x="6600" y="38"/>
                      </a:cubicBezTo>
                      <a:cubicBezTo>
                        <a:pt x="6497" y="25"/>
                        <a:pt x="6398" y="18"/>
                        <a:pt x="6298" y="12"/>
                      </a:cubicBezTo>
                      <a:cubicBezTo>
                        <a:pt x="6200" y="4"/>
                        <a:pt x="6102" y="1"/>
                        <a:pt x="600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9" name="Google Shape;3764;p54">
                  <a:extLst>
                    <a:ext uri="{FF2B5EF4-FFF2-40B4-BE49-F238E27FC236}">
                      <a16:creationId xmlns:a16="http://schemas.microsoft.com/office/drawing/2014/main" id="{B0C0D2A4-5987-4752-9464-472AE4F117B3}"/>
                    </a:ext>
                  </a:extLst>
                </p:cNvPr>
                <p:cNvSpPr/>
                <p:nvPr/>
              </p:nvSpPr>
              <p:spPr>
                <a:xfrm>
                  <a:off x="2222126" y="1487439"/>
                  <a:ext cx="105634" cy="2224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36" h="4919" extrusionOk="0">
                      <a:moveTo>
                        <a:pt x="1919" y="0"/>
                      </a:moveTo>
                      <a:cubicBezTo>
                        <a:pt x="1899" y="0"/>
                        <a:pt x="1880" y="10"/>
                        <a:pt x="1868" y="34"/>
                      </a:cubicBezTo>
                      <a:cubicBezTo>
                        <a:pt x="1581" y="583"/>
                        <a:pt x="1352" y="1150"/>
                        <a:pt x="1183" y="1726"/>
                      </a:cubicBezTo>
                      <a:cubicBezTo>
                        <a:pt x="982" y="1696"/>
                        <a:pt x="796" y="1607"/>
                        <a:pt x="644" y="1458"/>
                      </a:cubicBezTo>
                      <a:cubicBezTo>
                        <a:pt x="630" y="1446"/>
                        <a:pt x="615" y="1440"/>
                        <a:pt x="600" y="1440"/>
                      </a:cubicBezTo>
                      <a:cubicBezTo>
                        <a:pt x="547" y="1440"/>
                        <a:pt x="501" y="1506"/>
                        <a:pt x="548" y="1551"/>
                      </a:cubicBezTo>
                      <a:cubicBezTo>
                        <a:pt x="719" y="1713"/>
                        <a:pt x="922" y="1819"/>
                        <a:pt x="1144" y="1855"/>
                      </a:cubicBezTo>
                      <a:cubicBezTo>
                        <a:pt x="1044" y="2220"/>
                        <a:pt x="965" y="2587"/>
                        <a:pt x="908" y="2961"/>
                      </a:cubicBezTo>
                      <a:cubicBezTo>
                        <a:pt x="607" y="2922"/>
                        <a:pt x="306" y="2733"/>
                        <a:pt x="143" y="2435"/>
                      </a:cubicBezTo>
                      <a:cubicBezTo>
                        <a:pt x="130" y="2411"/>
                        <a:pt x="109" y="2401"/>
                        <a:pt x="89" y="2401"/>
                      </a:cubicBezTo>
                      <a:cubicBezTo>
                        <a:pt x="45" y="2401"/>
                        <a:pt x="1" y="2449"/>
                        <a:pt x="28" y="2501"/>
                      </a:cubicBezTo>
                      <a:cubicBezTo>
                        <a:pt x="216" y="2842"/>
                        <a:pt x="551" y="3047"/>
                        <a:pt x="892" y="3091"/>
                      </a:cubicBezTo>
                      <a:cubicBezTo>
                        <a:pt x="812" y="3667"/>
                        <a:pt x="789" y="4256"/>
                        <a:pt x="823" y="4855"/>
                      </a:cubicBezTo>
                      <a:cubicBezTo>
                        <a:pt x="824" y="4897"/>
                        <a:pt x="859" y="4919"/>
                        <a:pt x="892" y="4919"/>
                      </a:cubicBezTo>
                      <a:cubicBezTo>
                        <a:pt x="924" y="4919"/>
                        <a:pt x="956" y="4898"/>
                        <a:pt x="954" y="4855"/>
                      </a:cubicBezTo>
                      <a:cubicBezTo>
                        <a:pt x="922" y="4259"/>
                        <a:pt x="945" y="3673"/>
                        <a:pt x="1021" y="3097"/>
                      </a:cubicBezTo>
                      <a:cubicBezTo>
                        <a:pt x="1385" y="3097"/>
                        <a:pt x="1733" y="2899"/>
                        <a:pt x="1885" y="2461"/>
                      </a:cubicBezTo>
                      <a:cubicBezTo>
                        <a:pt x="1903" y="2414"/>
                        <a:pt x="1865" y="2383"/>
                        <a:pt x="1825" y="2383"/>
                      </a:cubicBezTo>
                      <a:cubicBezTo>
                        <a:pt x="1799" y="2383"/>
                        <a:pt x="1771" y="2396"/>
                        <a:pt x="1760" y="2428"/>
                      </a:cubicBezTo>
                      <a:cubicBezTo>
                        <a:pt x="1627" y="2799"/>
                        <a:pt x="1342" y="2964"/>
                        <a:pt x="1041" y="2968"/>
                      </a:cubicBezTo>
                      <a:cubicBezTo>
                        <a:pt x="1097" y="2597"/>
                        <a:pt x="1173" y="2229"/>
                        <a:pt x="1276" y="1869"/>
                      </a:cubicBezTo>
                      <a:cubicBezTo>
                        <a:pt x="1302" y="1870"/>
                        <a:pt x="1328" y="1871"/>
                        <a:pt x="1354" y="1871"/>
                      </a:cubicBezTo>
                      <a:cubicBezTo>
                        <a:pt x="1379" y="1871"/>
                        <a:pt x="1405" y="1870"/>
                        <a:pt x="1431" y="1869"/>
                      </a:cubicBezTo>
                      <a:cubicBezTo>
                        <a:pt x="1806" y="1835"/>
                        <a:pt x="2054" y="1610"/>
                        <a:pt x="2293" y="1342"/>
                      </a:cubicBezTo>
                      <a:cubicBezTo>
                        <a:pt x="2335" y="1294"/>
                        <a:pt x="2291" y="1228"/>
                        <a:pt x="2243" y="1228"/>
                      </a:cubicBezTo>
                      <a:cubicBezTo>
                        <a:pt x="2228" y="1228"/>
                        <a:pt x="2213" y="1235"/>
                        <a:pt x="2200" y="1249"/>
                      </a:cubicBezTo>
                      <a:cubicBezTo>
                        <a:pt x="1995" y="1481"/>
                        <a:pt x="1786" y="1683"/>
                        <a:pt x="1468" y="1729"/>
                      </a:cubicBezTo>
                      <a:cubicBezTo>
                        <a:pt x="1415" y="1736"/>
                        <a:pt x="1365" y="1740"/>
                        <a:pt x="1315" y="1740"/>
                      </a:cubicBezTo>
                      <a:cubicBezTo>
                        <a:pt x="1481" y="1179"/>
                        <a:pt x="1703" y="633"/>
                        <a:pt x="1981" y="100"/>
                      </a:cubicBezTo>
                      <a:cubicBezTo>
                        <a:pt x="2009" y="48"/>
                        <a:pt x="1962" y="0"/>
                        <a:pt x="1919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0" name="Google Shape;3765;p54">
                  <a:extLst>
                    <a:ext uri="{FF2B5EF4-FFF2-40B4-BE49-F238E27FC236}">
                      <a16:creationId xmlns:a16="http://schemas.microsoft.com/office/drawing/2014/main" id="{F7845C69-48DA-4491-A8EF-782D6E843C8B}"/>
                    </a:ext>
                  </a:extLst>
                </p:cNvPr>
                <p:cNvSpPr/>
                <p:nvPr/>
              </p:nvSpPr>
              <p:spPr>
                <a:xfrm>
                  <a:off x="2328755" y="1467406"/>
                  <a:ext cx="68644" cy="2032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8" h="4495" extrusionOk="0">
                      <a:moveTo>
                        <a:pt x="696" y="1"/>
                      </a:moveTo>
                      <a:cubicBezTo>
                        <a:pt x="670" y="1"/>
                        <a:pt x="647" y="15"/>
                        <a:pt x="643" y="50"/>
                      </a:cubicBezTo>
                      <a:cubicBezTo>
                        <a:pt x="563" y="593"/>
                        <a:pt x="531" y="1136"/>
                        <a:pt x="534" y="1676"/>
                      </a:cubicBezTo>
                      <a:cubicBezTo>
                        <a:pt x="352" y="1735"/>
                        <a:pt x="183" y="1841"/>
                        <a:pt x="47" y="1994"/>
                      </a:cubicBezTo>
                      <a:cubicBezTo>
                        <a:pt x="1" y="2040"/>
                        <a:pt x="46" y="2106"/>
                        <a:pt x="96" y="2106"/>
                      </a:cubicBezTo>
                      <a:cubicBezTo>
                        <a:pt x="111" y="2106"/>
                        <a:pt x="126" y="2100"/>
                        <a:pt x="140" y="2087"/>
                      </a:cubicBezTo>
                      <a:cubicBezTo>
                        <a:pt x="253" y="1964"/>
                        <a:pt x="388" y="1874"/>
                        <a:pt x="534" y="1815"/>
                      </a:cubicBezTo>
                      <a:cubicBezTo>
                        <a:pt x="540" y="2087"/>
                        <a:pt x="551" y="2358"/>
                        <a:pt x="577" y="2626"/>
                      </a:cubicBezTo>
                      <a:cubicBezTo>
                        <a:pt x="335" y="2715"/>
                        <a:pt x="146" y="2874"/>
                        <a:pt x="126" y="3129"/>
                      </a:cubicBezTo>
                      <a:cubicBezTo>
                        <a:pt x="123" y="3171"/>
                        <a:pt x="154" y="3191"/>
                        <a:pt x="186" y="3191"/>
                      </a:cubicBezTo>
                      <a:cubicBezTo>
                        <a:pt x="218" y="3191"/>
                        <a:pt x="252" y="3171"/>
                        <a:pt x="256" y="3129"/>
                      </a:cubicBezTo>
                      <a:cubicBezTo>
                        <a:pt x="269" y="2967"/>
                        <a:pt x="428" y="2851"/>
                        <a:pt x="591" y="2775"/>
                      </a:cubicBezTo>
                      <a:cubicBezTo>
                        <a:pt x="650" y="3335"/>
                        <a:pt x="753" y="3891"/>
                        <a:pt x="901" y="4448"/>
                      </a:cubicBezTo>
                      <a:cubicBezTo>
                        <a:pt x="910" y="4480"/>
                        <a:pt x="936" y="4494"/>
                        <a:pt x="961" y="4494"/>
                      </a:cubicBezTo>
                      <a:cubicBezTo>
                        <a:pt x="1001" y="4494"/>
                        <a:pt x="1043" y="4461"/>
                        <a:pt x="1031" y="4411"/>
                      </a:cubicBezTo>
                      <a:cubicBezTo>
                        <a:pt x="878" y="3852"/>
                        <a:pt x="776" y="3288"/>
                        <a:pt x="716" y="2726"/>
                      </a:cubicBezTo>
                      <a:cubicBezTo>
                        <a:pt x="749" y="2712"/>
                        <a:pt x="779" y="2703"/>
                        <a:pt x="805" y="2695"/>
                      </a:cubicBezTo>
                      <a:cubicBezTo>
                        <a:pt x="901" y="2671"/>
                        <a:pt x="996" y="2659"/>
                        <a:pt x="1089" y="2659"/>
                      </a:cubicBezTo>
                      <a:cubicBezTo>
                        <a:pt x="1195" y="2659"/>
                        <a:pt x="1301" y="2674"/>
                        <a:pt x="1408" y="2703"/>
                      </a:cubicBezTo>
                      <a:cubicBezTo>
                        <a:pt x="1415" y="2704"/>
                        <a:pt x="1421" y="2705"/>
                        <a:pt x="1427" y="2705"/>
                      </a:cubicBezTo>
                      <a:cubicBezTo>
                        <a:pt x="1496" y="2705"/>
                        <a:pt x="1518" y="2594"/>
                        <a:pt x="1445" y="2576"/>
                      </a:cubicBezTo>
                      <a:cubicBezTo>
                        <a:pt x="1350" y="2552"/>
                        <a:pt x="1234" y="2539"/>
                        <a:pt x="1110" y="2539"/>
                      </a:cubicBezTo>
                      <a:cubicBezTo>
                        <a:pt x="977" y="2539"/>
                        <a:pt x="836" y="2554"/>
                        <a:pt x="703" y="2586"/>
                      </a:cubicBezTo>
                      <a:cubicBezTo>
                        <a:pt x="680" y="2318"/>
                        <a:pt x="670" y="2044"/>
                        <a:pt x="663" y="1772"/>
                      </a:cubicBezTo>
                      <a:cubicBezTo>
                        <a:pt x="750" y="1749"/>
                        <a:pt x="840" y="1737"/>
                        <a:pt x="931" y="1737"/>
                      </a:cubicBezTo>
                      <a:cubicBezTo>
                        <a:pt x="1078" y="1737"/>
                        <a:pt x="1227" y="1768"/>
                        <a:pt x="1369" y="1831"/>
                      </a:cubicBezTo>
                      <a:cubicBezTo>
                        <a:pt x="1379" y="1836"/>
                        <a:pt x="1389" y="1839"/>
                        <a:pt x="1398" y="1839"/>
                      </a:cubicBezTo>
                      <a:cubicBezTo>
                        <a:pt x="1460" y="1839"/>
                        <a:pt x="1501" y="1748"/>
                        <a:pt x="1435" y="1719"/>
                      </a:cubicBezTo>
                      <a:cubicBezTo>
                        <a:pt x="1270" y="1645"/>
                        <a:pt x="1098" y="1610"/>
                        <a:pt x="928" y="1610"/>
                      </a:cubicBezTo>
                      <a:cubicBezTo>
                        <a:pt x="839" y="1610"/>
                        <a:pt x="750" y="1620"/>
                        <a:pt x="663" y="1639"/>
                      </a:cubicBezTo>
                      <a:cubicBezTo>
                        <a:pt x="663" y="1123"/>
                        <a:pt x="693" y="606"/>
                        <a:pt x="769" y="83"/>
                      </a:cubicBezTo>
                      <a:cubicBezTo>
                        <a:pt x="777" y="33"/>
                        <a:pt x="734" y="1"/>
                        <a:pt x="696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1" name="Google Shape;3766;p54">
                  <a:extLst>
                    <a:ext uri="{FF2B5EF4-FFF2-40B4-BE49-F238E27FC236}">
                      <a16:creationId xmlns:a16="http://schemas.microsoft.com/office/drawing/2014/main" id="{0C4BAB5F-A482-4DCF-BE81-E64D9FC5B367}"/>
                    </a:ext>
                  </a:extLst>
                </p:cNvPr>
                <p:cNvSpPr/>
                <p:nvPr/>
              </p:nvSpPr>
              <p:spPr>
                <a:xfrm>
                  <a:off x="2390209" y="1464286"/>
                  <a:ext cx="99122" cy="1732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92" h="3832" extrusionOk="0">
                      <a:moveTo>
                        <a:pt x="325" y="1"/>
                      </a:moveTo>
                      <a:cubicBezTo>
                        <a:pt x="285" y="1"/>
                        <a:pt x="248" y="31"/>
                        <a:pt x="268" y="79"/>
                      </a:cubicBezTo>
                      <a:cubicBezTo>
                        <a:pt x="440" y="503"/>
                        <a:pt x="668" y="887"/>
                        <a:pt x="850" y="1298"/>
                      </a:cubicBezTo>
                      <a:cubicBezTo>
                        <a:pt x="839" y="1298"/>
                        <a:pt x="827" y="1299"/>
                        <a:pt x="815" y="1299"/>
                      </a:cubicBezTo>
                      <a:cubicBezTo>
                        <a:pt x="582" y="1299"/>
                        <a:pt x="349" y="1239"/>
                        <a:pt x="129" y="1126"/>
                      </a:cubicBezTo>
                      <a:cubicBezTo>
                        <a:pt x="118" y="1120"/>
                        <a:pt x="108" y="1117"/>
                        <a:pt x="98" y="1117"/>
                      </a:cubicBezTo>
                      <a:cubicBezTo>
                        <a:pt x="39" y="1117"/>
                        <a:pt x="0" y="1205"/>
                        <a:pt x="62" y="1238"/>
                      </a:cubicBezTo>
                      <a:cubicBezTo>
                        <a:pt x="306" y="1368"/>
                        <a:pt x="566" y="1429"/>
                        <a:pt x="825" y="1429"/>
                      </a:cubicBezTo>
                      <a:cubicBezTo>
                        <a:pt x="851" y="1429"/>
                        <a:pt x="877" y="1428"/>
                        <a:pt x="904" y="1427"/>
                      </a:cubicBezTo>
                      <a:cubicBezTo>
                        <a:pt x="953" y="1546"/>
                        <a:pt x="1000" y="1672"/>
                        <a:pt x="1036" y="1801"/>
                      </a:cubicBezTo>
                      <a:cubicBezTo>
                        <a:pt x="1075" y="1927"/>
                        <a:pt x="1115" y="2056"/>
                        <a:pt x="1155" y="2182"/>
                      </a:cubicBezTo>
                      <a:cubicBezTo>
                        <a:pt x="1110" y="2185"/>
                        <a:pt x="1064" y="2186"/>
                        <a:pt x="1019" y="2186"/>
                      </a:cubicBezTo>
                      <a:cubicBezTo>
                        <a:pt x="856" y="2186"/>
                        <a:pt x="695" y="2165"/>
                        <a:pt x="579" y="2106"/>
                      </a:cubicBezTo>
                      <a:cubicBezTo>
                        <a:pt x="568" y="2101"/>
                        <a:pt x="558" y="2098"/>
                        <a:pt x="549" y="2098"/>
                      </a:cubicBezTo>
                      <a:cubicBezTo>
                        <a:pt x="488" y="2098"/>
                        <a:pt x="447" y="2187"/>
                        <a:pt x="513" y="2218"/>
                      </a:cubicBezTo>
                      <a:cubicBezTo>
                        <a:pt x="660" y="2293"/>
                        <a:pt x="836" y="2319"/>
                        <a:pt x="1016" y="2319"/>
                      </a:cubicBezTo>
                      <a:cubicBezTo>
                        <a:pt x="1075" y="2319"/>
                        <a:pt x="1135" y="2316"/>
                        <a:pt x="1195" y="2311"/>
                      </a:cubicBezTo>
                      <a:cubicBezTo>
                        <a:pt x="1354" y="2811"/>
                        <a:pt x="1532" y="3298"/>
                        <a:pt x="1728" y="3788"/>
                      </a:cubicBezTo>
                      <a:cubicBezTo>
                        <a:pt x="1740" y="3818"/>
                        <a:pt x="1767" y="3831"/>
                        <a:pt x="1793" y="3831"/>
                      </a:cubicBezTo>
                      <a:cubicBezTo>
                        <a:pt x="1834" y="3831"/>
                        <a:pt x="1874" y="3800"/>
                        <a:pt x="1854" y="3751"/>
                      </a:cubicBezTo>
                      <a:cubicBezTo>
                        <a:pt x="1662" y="3268"/>
                        <a:pt x="1486" y="2788"/>
                        <a:pt x="1327" y="2298"/>
                      </a:cubicBezTo>
                      <a:cubicBezTo>
                        <a:pt x="1381" y="2292"/>
                        <a:pt x="1433" y="2281"/>
                        <a:pt x="1483" y="2272"/>
                      </a:cubicBezTo>
                      <a:cubicBezTo>
                        <a:pt x="1775" y="2215"/>
                        <a:pt x="2023" y="2069"/>
                        <a:pt x="2162" y="1804"/>
                      </a:cubicBezTo>
                      <a:cubicBezTo>
                        <a:pt x="2191" y="1754"/>
                        <a:pt x="2145" y="1705"/>
                        <a:pt x="2101" y="1705"/>
                      </a:cubicBezTo>
                      <a:cubicBezTo>
                        <a:pt x="2081" y="1705"/>
                        <a:pt x="2061" y="1715"/>
                        <a:pt x="2049" y="1738"/>
                      </a:cubicBezTo>
                      <a:cubicBezTo>
                        <a:pt x="1923" y="1974"/>
                        <a:pt x="1705" y="2093"/>
                        <a:pt x="1450" y="2145"/>
                      </a:cubicBezTo>
                      <a:cubicBezTo>
                        <a:pt x="1400" y="2156"/>
                        <a:pt x="1344" y="2162"/>
                        <a:pt x="1288" y="2172"/>
                      </a:cubicBezTo>
                      <a:cubicBezTo>
                        <a:pt x="1245" y="2036"/>
                        <a:pt x="1205" y="1900"/>
                        <a:pt x="1165" y="1765"/>
                      </a:cubicBezTo>
                      <a:cubicBezTo>
                        <a:pt x="1129" y="1642"/>
                        <a:pt x="1086" y="1526"/>
                        <a:pt x="1040" y="1413"/>
                      </a:cubicBezTo>
                      <a:cubicBezTo>
                        <a:pt x="1231" y="1387"/>
                        <a:pt x="1417" y="1327"/>
                        <a:pt x="1596" y="1231"/>
                      </a:cubicBezTo>
                      <a:cubicBezTo>
                        <a:pt x="1658" y="1197"/>
                        <a:pt x="1619" y="1111"/>
                        <a:pt x="1560" y="1111"/>
                      </a:cubicBezTo>
                      <a:cubicBezTo>
                        <a:pt x="1550" y="1111"/>
                        <a:pt x="1540" y="1113"/>
                        <a:pt x="1529" y="1119"/>
                      </a:cubicBezTo>
                      <a:cubicBezTo>
                        <a:pt x="1357" y="1211"/>
                        <a:pt x="1175" y="1268"/>
                        <a:pt x="990" y="1291"/>
                      </a:cubicBezTo>
                      <a:cubicBezTo>
                        <a:pt x="808" y="867"/>
                        <a:pt x="575" y="487"/>
                        <a:pt x="393" y="46"/>
                      </a:cubicBezTo>
                      <a:cubicBezTo>
                        <a:pt x="380" y="14"/>
                        <a:pt x="352" y="1"/>
                        <a:pt x="325" y="1"/>
                      </a:cubicBezTo>
                      <a:close/>
                    </a:path>
                  </a:pathLst>
                </a:custGeom>
                <a:solidFill>
                  <a:srgbClr val="F3F3F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2" name="Google Shape;3767;p54">
                  <a:extLst>
                    <a:ext uri="{FF2B5EF4-FFF2-40B4-BE49-F238E27FC236}">
                      <a16:creationId xmlns:a16="http://schemas.microsoft.com/office/drawing/2014/main" id="{0D58C06F-704D-4D5B-8D2C-3343CD1B9776}"/>
                    </a:ext>
                  </a:extLst>
                </p:cNvPr>
                <p:cNvSpPr/>
                <p:nvPr/>
              </p:nvSpPr>
              <p:spPr>
                <a:xfrm>
                  <a:off x="2405222" y="1451715"/>
                  <a:ext cx="213981" cy="1628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32" h="3601" extrusionOk="0">
                      <a:moveTo>
                        <a:pt x="79" y="1"/>
                      </a:moveTo>
                      <a:cubicBezTo>
                        <a:pt x="19" y="1"/>
                        <a:pt x="1" y="105"/>
                        <a:pt x="68" y="132"/>
                      </a:cubicBezTo>
                      <a:cubicBezTo>
                        <a:pt x="783" y="427"/>
                        <a:pt x="1455" y="788"/>
                        <a:pt x="2079" y="1214"/>
                      </a:cubicBezTo>
                      <a:cubicBezTo>
                        <a:pt x="1926" y="1304"/>
                        <a:pt x="1816" y="1450"/>
                        <a:pt x="1807" y="1671"/>
                      </a:cubicBezTo>
                      <a:cubicBezTo>
                        <a:pt x="1804" y="1713"/>
                        <a:pt x="1835" y="1734"/>
                        <a:pt x="1868" y="1734"/>
                      </a:cubicBezTo>
                      <a:cubicBezTo>
                        <a:pt x="1900" y="1734"/>
                        <a:pt x="1934" y="1713"/>
                        <a:pt x="1935" y="1671"/>
                      </a:cubicBezTo>
                      <a:cubicBezTo>
                        <a:pt x="1946" y="1477"/>
                        <a:pt x="2055" y="1361"/>
                        <a:pt x="2198" y="1294"/>
                      </a:cubicBezTo>
                      <a:cubicBezTo>
                        <a:pt x="2469" y="1483"/>
                        <a:pt x="2727" y="1688"/>
                        <a:pt x="2979" y="1900"/>
                      </a:cubicBezTo>
                      <a:cubicBezTo>
                        <a:pt x="2800" y="1986"/>
                        <a:pt x="2641" y="2119"/>
                        <a:pt x="2525" y="2298"/>
                      </a:cubicBezTo>
                      <a:cubicBezTo>
                        <a:pt x="2493" y="2346"/>
                        <a:pt x="2540" y="2393"/>
                        <a:pt x="2587" y="2393"/>
                      </a:cubicBezTo>
                      <a:cubicBezTo>
                        <a:pt x="2607" y="2393"/>
                        <a:pt x="2627" y="2385"/>
                        <a:pt x="2641" y="2364"/>
                      </a:cubicBezTo>
                      <a:cubicBezTo>
                        <a:pt x="2750" y="2192"/>
                        <a:pt x="2909" y="2066"/>
                        <a:pt x="3088" y="1989"/>
                      </a:cubicBezTo>
                      <a:cubicBezTo>
                        <a:pt x="3631" y="2463"/>
                        <a:pt x="4131" y="2993"/>
                        <a:pt x="4582" y="3572"/>
                      </a:cubicBezTo>
                      <a:cubicBezTo>
                        <a:pt x="4597" y="3592"/>
                        <a:pt x="4617" y="3600"/>
                        <a:pt x="4638" y="3600"/>
                      </a:cubicBezTo>
                      <a:cubicBezTo>
                        <a:pt x="4685" y="3600"/>
                        <a:pt x="4731" y="3555"/>
                        <a:pt x="4694" y="3507"/>
                      </a:cubicBezTo>
                      <a:cubicBezTo>
                        <a:pt x="4251" y="2933"/>
                        <a:pt x="3763" y="2414"/>
                        <a:pt x="3231" y="1943"/>
                      </a:cubicBezTo>
                      <a:cubicBezTo>
                        <a:pt x="3304" y="1926"/>
                        <a:pt x="3379" y="1917"/>
                        <a:pt x="3455" y="1917"/>
                      </a:cubicBezTo>
                      <a:cubicBezTo>
                        <a:pt x="3525" y="1917"/>
                        <a:pt x="3595" y="1924"/>
                        <a:pt x="3664" y="1940"/>
                      </a:cubicBezTo>
                      <a:cubicBezTo>
                        <a:pt x="3669" y="1941"/>
                        <a:pt x="3674" y="1942"/>
                        <a:pt x="3679" y="1942"/>
                      </a:cubicBezTo>
                      <a:cubicBezTo>
                        <a:pt x="3751" y="1942"/>
                        <a:pt x="3778" y="1829"/>
                        <a:pt x="3701" y="1811"/>
                      </a:cubicBezTo>
                      <a:cubicBezTo>
                        <a:pt x="3623" y="1795"/>
                        <a:pt x="3546" y="1788"/>
                        <a:pt x="3471" y="1788"/>
                      </a:cubicBezTo>
                      <a:cubicBezTo>
                        <a:pt x="3349" y="1788"/>
                        <a:pt x="3230" y="1807"/>
                        <a:pt x="3118" y="1844"/>
                      </a:cubicBezTo>
                      <a:cubicBezTo>
                        <a:pt x="2869" y="1636"/>
                        <a:pt x="2618" y="1433"/>
                        <a:pt x="2353" y="1245"/>
                      </a:cubicBezTo>
                      <a:cubicBezTo>
                        <a:pt x="2424" y="1230"/>
                        <a:pt x="2497" y="1225"/>
                        <a:pt x="2569" y="1225"/>
                      </a:cubicBezTo>
                      <a:cubicBezTo>
                        <a:pt x="2628" y="1225"/>
                        <a:pt x="2687" y="1229"/>
                        <a:pt x="2741" y="1234"/>
                      </a:cubicBezTo>
                      <a:cubicBezTo>
                        <a:pt x="2745" y="1235"/>
                        <a:pt x="2749" y="1235"/>
                        <a:pt x="2753" y="1235"/>
                      </a:cubicBezTo>
                      <a:cubicBezTo>
                        <a:pt x="2826" y="1235"/>
                        <a:pt x="2852" y="1122"/>
                        <a:pt x="2774" y="1109"/>
                      </a:cubicBezTo>
                      <a:cubicBezTo>
                        <a:pt x="2712" y="1101"/>
                        <a:pt x="2648" y="1096"/>
                        <a:pt x="2583" y="1096"/>
                      </a:cubicBezTo>
                      <a:cubicBezTo>
                        <a:pt x="2459" y="1096"/>
                        <a:pt x="2332" y="1113"/>
                        <a:pt x="2218" y="1152"/>
                      </a:cubicBezTo>
                      <a:cubicBezTo>
                        <a:pt x="1565" y="698"/>
                        <a:pt x="859" y="314"/>
                        <a:pt x="104" y="6"/>
                      </a:cubicBezTo>
                      <a:cubicBezTo>
                        <a:pt x="95" y="3"/>
                        <a:pt x="87" y="1"/>
                        <a:pt x="79" y="1"/>
                      </a:cubicBezTo>
                      <a:close/>
                    </a:path>
                  </a:pathLst>
                </a:custGeom>
                <a:solidFill>
                  <a:srgbClr val="F3F3F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3" name="Google Shape;3768;p54">
                  <a:extLst>
                    <a:ext uri="{FF2B5EF4-FFF2-40B4-BE49-F238E27FC236}">
                      <a16:creationId xmlns:a16="http://schemas.microsoft.com/office/drawing/2014/main" id="{6C9C4C46-FC3A-48C5-B97B-31AF334889B3}"/>
                    </a:ext>
                  </a:extLst>
                </p:cNvPr>
                <p:cNvSpPr/>
                <p:nvPr/>
              </p:nvSpPr>
              <p:spPr>
                <a:xfrm>
                  <a:off x="2062047" y="1587375"/>
                  <a:ext cx="825898" cy="4026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64" h="8904" extrusionOk="0">
                      <a:moveTo>
                        <a:pt x="11372" y="1"/>
                      </a:moveTo>
                      <a:cubicBezTo>
                        <a:pt x="10990" y="1"/>
                        <a:pt x="10606" y="12"/>
                        <a:pt x="10230" y="36"/>
                      </a:cubicBezTo>
                      <a:cubicBezTo>
                        <a:pt x="10184" y="39"/>
                        <a:pt x="10140" y="42"/>
                        <a:pt x="10094" y="46"/>
                      </a:cubicBezTo>
                      <a:cubicBezTo>
                        <a:pt x="9644" y="79"/>
                        <a:pt x="9207" y="129"/>
                        <a:pt x="8800" y="201"/>
                      </a:cubicBezTo>
                      <a:cubicBezTo>
                        <a:pt x="8796" y="201"/>
                        <a:pt x="8793" y="205"/>
                        <a:pt x="8786" y="205"/>
                      </a:cubicBezTo>
                      <a:cubicBezTo>
                        <a:pt x="8746" y="212"/>
                        <a:pt x="8707" y="215"/>
                        <a:pt x="8667" y="225"/>
                      </a:cubicBezTo>
                      <a:cubicBezTo>
                        <a:pt x="8664" y="225"/>
                        <a:pt x="8661" y="228"/>
                        <a:pt x="8657" y="228"/>
                      </a:cubicBezTo>
                      <a:cubicBezTo>
                        <a:pt x="8575" y="241"/>
                        <a:pt x="8495" y="258"/>
                        <a:pt x="8419" y="274"/>
                      </a:cubicBezTo>
                      <a:cubicBezTo>
                        <a:pt x="8005" y="360"/>
                        <a:pt x="7614" y="460"/>
                        <a:pt x="7244" y="566"/>
                      </a:cubicBezTo>
                      <a:cubicBezTo>
                        <a:pt x="7227" y="572"/>
                        <a:pt x="7213" y="576"/>
                        <a:pt x="7200" y="579"/>
                      </a:cubicBezTo>
                      <a:cubicBezTo>
                        <a:pt x="7170" y="586"/>
                        <a:pt x="7144" y="596"/>
                        <a:pt x="7114" y="606"/>
                      </a:cubicBezTo>
                      <a:cubicBezTo>
                        <a:pt x="6975" y="646"/>
                        <a:pt x="6839" y="689"/>
                        <a:pt x="6703" y="731"/>
                      </a:cubicBezTo>
                      <a:cubicBezTo>
                        <a:pt x="6660" y="745"/>
                        <a:pt x="6617" y="758"/>
                        <a:pt x="6578" y="774"/>
                      </a:cubicBezTo>
                      <a:cubicBezTo>
                        <a:pt x="6353" y="847"/>
                        <a:pt x="6140" y="927"/>
                        <a:pt x="5935" y="1003"/>
                      </a:cubicBezTo>
                      <a:cubicBezTo>
                        <a:pt x="5888" y="1023"/>
                        <a:pt x="5849" y="1040"/>
                        <a:pt x="5806" y="1056"/>
                      </a:cubicBezTo>
                      <a:cubicBezTo>
                        <a:pt x="5323" y="1248"/>
                        <a:pt x="4885" y="1457"/>
                        <a:pt x="4491" y="1668"/>
                      </a:cubicBezTo>
                      <a:cubicBezTo>
                        <a:pt x="4465" y="1685"/>
                        <a:pt x="4438" y="1699"/>
                        <a:pt x="4415" y="1711"/>
                      </a:cubicBezTo>
                      <a:cubicBezTo>
                        <a:pt x="4395" y="1722"/>
                        <a:pt x="4375" y="1731"/>
                        <a:pt x="4355" y="1745"/>
                      </a:cubicBezTo>
                      <a:cubicBezTo>
                        <a:pt x="4332" y="1755"/>
                        <a:pt x="4312" y="1771"/>
                        <a:pt x="4289" y="1781"/>
                      </a:cubicBezTo>
                      <a:cubicBezTo>
                        <a:pt x="3882" y="2013"/>
                        <a:pt x="3521" y="2255"/>
                        <a:pt x="3203" y="2493"/>
                      </a:cubicBezTo>
                      <a:cubicBezTo>
                        <a:pt x="3166" y="2523"/>
                        <a:pt x="3131" y="2550"/>
                        <a:pt x="3094" y="2579"/>
                      </a:cubicBezTo>
                      <a:cubicBezTo>
                        <a:pt x="2276" y="3215"/>
                        <a:pt x="1760" y="3837"/>
                        <a:pt x="1445" y="4305"/>
                      </a:cubicBezTo>
                      <a:cubicBezTo>
                        <a:pt x="1415" y="4351"/>
                        <a:pt x="1385" y="4394"/>
                        <a:pt x="1358" y="4437"/>
                      </a:cubicBezTo>
                      <a:cubicBezTo>
                        <a:pt x="1358" y="4437"/>
                        <a:pt x="1358" y="4441"/>
                        <a:pt x="1355" y="4441"/>
                      </a:cubicBezTo>
                      <a:cubicBezTo>
                        <a:pt x="1107" y="4838"/>
                        <a:pt x="1021" y="5089"/>
                        <a:pt x="1021" y="5089"/>
                      </a:cubicBezTo>
                      <a:cubicBezTo>
                        <a:pt x="1021" y="5089"/>
                        <a:pt x="1" y="7563"/>
                        <a:pt x="2399" y="8904"/>
                      </a:cubicBezTo>
                      <a:cubicBezTo>
                        <a:pt x="2399" y="8904"/>
                        <a:pt x="2674" y="8275"/>
                        <a:pt x="3345" y="7450"/>
                      </a:cubicBezTo>
                      <a:cubicBezTo>
                        <a:pt x="3372" y="7418"/>
                        <a:pt x="3402" y="7381"/>
                        <a:pt x="3429" y="7345"/>
                      </a:cubicBezTo>
                      <a:cubicBezTo>
                        <a:pt x="3826" y="6871"/>
                        <a:pt x="4352" y="6341"/>
                        <a:pt x="5025" y="5831"/>
                      </a:cubicBezTo>
                      <a:cubicBezTo>
                        <a:pt x="5058" y="5804"/>
                        <a:pt x="5094" y="5778"/>
                        <a:pt x="5127" y="5752"/>
                      </a:cubicBezTo>
                      <a:cubicBezTo>
                        <a:pt x="5329" y="5602"/>
                        <a:pt x="5544" y="5457"/>
                        <a:pt x="5773" y="5315"/>
                      </a:cubicBezTo>
                      <a:cubicBezTo>
                        <a:pt x="5829" y="5278"/>
                        <a:pt x="5882" y="5245"/>
                        <a:pt x="5939" y="5212"/>
                      </a:cubicBezTo>
                      <a:cubicBezTo>
                        <a:pt x="5975" y="5188"/>
                        <a:pt x="6018" y="5165"/>
                        <a:pt x="6055" y="5142"/>
                      </a:cubicBezTo>
                      <a:cubicBezTo>
                        <a:pt x="6310" y="4994"/>
                        <a:pt x="6574" y="4855"/>
                        <a:pt x="6856" y="4722"/>
                      </a:cubicBezTo>
                      <a:cubicBezTo>
                        <a:pt x="6981" y="4659"/>
                        <a:pt x="7111" y="4603"/>
                        <a:pt x="7244" y="4546"/>
                      </a:cubicBezTo>
                      <a:cubicBezTo>
                        <a:pt x="7283" y="4526"/>
                        <a:pt x="7326" y="4510"/>
                        <a:pt x="7369" y="4493"/>
                      </a:cubicBezTo>
                      <a:cubicBezTo>
                        <a:pt x="7756" y="4331"/>
                        <a:pt x="8167" y="4189"/>
                        <a:pt x="8607" y="4063"/>
                      </a:cubicBezTo>
                      <a:cubicBezTo>
                        <a:pt x="8654" y="4050"/>
                        <a:pt x="8697" y="4036"/>
                        <a:pt x="8743" y="4026"/>
                      </a:cubicBezTo>
                      <a:cubicBezTo>
                        <a:pt x="8919" y="3980"/>
                        <a:pt x="9095" y="3934"/>
                        <a:pt x="9277" y="3894"/>
                      </a:cubicBezTo>
                      <a:cubicBezTo>
                        <a:pt x="9435" y="3857"/>
                        <a:pt x="9594" y="3825"/>
                        <a:pt x="9760" y="3794"/>
                      </a:cubicBezTo>
                      <a:cubicBezTo>
                        <a:pt x="9803" y="3788"/>
                        <a:pt x="9846" y="3778"/>
                        <a:pt x="9889" y="3771"/>
                      </a:cubicBezTo>
                      <a:cubicBezTo>
                        <a:pt x="10204" y="3715"/>
                        <a:pt x="10528" y="3672"/>
                        <a:pt x="10866" y="3639"/>
                      </a:cubicBezTo>
                      <a:cubicBezTo>
                        <a:pt x="10909" y="3632"/>
                        <a:pt x="10952" y="3629"/>
                        <a:pt x="10995" y="3626"/>
                      </a:cubicBezTo>
                      <a:cubicBezTo>
                        <a:pt x="11441" y="3586"/>
                        <a:pt x="11906" y="3563"/>
                        <a:pt x="12394" y="3563"/>
                      </a:cubicBezTo>
                      <a:cubicBezTo>
                        <a:pt x="12432" y="3563"/>
                        <a:pt x="12470" y="3563"/>
                        <a:pt x="12509" y="3563"/>
                      </a:cubicBezTo>
                      <a:lnTo>
                        <a:pt x="12638" y="3563"/>
                      </a:lnTo>
                      <a:cubicBezTo>
                        <a:pt x="12995" y="3570"/>
                        <a:pt x="13366" y="3586"/>
                        <a:pt x="13747" y="3616"/>
                      </a:cubicBezTo>
                      <a:cubicBezTo>
                        <a:pt x="13790" y="3616"/>
                        <a:pt x="13833" y="3619"/>
                        <a:pt x="13876" y="3626"/>
                      </a:cubicBezTo>
                      <a:cubicBezTo>
                        <a:pt x="14241" y="3655"/>
                        <a:pt x="14611" y="3695"/>
                        <a:pt x="14996" y="3748"/>
                      </a:cubicBezTo>
                      <a:cubicBezTo>
                        <a:pt x="15038" y="3755"/>
                        <a:pt x="15081" y="3762"/>
                        <a:pt x="15124" y="3768"/>
                      </a:cubicBezTo>
                      <a:cubicBezTo>
                        <a:pt x="15671" y="3848"/>
                        <a:pt x="16240" y="3953"/>
                        <a:pt x="16830" y="4086"/>
                      </a:cubicBezTo>
                      <a:cubicBezTo>
                        <a:pt x="16873" y="4092"/>
                        <a:pt x="16916" y="4103"/>
                        <a:pt x="16959" y="4112"/>
                      </a:cubicBezTo>
                      <a:cubicBezTo>
                        <a:pt x="17118" y="4149"/>
                        <a:pt x="17277" y="4189"/>
                        <a:pt x="17443" y="4228"/>
                      </a:cubicBezTo>
                      <a:cubicBezTo>
                        <a:pt x="17486" y="4239"/>
                        <a:pt x="17532" y="4248"/>
                        <a:pt x="17575" y="4262"/>
                      </a:cubicBezTo>
                      <a:cubicBezTo>
                        <a:pt x="17575" y="4262"/>
                        <a:pt x="18264" y="2662"/>
                        <a:pt x="16694" y="1304"/>
                      </a:cubicBezTo>
                      <a:cubicBezTo>
                        <a:pt x="16631" y="1251"/>
                        <a:pt x="16568" y="1199"/>
                        <a:pt x="16498" y="1146"/>
                      </a:cubicBezTo>
                      <a:cubicBezTo>
                        <a:pt x="16370" y="1046"/>
                        <a:pt x="16227" y="950"/>
                        <a:pt x="16072" y="854"/>
                      </a:cubicBezTo>
                      <a:cubicBezTo>
                        <a:pt x="15731" y="649"/>
                        <a:pt x="15247" y="476"/>
                        <a:pt x="14674" y="340"/>
                      </a:cubicBezTo>
                      <a:cubicBezTo>
                        <a:pt x="14624" y="328"/>
                        <a:pt x="14571" y="317"/>
                        <a:pt x="14522" y="308"/>
                      </a:cubicBezTo>
                      <a:cubicBezTo>
                        <a:pt x="14320" y="265"/>
                        <a:pt x="14111" y="225"/>
                        <a:pt x="13892" y="192"/>
                      </a:cubicBezTo>
                      <a:cubicBezTo>
                        <a:pt x="13707" y="162"/>
                        <a:pt x="13515" y="135"/>
                        <a:pt x="13323" y="112"/>
                      </a:cubicBezTo>
                      <a:cubicBezTo>
                        <a:pt x="13270" y="106"/>
                        <a:pt x="13220" y="99"/>
                        <a:pt x="13168" y="96"/>
                      </a:cubicBezTo>
                      <a:cubicBezTo>
                        <a:pt x="12754" y="50"/>
                        <a:pt x="12316" y="19"/>
                        <a:pt x="11876" y="10"/>
                      </a:cubicBezTo>
                      <a:cubicBezTo>
                        <a:pt x="11843" y="7"/>
                        <a:pt x="11809" y="7"/>
                        <a:pt x="11777" y="7"/>
                      </a:cubicBezTo>
                      <a:cubicBezTo>
                        <a:pt x="11750" y="3"/>
                        <a:pt x="11724" y="3"/>
                        <a:pt x="11697" y="3"/>
                      </a:cubicBezTo>
                      <a:lnTo>
                        <a:pt x="11638" y="3"/>
                      </a:lnTo>
                      <a:cubicBezTo>
                        <a:pt x="11549" y="1"/>
                        <a:pt x="11461" y="1"/>
                        <a:pt x="11372" y="1"/>
                      </a:cubicBezTo>
                      <a:close/>
                    </a:path>
                  </a:pathLst>
                </a:custGeom>
                <a:solidFill>
                  <a:srgbClr val="F2E39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4" name="Google Shape;3769;p54">
                  <a:extLst>
                    <a:ext uri="{FF2B5EF4-FFF2-40B4-BE49-F238E27FC236}">
                      <a16:creationId xmlns:a16="http://schemas.microsoft.com/office/drawing/2014/main" id="{3FA74FFC-6D83-47DF-B252-6D641511B79D}"/>
                    </a:ext>
                  </a:extLst>
                </p:cNvPr>
                <p:cNvSpPr/>
                <p:nvPr/>
              </p:nvSpPr>
              <p:spPr>
                <a:xfrm>
                  <a:off x="2657459" y="1591671"/>
                  <a:ext cx="37623" cy="1596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2" h="3531" extrusionOk="0">
                      <a:moveTo>
                        <a:pt x="1" y="1"/>
                      </a:moveTo>
                      <a:lnTo>
                        <a:pt x="1" y="1"/>
                      </a:lnTo>
                      <a:cubicBezTo>
                        <a:pt x="504" y="1107"/>
                        <a:pt x="699" y="2309"/>
                        <a:pt x="580" y="3521"/>
                      </a:cubicBezTo>
                      <a:cubicBezTo>
                        <a:pt x="623" y="3521"/>
                        <a:pt x="666" y="3524"/>
                        <a:pt x="709" y="3531"/>
                      </a:cubicBezTo>
                      <a:cubicBezTo>
                        <a:pt x="832" y="2322"/>
                        <a:pt x="643" y="1124"/>
                        <a:pt x="156" y="17"/>
                      </a:cubicBezTo>
                      <a:cubicBezTo>
                        <a:pt x="103" y="11"/>
                        <a:pt x="53" y="4"/>
                        <a:pt x="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5" name="Google Shape;3770;p54">
                  <a:extLst>
                    <a:ext uri="{FF2B5EF4-FFF2-40B4-BE49-F238E27FC236}">
                      <a16:creationId xmlns:a16="http://schemas.microsoft.com/office/drawing/2014/main" id="{85BF926E-85E9-4D5A-A1C7-F7A065299D31}"/>
                    </a:ext>
                  </a:extLst>
                </p:cNvPr>
                <p:cNvSpPr/>
                <p:nvPr/>
              </p:nvSpPr>
              <p:spPr>
                <a:xfrm>
                  <a:off x="2718687" y="1601257"/>
                  <a:ext cx="33598" cy="1565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3" h="3462" extrusionOk="0">
                      <a:moveTo>
                        <a:pt x="1" y="1"/>
                      </a:moveTo>
                      <a:cubicBezTo>
                        <a:pt x="455" y="1097"/>
                        <a:pt x="617" y="2259"/>
                        <a:pt x="475" y="3441"/>
                      </a:cubicBezTo>
                      <a:cubicBezTo>
                        <a:pt x="517" y="3448"/>
                        <a:pt x="560" y="3455"/>
                        <a:pt x="603" y="3461"/>
                      </a:cubicBezTo>
                      <a:cubicBezTo>
                        <a:pt x="742" y="2286"/>
                        <a:pt x="594" y="1130"/>
                        <a:pt x="153" y="33"/>
                      </a:cubicBezTo>
                      <a:cubicBezTo>
                        <a:pt x="103" y="21"/>
                        <a:pt x="50" y="10"/>
                        <a:pt x="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6" name="Google Shape;3771;p54">
                  <a:extLst>
                    <a:ext uri="{FF2B5EF4-FFF2-40B4-BE49-F238E27FC236}">
                      <a16:creationId xmlns:a16="http://schemas.microsoft.com/office/drawing/2014/main" id="{B681C456-1C0C-49A3-AF6E-8B2C78882592}"/>
                    </a:ext>
                  </a:extLst>
                </p:cNvPr>
                <p:cNvSpPr/>
                <p:nvPr/>
              </p:nvSpPr>
              <p:spPr>
                <a:xfrm>
                  <a:off x="2808087" y="1639152"/>
                  <a:ext cx="26408" cy="134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4" h="2968" extrusionOk="0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345" y="944"/>
                        <a:pt x="457" y="1941"/>
                        <a:pt x="332" y="2941"/>
                      </a:cubicBezTo>
                      <a:cubicBezTo>
                        <a:pt x="375" y="2947"/>
                        <a:pt x="418" y="2958"/>
                        <a:pt x="461" y="2967"/>
                      </a:cubicBezTo>
                      <a:cubicBezTo>
                        <a:pt x="584" y="2017"/>
                        <a:pt x="491" y="1067"/>
                        <a:pt x="196" y="159"/>
                      </a:cubicBezTo>
                      <a:cubicBezTo>
                        <a:pt x="133" y="106"/>
                        <a:pt x="70" y="54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7" name="Google Shape;3772;p54">
                  <a:extLst>
                    <a:ext uri="{FF2B5EF4-FFF2-40B4-BE49-F238E27FC236}">
                      <a16:creationId xmlns:a16="http://schemas.microsoft.com/office/drawing/2014/main" id="{285E3EAD-70F2-4881-9C3D-9944ED8F14FA}"/>
                    </a:ext>
                  </a:extLst>
                </p:cNvPr>
                <p:cNvSpPr/>
                <p:nvPr/>
              </p:nvSpPr>
              <p:spPr>
                <a:xfrm>
                  <a:off x="2588272" y="1587465"/>
                  <a:ext cx="45265" cy="1610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1" h="3562" extrusionOk="0">
                      <a:moveTo>
                        <a:pt x="1" y="1"/>
                      </a:moveTo>
                      <a:cubicBezTo>
                        <a:pt x="421" y="1160"/>
                        <a:pt x="713" y="2342"/>
                        <a:pt x="872" y="3561"/>
                      </a:cubicBezTo>
                      <a:lnTo>
                        <a:pt x="1001" y="3561"/>
                      </a:lnTo>
                      <a:cubicBezTo>
                        <a:pt x="848" y="2345"/>
                        <a:pt x="560" y="1160"/>
                        <a:pt x="140" y="5"/>
                      </a:cubicBezTo>
                      <a:cubicBezTo>
                        <a:pt x="93" y="1"/>
                        <a:pt x="47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8" name="Google Shape;3773;p54">
                  <a:extLst>
                    <a:ext uri="{FF2B5EF4-FFF2-40B4-BE49-F238E27FC236}">
                      <a16:creationId xmlns:a16="http://schemas.microsoft.com/office/drawing/2014/main" id="{F27AFB0E-9B5C-482A-9444-5CB0C62A5862}"/>
                    </a:ext>
                  </a:extLst>
                </p:cNvPr>
                <p:cNvSpPr/>
                <p:nvPr/>
              </p:nvSpPr>
              <p:spPr>
                <a:xfrm>
                  <a:off x="2518498" y="1589003"/>
                  <a:ext cx="40743" cy="1629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1" h="3603" extrusionOk="0">
                      <a:moveTo>
                        <a:pt x="136" y="0"/>
                      </a:moveTo>
                      <a:cubicBezTo>
                        <a:pt x="90" y="3"/>
                        <a:pt x="46" y="6"/>
                        <a:pt x="0" y="10"/>
                      </a:cubicBezTo>
                      <a:cubicBezTo>
                        <a:pt x="216" y="726"/>
                        <a:pt x="424" y="1447"/>
                        <a:pt x="573" y="2182"/>
                      </a:cubicBezTo>
                      <a:cubicBezTo>
                        <a:pt x="666" y="2649"/>
                        <a:pt x="702" y="3130"/>
                        <a:pt x="772" y="3603"/>
                      </a:cubicBezTo>
                      <a:cubicBezTo>
                        <a:pt x="815" y="3596"/>
                        <a:pt x="858" y="3593"/>
                        <a:pt x="901" y="3590"/>
                      </a:cubicBezTo>
                      <a:cubicBezTo>
                        <a:pt x="832" y="3110"/>
                        <a:pt x="792" y="2620"/>
                        <a:pt x="699" y="2146"/>
                      </a:cubicBezTo>
                      <a:cubicBezTo>
                        <a:pt x="553" y="1421"/>
                        <a:pt x="348" y="709"/>
                        <a:pt x="13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9" name="Google Shape;3774;p54">
                  <a:extLst>
                    <a:ext uri="{FF2B5EF4-FFF2-40B4-BE49-F238E27FC236}">
                      <a16:creationId xmlns:a16="http://schemas.microsoft.com/office/drawing/2014/main" id="{FE935252-77B7-47BD-A3ED-1D809E3EEFD2}"/>
                    </a:ext>
                  </a:extLst>
                </p:cNvPr>
                <p:cNvSpPr/>
                <p:nvPr/>
              </p:nvSpPr>
              <p:spPr>
                <a:xfrm>
                  <a:off x="2453517" y="1596645"/>
                  <a:ext cx="55756" cy="1623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3" h="3590" extrusionOk="0">
                      <a:moveTo>
                        <a:pt x="129" y="0"/>
                      </a:moveTo>
                      <a:cubicBezTo>
                        <a:pt x="86" y="7"/>
                        <a:pt x="40" y="13"/>
                        <a:pt x="0" y="23"/>
                      </a:cubicBezTo>
                      <a:cubicBezTo>
                        <a:pt x="288" y="1239"/>
                        <a:pt x="653" y="2424"/>
                        <a:pt x="1103" y="3589"/>
                      </a:cubicBezTo>
                      <a:cubicBezTo>
                        <a:pt x="1146" y="3583"/>
                        <a:pt x="1189" y="3573"/>
                        <a:pt x="1232" y="3566"/>
                      </a:cubicBezTo>
                      <a:cubicBezTo>
                        <a:pt x="785" y="2400"/>
                        <a:pt x="418" y="1215"/>
                        <a:pt x="12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0" name="Google Shape;3775;p54">
                  <a:extLst>
                    <a:ext uri="{FF2B5EF4-FFF2-40B4-BE49-F238E27FC236}">
                      <a16:creationId xmlns:a16="http://schemas.microsoft.com/office/drawing/2014/main" id="{364355C9-70A2-49F6-9F00-C44316B40B94}"/>
                    </a:ext>
                  </a:extLst>
                </p:cNvPr>
                <p:cNvSpPr/>
                <p:nvPr/>
              </p:nvSpPr>
              <p:spPr>
                <a:xfrm>
                  <a:off x="2383697" y="1612969"/>
                  <a:ext cx="73754" cy="1581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1" h="3498" extrusionOk="0">
                      <a:moveTo>
                        <a:pt x="131" y="0"/>
                      </a:moveTo>
                      <a:cubicBezTo>
                        <a:pt x="87" y="13"/>
                        <a:pt x="44" y="23"/>
                        <a:pt x="1" y="40"/>
                      </a:cubicBezTo>
                      <a:cubicBezTo>
                        <a:pt x="143" y="1328"/>
                        <a:pt x="742" y="2447"/>
                        <a:pt x="1494" y="3497"/>
                      </a:cubicBezTo>
                      <a:cubicBezTo>
                        <a:pt x="1541" y="3484"/>
                        <a:pt x="1584" y="3470"/>
                        <a:pt x="1630" y="3460"/>
                      </a:cubicBezTo>
                      <a:cubicBezTo>
                        <a:pt x="875" y="2414"/>
                        <a:pt x="266" y="1295"/>
                        <a:pt x="13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1" name="Google Shape;3776;p54">
                  <a:extLst>
                    <a:ext uri="{FF2B5EF4-FFF2-40B4-BE49-F238E27FC236}">
                      <a16:creationId xmlns:a16="http://schemas.microsoft.com/office/drawing/2014/main" id="{DC755282-32F7-4E85-B0BB-023F068CF6DD}"/>
                    </a:ext>
                  </a:extLst>
                </p:cNvPr>
                <p:cNvSpPr/>
                <p:nvPr/>
              </p:nvSpPr>
              <p:spPr>
                <a:xfrm>
                  <a:off x="2324549" y="1632731"/>
                  <a:ext cx="70769" cy="1602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65" h="3544" extrusionOk="0">
                      <a:moveTo>
                        <a:pt x="130" y="0"/>
                      </a:moveTo>
                      <a:cubicBezTo>
                        <a:pt x="83" y="20"/>
                        <a:pt x="44" y="37"/>
                        <a:pt x="1" y="53"/>
                      </a:cubicBezTo>
                      <a:cubicBezTo>
                        <a:pt x="87" y="1364"/>
                        <a:pt x="584" y="2567"/>
                        <a:pt x="1439" y="3543"/>
                      </a:cubicBezTo>
                      <a:cubicBezTo>
                        <a:pt x="1478" y="3523"/>
                        <a:pt x="1521" y="3507"/>
                        <a:pt x="1564" y="3490"/>
                      </a:cubicBezTo>
                      <a:cubicBezTo>
                        <a:pt x="703" y="2516"/>
                        <a:pt x="207" y="1321"/>
                        <a:pt x="130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2" name="Google Shape;3777;p54">
                  <a:extLst>
                    <a:ext uri="{FF2B5EF4-FFF2-40B4-BE49-F238E27FC236}">
                      <a16:creationId xmlns:a16="http://schemas.microsoft.com/office/drawing/2014/main" id="{72461484-C1EC-475B-A047-A1B7EAEE3A7E}"/>
                    </a:ext>
                  </a:extLst>
                </p:cNvPr>
                <p:cNvSpPr/>
                <p:nvPr/>
              </p:nvSpPr>
              <p:spPr>
                <a:xfrm>
                  <a:off x="2255996" y="1664746"/>
                  <a:ext cx="79859" cy="1583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6" h="3502" extrusionOk="0">
                      <a:moveTo>
                        <a:pt x="126" y="0"/>
                      </a:moveTo>
                      <a:cubicBezTo>
                        <a:pt x="83" y="24"/>
                        <a:pt x="43" y="47"/>
                        <a:pt x="0" y="70"/>
                      </a:cubicBezTo>
                      <a:cubicBezTo>
                        <a:pt x="179" y="1362"/>
                        <a:pt x="745" y="2548"/>
                        <a:pt x="1650" y="3501"/>
                      </a:cubicBezTo>
                      <a:cubicBezTo>
                        <a:pt x="1686" y="3477"/>
                        <a:pt x="1729" y="3454"/>
                        <a:pt x="1766" y="3431"/>
                      </a:cubicBezTo>
                      <a:cubicBezTo>
                        <a:pt x="858" y="2481"/>
                        <a:pt x="292" y="1296"/>
                        <a:pt x="126" y="0"/>
                      </a:cubicBezTo>
                      <a:close/>
                    </a:path>
                  </a:pathLst>
                </a:custGeom>
                <a:solidFill>
                  <a:srgbClr val="619B7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3" name="Google Shape;3778;p54">
                  <a:extLst>
                    <a:ext uri="{FF2B5EF4-FFF2-40B4-BE49-F238E27FC236}">
                      <a16:creationId xmlns:a16="http://schemas.microsoft.com/office/drawing/2014/main" id="{DC1DAE1E-F23D-4B53-8B36-8A177B6BBC64}"/>
                    </a:ext>
                  </a:extLst>
                </p:cNvPr>
                <p:cNvSpPr/>
                <p:nvPr/>
              </p:nvSpPr>
              <p:spPr>
                <a:xfrm>
                  <a:off x="2201958" y="1700108"/>
                  <a:ext cx="91977" cy="1509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4" h="3339" extrusionOk="0">
                      <a:moveTo>
                        <a:pt x="109" y="0"/>
                      </a:moveTo>
                      <a:cubicBezTo>
                        <a:pt x="72" y="30"/>
                        <a:pt x="37" y="57"/>
                        <a:pt x="0" y="86"/>
                      </a:cubicBezTo>
                      <a:cubicBezTo>
                        <a:pt x="344" y="1318"/>
                        <a:pt x="1003" y="2431"/>
                        <a:pt x="1931" y="3338"/>
                      </a:cubicBezTo>
                      <a:cubicBezTo>
                        <a:pt x="1964" y="3311"/>
                        <a:pt x="2000" y="3285"/>
                        <a:pt x="2033" y="3259"/>
                      </a:cubicBezTo>
                      <a:cubicBezTo>
                        <a:pt x="1106" y="2351"/>
                        <a:pt x="450" y="1239"/>
                        <a:pt x="109" y="0"/>
                      </a:cubicBezTo>
                      <a:close/>
                    </a:path>
                  </a:pathLst>
                </a:custGeom>
                <a:solidFill>
                  <a:srgbClr val="619B7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4" name="Google Shape;3779;p54">
                  <a:extLst>
                    <a:ext uri="{FF2B5EF4-FFF2-40B4-BE49-F238E27FC236}">
                      <a16:creationId xmlns:a16="http://schemas.microsoft.com/office/drawing/2014/main" id="{2495B1A2-91D7-4401-B8FD-AB5F26A1691E}"/>
                    </a:ext>
                  </a:extLst>
                </p:cNvPr>
                <p:cNvSpPr/>
                <p:nvPr/>
              </p:nvSpPr>
              <p:spPr>
                <a:xfrm>
                  <a:off x="2123320" y="1782002"/>
                  <a:ext cx="93786" cy="1423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4" h="3147" extrusionOk="0">
                      <a:moveTo>
                        <a:pt x="90" y="1"/>
                      </a:moveTo>
                      <a:cubicBezTo>
                        <a:pt x="60" y="47"/>
                        <a:pt x="30" y="90"/>
                        <a:pt x="3" y="133"/>
                      </a:cubicBezTo>
                      <a:cubicBezTo>
                        <a:pt x="3" y="133"/>
                        <a:pt x="3" y="137"/>
                        <a:pt x="0" y="137"/>
                      </a:cubicBezTo>
                      <a:cubicBezTo>
                        <a:pt x="3" y="140"/>
                        <a:pt x="3" y="143"/>
                        <a:pt x="3" y="143"/>
                      </a:cubicBezTo>
                      <a:cubicBezTo>
                        <a:pt x="315" y="918"/>
                        <a:pt x="732" y="1639"/>
                        <a:pt x="1242" y="2295"/>
                      </a:cubicBezTo>
                      <a:cubicBezTo>
                        <a:pt x="1351" y="2438"/>
                        <a:pt x="1464" y="2577"/>
                        <a:pt x="1587" y="2712"/>
                      </a:cubicBezTo>
                      <a:cubicBezTo>
                        <a:pt x="1716" y="2862"/>
                        <a:pt x="1848" y="3004"/>
                        <a:pt x="1990" y="3146"/>
                      </a:cubicBezTo>
                      <a:cubicBezTo>
                        <a:pt x="2017" y="3114"/>
                        <a:pt x="2047" y="3077"/>
                        <a:pt x="2074" y="3041"/>
                      </a:cubicBezTo>
                      <a:cubicBezTo>
                        <a:pt x="1924" y="2891"/>
                        <a:pt x="1782" y="2736"/>
                        <a:pt x="1643" y="2577"/>
                      </a:cubicBezTo>
                      <a:cubicBezTo>
                        <a:pt x="1550" y="2468"/>
                        <a:pt x="1458" y="2359"/>
                        <a:pt x="1371" y="2243"/>
                      </a:cubicBezTo>
                      <a:cubicBezTo>
                        <a:pt x="835" y="1564"/>
                        <a:pt x="408" y="809"/>
                        <a:pt x="90" y="1"/>
                      </a:cubicBezTo>
                      <a:close/>
                    </a:path>
                  </a:pathLst>
                </a:custGeom>
                <a:solidFill>
                  <a:srgbClr val="619B7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5" name="Google Shape;3780;p54">
                  <a:extLst>
                    <a:ext uri="{FF2B5EF4-FFF2-40B4-BE49-F238E27FC236}">
                      <a16:creationId xmlns:a16="http://schemas.microsoft.com/office/drawing/2014/main" id="{3C3C39ED-25D9-4C03-B7A1-D341815E50C3}"/>
                    </a:ext>
                  </a:extLst>
                </p:cNvPr>
                <p:cNvSpPr/>
                <p:nvPr/>
              </p:nvSpPr>
              <p:spPr>
                <a:xfrm>
                  <a:off x="2198159" y="1315060"/>
                  <a:ext cx="341501" cy="2130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52" h="4711" extrusionOk="0">
                      <a:moveTo>
                        <a:pt x="4023" y="0"/>
                      </a:moveTo>
                      <a:cubicBezTo>
                        <a:pt x="3366" y="0"/>
                        <a:pt x="3823" y="2682"/>
                        <a:pt x="3849" y="2846"/>
                      </a:cubicBezTo>
                      <a:cubicBezTo>
                        <a:pt x="3802" y="2711"/>
                        <a:pt x="3000" y="544"/>
                        <a:pt x="2221" y="544"/>
                      </a:cubicBezTo>
                      <a:cubicBezTo>
                        <a:pt x="2177" y="544"/>
                        <a:pt x="2134" y="550"/>
                        <a:pt x="2091" y="565"/>
                      </a:cubicBezTo>
                      <a:cubicBezTo>
                        <a:pt x="1819" y="654"/>
                        <a:pt x="1825" y="955"/>
                        <a:pt x="1961" y="1323"/>
                      </a:cubicBezTo>
                      <a:cubicBezTo>
                        <a:pt x="2233" y="2071"/>
                        <a:pt x="3034" y="3098"/>
                        <a:pt x="3087" y="3167"/>
                      </a:cubicBezTo>
                      <a:cubicBezTo>
                        <a:pt x="3001" y="3091"/>
                        <a:pt x="1564" y="1905"/>
                        <a:pt x="818" y="1905"/>
                      </a:cubicBezTo>
                      <a:cubicBezTo>
                        <a:pt x="656" y="1905"/>
                        <a:pt x="527" y="1960"/>
                        <a:pt x="451" y="2095"/>
                      </a:cubicBezTo>
                      <a:cubicBezTo>
                        <a:pt x="104" y="2717"/>
                        <a:pt x="1674" y="3439"/>
                        <a:pt x="2306" y="3700"/>
                      </a:cubicBezTo>
                      <a:cubicBezTo>
                        <a:pt x="2438" y="3753"/>
                        <a:pt x="2528" y="3790"/>
                        <a:pt x="2551" y="3796"/>
                      </a:cubicBezTo>
                      <a:cubicBezTo>
                        <a:pt x="2518" y="3793"/>
                        <a:pt x="2392" y="3773"/>
                        <a:pt x="2207" y="3753"/>
                      </a:cubicBezTo>
                      <a:cubicBezTo>
                        <a:pt x="1947" y="3724"/>
                        <a:pt x="1575" y="3691"/>
                        <a:pt x="1211" y="3691"/>
                      </a:cubicBezTo>
                      <a:cubicBezTo>
                        <a:pt x="594" y="3691"/>
                        <a:pt x="0" y="3786"/>
                        <a:pt x="21" y="4157"/>
                      </a:cubicBezTo>
                      <a:cubicBezTo>
                        <a:pt x="34" y="4403"/>
                        <a:pt x="448" y="4561"/>
                        <a:pt x="1031" y="4641"/>
                      </a:cubicBezTo>
                      <a:cubicBezTo>
                        <a:pt x="1322" y="4684"/>
                        <a:pt x="1654" y="4704"/>
                        <a:pt x="2001" y="4707"/>
                      </a:cubicBezTo>
                      <a:cubicBezTo>
                        <a:pt x="2048" y="4707"/>
                        <a:pt x="2094" y="4710"/>
                        <a:pt x="2140" y="4710"/>
                      </a:cubicBezTo>
                      <a:cubicBezTo>
                        <a:pt x="2571" y="4710"/>
                        <a:pt x="3018" y="4681"/>
                        <a:pt x="3428" y="4627"/>
                      </a:cubicBezTo>
                      <a:cubicBezTo>
                        <a:pt x="3471" y="4624"/>
                        <a:pt x="3514" y="4618"/>
                        <a:pt x="3554" y="4611"/>
                      </a:cubicBezTo>
                      <a:cubicBezTo>
                        <a:pt x="3673" y="4594"/>
                        <a:pt x="3789" y="4574"/>
                        <a:pt x="3902" y="4554"/>
                      </a:cubicBezTo>
                      <a:cubicBezTo>
                        <a:pt x="4038" y="4528"/>
                        <a:pt x="4164" y="4499"/>
                        <a:pt x="4280" y="4465"/>
                      </a:cubicBezTo>
                      <a:cubicBezTo>
                        <a:pt x="4323" y="4455"/>
                        <a:pt x="4359" y="4445"/>
                        <a:pt x="4396" y="4432"/>
                      </a:cubicBezTo>
                      <a:cubicBezTo>
                        <a:pt x="4611" y="4366"/>
                        <a:pt x="4790" y="4290"/>
                        <a:pt x="4905" y="4201"/>
                      </a:cubicBezTo>
                      <a:cubicBezTo>
                        <a:pt x="4909" y="4201"/>
                        <a:pt x="4909" y="4197"/>
                        <a:pt x="4909" y="4197"/>
                      </a:cubicBezTo>
                      <a:cubicBezTo>
                        <a:pt x="4919" y="4190"/>
                        <a:pt x="4955" y="4167"/>
                        <a:pt x="5012" y="4124"/>
                      </a:cubicBezTo>
                      <a:cubicBezTo>
                        <a:pt x="5147" y="4031"/>
                        <a:pt x="5395" y="3859"/>
                        <a:pt x="5680" y="3644"/>
                      </a:cubicBezTo>
                      <a:cubicBezTo>
                        <a:pt x="5717" y="3617"/>
                        <a:pt x="5756" y="3588"/>
                        <a:pt x="5793" y="3558"/>
                      </a:cubicBezTo>
                      <a:cubicBezTo>
                        <a:pt x="5846" y="3518"/>
                        <a:pt x="5899" y="3475"/>
                        <a:pt x="5952" y="3432"/>
                      </a:cubicBezTo>
                      <a:cubicBezTo>
                        <a:pt x="6717" y="2833"/>
                        <a:pt x="7552" y="2045"/>
                        <a:pt x="7154" y="1737"/>
                      </a:cubicBezTo>
                      <a:cubicBezTo>
                        <a:pt x="7087" y="1685"/>
                        <a:pt x="7012" y="1662"/>
                        <a:pt x="6931" y="1662"/>
                      </a:cubicBezTo>
                      <a:cubicBezTo>
                        <a:pt x="6383" y="1662"/>
                        <a:pt x="5561" y="2719"/>
                        <a:pt x="5183" y="3250"/>
                      </a:cubicBezTo>
                      <a:cubicBezTo>
                        <a:pt x="5177" y="3260"/>
                        <a:pt x="5171" y="3270"/>
                        <a:pt x="5163" y="3280"/>
                      </a:cubicBezTo>
                      <a:cubicBezTo>
                        <a:pt x="5144" y="3307"/>
                        <a:pt x="5124" y="3333"/>
                        <a:pt x="5111" y="3356"/>
                      </a:cubicBezTo>
                      <a:cubicBezTo>
                        <a:pt x="5064" y="3419"/>
                        <a:pt x="5031" y="3469"/>
                        <a:pt x="5008" y="3501"/>
                      </a:cubicBezTo>
                      <a:cubicBezTo>
                        <a:pt x="5028" y="3469"/>
                        <a:pt x="5058" y="3415"/>
                        <a:pt x="5097" y="3353"/>
                      </a:cubicBezTo>
                      <a:cubicBezTo>
                        <a:pt x="5111" y="3330"/>
                        <a:pt x="5124" y="3303"/>
                        <a:pt x="5140" y="3276"/>
                      </a:cubicBezTo>
                      <a:cubicBezTo>
                        <a:pt x="5147" y="3263"/>
                        <a:pt x="5154" y="3250"/>
                        <a:pt x="5160" y="3240"/>
                      </a:cubicBezTo>
                      <a:cubicBezTo>
                        <a:pt x="5554" y="2541"/>
                        <a:pt x="6429" y="852"/>
                        <a:pt x="5803" y="558"/>
                      </a:cubicBezTo>
                      <a:cubicBezTo>
                        <a:pt x="5755" y="535"/>
                        <a:pt x="5707" y="524"/>
                        <a:pt x="5662" y="524"/>
                      </a:cubicBezTo>
                      <a:cubicBezTo>
                        <a:pt x="4996" y="524"/>
                        <a:pt x="4658" y="2818"/>
                        <a:pt x="4627" y="3035"/>
                      </a:cubicBezTo>
                      <a:cubicBezTo>
                        <a:pt x="4637" y="2810"/>
                        <a:pt x="4733" y="64"/>
                        <a:pt x="4048" y="1"/>
                      </a:cubicBezTo>
                      <a:cubicBezTo>
                        <a:pt x="4039" y="0"/>
                        <a:pt x="4031" y="0"/>
                        <a:pt x="4023" y="0"/>
                      </a:cubicBezTo>
                      <a:close/>
                    </a:path>
                  </a:pathLst>
                </a:custGeom>
                <a:solidFill>
                  <a:srgbClr val="F2E39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6" name="Google Shape;3781;p54">
                  <a:extLst>
                    <a:ext uri="{FF2B5EF4-FFF2-40B4-BE49-F238E27FC236}">
                      <a16:creationId xmlns:a16="http://schemas.microsoft.com/office/drawing/2014/main" id="{D1F06592-1BBC-413A-A1EA-F1DF3E99C5C8}"/>
                    </a:ext>
                  </a:extLst>
                </p:cNvPr>
                <p:cNvSpPr/>
                <p:nvPr/>
              </p:nvSpPr>
              <p:spPr>
                <a:xfrm>
                  <a:off x="2318535" y="1473647"/>
                  <a:ext cx="22474" cy="146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7" h="324" extrusionOk="0">
                      <a:moveTo>
                        <a:pt x="93" y="0"/>
                      </a:moveTo>
                      <a:cubicBezTo>
                        <a:pt x="37" y="0"/>
                        <a:pt x="0" y="88"/>
                        <a:pt x="62" y="124"/>
                      </a:cubicBezTo>
                      <a:cubicBezTo>
                        <a:pt x="164" y="187"/>
                        <a:pt x="267" y="249"/>
                        <a:pt x="369" y="312"/>
                      </a:cubicBezTo>
                      <a:cubicBezTo>
                        <a:pt x="381" y="320"/>
                        <a:pt x="393" y="323"/>
                        <a:pt x="404" y="323"/>
                      </a:cubicBezTo>
                      <a:cubicBezTo>
                        <a:pt x="460" y="323"/>
                        <a:pt x="496" y="236"/>
                        <a:pt x="435" y="200"/>
                      </a:cubicBezTo>
                      <a:cubicBezTo>
                        <a:pt x="333" y="137"/>
                        <a:pt x="230" y="74"/>
                        <a:pt x="127" y="11"/>
                      </a:cubicBezTo>
                      <a:cubicBezTo>
                        <a:pt x="116" y="4"/>
                        <a:pt x="104" y="0"/>
                        <a:pt x="93" y="0"/>
                      </a:cubicBezTo>
                      <a:close/>
                    </a:path>
                  </a:pathLst>
                </a:custGeom>
                <a:solidFill>
                  <a:srgbClr val="619B7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7" name="Google Shape;3782;p54">
                  <a:extLst>
                    <a:ext uri="{FF2B5EF4-FFF2-40B4-BE49-F238E27FC236}">
                      <a16:creationId xmlns:a16="http://schemas.microsoft.com/office/drawing/2014/main" id="{CAB49086-A488-402B-B185-B5AAF487B2B6}"/>
                    </a:ext>
                  </a:extLst>
                </p:cNvPr>
                <p:cNvSpPr/>
                <p:nvPr/>
              </p:nvSpPr>
              <p:spPr>
                <a:xfrm>
                  <a:off x="2341100" y="1469351"/>
                  <a:ext cx="19264" cy="124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6" h="275" extrusionOk="0">
                      <a:moveTo>
                        <a:pt x="95" y="0"/>
                      </a:moveTo>
                      <a:cubicBezTo>
                        <a:pt x="38" y="0"/>
                        <a:pt x="0" y="86"/>
                        <a:pt x="59" y="123"/>
                      </a:cubicBezTo>
                      <a:cubicBezTo>
                        <a:pt x="139" y="173"/>
                        <a:pt x="218" y="219"/>
                        <a:pt x="298" y="265"/>
                      </a:cubicBezTo>
                      <a:cubicBezTo>
                        <a:pt x="309" y="272"/>
                        <a:pt x="320" y="275"/>
                        <a:pt x="331" y="275"/>
                      </a:cubicBezTo>
                      <a:cubicBezTo>
                        <a:pt x="387" y="275"/>
                        <a:pt x="425" y="189"/>
                        <a:pt x="364" y="153"/>
                      </a:cubicBezTo>
                      <a:cubicBezTo>
                        <a:pt x="284" y="106"/>
                        <a:pt x="205" y="57"/>
                        <a:pt x="128" y="10"/>
                      </a:cubicBezTo>
                      <a:cubicBezTo>
                        <a:pt x="117" y="3"/>
                        <a:pt x="106" y="0"/>
                        <a:pt x="95" y="0"/>
                      </a:cubicBezTo>
                      <a:close/>
                    </a:path>
                  </a:pathLst>
                </a:custGeom>
                <a:solidFill>
                  <a:srgbClr val="619B7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8" name="Google Shape;3783;p54">
                  <a:extLst>
                    <a:ext uri="{FF2B5EF4-FFF2-40B4-BE49-F238E27FC236}">
                      <a16:creationId xmlns:a16="http://schemas.microsoft.com/office/drawing/2014/main" id="{10FF8A76-C8A5-4332-8D67-3F0E76E63BCA}"/>
                    </a:ext>
                  </a:extLst>
                </p:cNvPr>
                <p:cNvSpPr/>
                <p:nvPr/>
              </p:nvSpPr>
              <p:spPr>
                <a:xfrm>
                  <a:off x="2427832" y="1373891"/>
                  <a:ext cx="13747" cy="220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4" h="487" extrusionOk="0">
                      <a:moveTo>
                        <a:pt x="211" y="1"/>
                      </a:moveTo>
                      <a:cubicBezTo>
                        <a:pt x="196" y="1"/>
                        <a:pt x="181" y="7"/>
                        <a:pt x="168" y="22"/>
                      </a:cubicBezTo>
                      <a:cubicBezTo>
                        <a:pt x="65" y="134"/>
                        <a:pt x="9" y="270"/>
                        <a:pt x="2" y="422"/>
                      </a:cubicBezTo>
                      <a:cubicBezTo>
                        <a:pt x="0" y="465"/>
                        <a:pt x="33" y="487"/>
                        <a:pt x="66" y="487"/>
                      </a:cubicBezTo>
                      <a:cubicBezTo>
                        <a:pt x="99" y="487"/>
                        <a:pt x="133" y="465"/>
                        <a:pt x="134" y="422"/>
                      </a:cubicBezTo>
                      <a:cubicBezTo>
                        <a:pt x="141" y="306"/>
                        <a:pt x="181" y="201"/>
                        <a:pt x="260" y="114"/>
                      </a:cubicBezTo>
                      <a:cubicBezTo>
                        <a:pt x="303" y="66"/>
                        <a:pt x="259" y="1"/>
                        <a:pt x="21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9" name="Google Shape;3784;p54">
                  <a:extLst>
                    <a:ext uri="{FF2B5EF4-FFF2-40B4-BE49-F238E27FC236}">
                      <a16:creationId xmlns:a16="http://schemas.microsoft.com/office/drawing/2014/main" id="{5B7B7A8C-8D69-48A4-B968-8C6B24E29C3C}"/>
                    </a:ext>
                  </a:extLst>
                </p:cNvPr>
                <p:cNvSpPr/>
                <p:nvPr/>
              </p:nvSpPr>
              <p:spPr>
                <a:xfrm>
                  <a:off x="2434343" y="1382438"/>
                  <a:ext cx="13249" cy="232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" h="514" extrusionOk="0">
                      <a:moveTo>
                        <a:pt x="203" y="1"/>
                      </a:moveTo>
                      <a:cubicBezTo>
                        <a:pt x="183" y="1"/>
                        <a:pt x="164" y="11"/>
                        <a:pt x="153" y="35"/>
                      </a:cubicBezTo>
                      <a:cubicBezTo>
                        <a:pt x="90" y="160"/>
                        <a:pt x="40" y="293"/>
                        <a:pt x="10" y="432"/>
                      </a:cubicBezTo>
                      <a:cubicBezTo>
                        <a:pt x="0" y="481"/>
                        <a:pt x="41" y="513"/>
                        <a:pt x="80" y="513"/>
                      </a:cubicBezTo>
                      <a:cubicBezTo>
                        <a:pt x="106" y="513"/>
                        <a:pt x="131" y="499"/>
                        <a:pt x="139" y="465"/>
                      </a:cubicBezTo>
                      <a:cubicBezTo>
                        <a:pt x="166" y="339"/>
                        <a:pt x="209" y="217"/>
                        <a:pt x="265" y="101"/>
                      </a:cubicBezTo>
                      <a:cubicBezTo>
                        <a:pt x="293" y="48"/>
                        <a:pt x="247" y="1"/>
                        <a:pt x="20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0" name="Google Shape;3785;p54">
                  <a:extLst>
                    <a:ext uri="{FF2B5EF4-FFF2-40B4-BE49-F238E27FC236}">
                      <a16:creationId xmlns:a16="http://schemas.microsoft.com/office/drawing/2014/main" id="{7CD5573D-0ACC-4373-9684-5093C8234037}"/>
                    </a:ext>
                  </a:extLst>
                </p:cNvPr>
                <p:cNvSpPr/>
                <p:nvPr/>
              </p:nvSpPr>
              <p:spPr>
                <a:xfrm>
                  <a:off x="2191060" y="1842597"/>
                  <a:ext cx="18178" cy="182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" h="404" extrusionOk="0">
                      <a:moveTo>
                        <a:pt x="94" y="1"/>
                      </a:moveTo>
                      <a:cubicBezTo>
                        <a:pt x="47" y="1"/>
                        <a:pt x="0" y="48"/>
                        <a:pt x="35" y="94"/>
                      </a:cubicBezTo>
                      <a:cubicBezTo>
                        <a:pt x="108" y="187"/>
                        <a:pt x="178" y="284"/>
                        <a:pt x="251" y="376"/>
                      </a:cubicBezTo>
                      <a:cubicBezTo>
                        <a:pt x="267" y="396"/>
                        <a:pt x="288" y="404"/>
                        <a:pt x="308" y="404"/>
                      </a:cubicBezTo>
                      <a:cubicBezTo>
                        <a:pt x="357" y="404"/>
                        <a:pt x="402" y="358"/>
                        <a:pt x="367" y="310"/>
                      </a:cubicBezTo>
                      <a:cubicBezTo>
                        <a:pt x="294" y="217"/>
                        <a:pt x="221" y="121"/>
                        <a:pt x="148" y="28"/>
                      </a:cubicBezTo>
                      <a:cubicBezTo>
                        <a:pt x="134" y="9"/>
                        <a:pt x="114" y="1"/>
                        <a:pt x="94" y="1"/>
                      </a:cubicBezTo>
                      <a:close/>
                    </a:path>
                  </a:pathLst>
                </a:custGeom>
                <a:solidFill>
                  <a:srgbClr val="619B7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1" name="Google Shape;3786;p54">
                  <a:extLst>
                    <a:ext uri="{FF2B5EF4-FFF2-40B4-BE49-F238E27FC236}">
                      <a16:creationId xmlns:a16="http://schemas.microsoft.com/office/drawing/2014/main" id="{00087CF4-ADB8-4E98-BCE3-817A1C4C3A8C}"/>
                    </a:ext>
                  </a:extLst>
                </p:cNvPr>
                <p:cNvSpPr/>
                <p:nvPr/>
              </p:nvSpPr>
              <p:spPr>
                <a:xfrm>
                  <a:off x="2203314" y="1836944"/>
                  <a:ext cx="18721" cy="209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4" h="464" extrusionOk="0">
                      <a:moveTo>
                        <a:pt x="89" y="0"/>
                      </a:moveTo>
                      <a:cubicBezTo>
                        <a:pt x="46" y="0"/>
                        <a:pt x="0" y="48"/>
                        <a:pt x="23" y="100"/>
                      </a:cubicBezTo>
                      <a:cubicBezTo>
                        <a:pt x="86" y="233"/>
                        <a:pt x="169" y="345"/>
                        <a:pt x="275" y="444"/>
                      </a:cubicBezTo>
                      <a:cubicBezTo>
                        <a:pt x="288" y="458"/>
                        <a:pt x="303" y="464"/>
                        <a:pt x="318" y="464"/>
                      </a:cubicBezTo>
                      <a:cubicBezTo>
                        <a:pt x="369" y="464"/>
                        <a:pt x="414" y="398"/>
                        <a:pt x="368" y="352"/>
                      </a:cubicBezTo>
                      <a:cubicBezTo>
                        <a:pt x="271" y="259"/>
                        <a:pt x="195" y="157"/>
                        <a:pt x="139" y="34"/>
                      </a:cubicBezTo>
                      <a:cubicBezTo>
                        <a:pt x="127" y="10"/>
                        <a:pt x="108" y="0"/>
                        <a:pt x="89" y="0"/>
                      </a:cubicBezTo>
                      <a:close/>
                    </a:path>
                  </a:pathLst>
                </a:custGeom>
                <a:solidFill>
                  <a:srgbClr val="619B7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2" name="Google Shape;3787;p54">
                  <a:extLst>
                    <a:ext uri="{FF2B5EF4-FFF2-40B4-BE49-F238E27FC236}">
                      <a16:creationId xmlns:a16="http://schemas.microsoft.com/office/drawing/2014/main" id="{28AA991F-3866-4EEA-8BBD-0B00EB9EBECC}"/>
                    </a:ext>
                  </a:extLst>
                </p:cNvPr>
                <p:cNvSpPr/>
                <p:nvPr/>
              </p:nvSpPr>
              <p:spPr>
                <a:xfrm>
                  <a:off x="2473413" y="1606684"/>
                  <a:ext cx="10898" cy="240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" h="532" extrusionOk="0">
                      <a:moveTo>
                        <a:pt x="92" y="1"/>
                      </a:moveTo>
                      <a:cubicBezTo>
                        <a:pt x="60" y="1"/>
                        <a:pt x="25" y="22"/>
                        <a:pt x="21" y="63"/>
                      </a:cubicBezTo>
                      <a:cubicBezTo>
                        <a:pt x="1" y="215"/>
                        <a:pt x="30" y="361"/>
                        <a:pt x="100" y="500"/>
                      </a:cubicBezTo>
                      <a:cubicBezTo>
                        <a:pt x="111" y="522"/>
                        <a:pt x="130" y="532"/>
                        <a:pt x="149" y="532"/>
                      </a:cubicBezTo>
                      <a:cubicBezTo>
                        <a:pt x="193" y="532"/>
                        <a:pt x="241" y="483"/>
                        <a:pt x="213" y="430"/>
                      </a:cubicBezTo>
                      <a:cubicBezTo>
                        <a:pt x="153" y="315"/>
                        <a:pt x="133" y="192"/>
                        <a:pt x="149" y="63"/>
                      </a:cubicBezTo>
                      <a:cubicBezTo>
                        <a:pt x="154" y="22"/>
                        <a:pt x="125" y="1"/>
                        <a:pt x="9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3" name="Google Shape;3788;p54">
                  <a:extLst>
                    <a:ext uri="{FF2B5EF4-FFF2-40B4-BE49-F238E27FC236}">
                      <a16:creationId xmlns:a16="http://schemas.microsoft.com/office/drawing/2014/main" id="{3F7AA627-887B-4155-A11E-87EBF07AF2E3}"/>
                    </a:ext>
                  </a:extLst>
                </p:cNvPr>
                <p:cNvSpPr/>
                <p:nvPr/>
              </p:nvSpPr>
              <p:spPr>
                <a:xfrm>
                  <a:off x="2485171" y="1606684"/>
                  <a:ext cx="11622" cy="186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7" h="412" extrusionOk="0">
                      <a:moveTo>
                        <a:pt x="81" y="1"/>
                      </a:moveTo>
                      <a:cubicBezTo>
                        <a:pt x="41" y="1"/>
                        <a:pt x="1" y="33"/>
                        <a:pt x="19" y="83"/>
                      </a:cubicBezTo>
                      <a:cubicBezTo>
                        <a:pt x="48" y="176"/>
                        <a:pt x="82" y="271"/>
                        <a:pt x="112" y="367"/>
                      </a:cubicBezTo>
                      <a:cubicBezTo>
                        <a:pt x="122" y="398"/>
                        <a:pt x="148" y="412"/>
                        <a:pt x="174" y="412"/>
                      </a:cubicBezTo>
                      <a:cubicBezTo>
                        <a:pt x="215" y="412"/>
                        <a:pt x="257" y="379"/>
                        <a:pt x="241" y="331"/>
                      </a:cubicBezTo>
                      <a:cubicBezTo>
                        <a:pt x="207" y="235"/>
                        <a:pt x="175" y="142"/>
                        <a:pt x="144" y="46"/>
                      </a:cubicBezTo>
                      <a:cubicBezTo>
                        <a:pt x="134" y="15"/>
                        <a:pt x="107" y="1"/>
                        <a:pt x="8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4" name="Google Shape;3789;p54">
                  <a:extLst>
                    <a:ext uri="{FF2B5EF4-FFF2-40B4-BE49-F238E27FC236}">
                      <a16:creationId xmlns:a16="http://schemas.microsoft.com/office/drawing/2014/main" id="{FA7CF267-1649-41CE-BAFF-A41D6D1A6F50}"/>
                    </a:ext>
                  </a:extLst>
                </p:cNvPr>
                <p:cNvSpPr/>
                <p:nvPr/>
              </p:nvSpPr>
              <p:spPr>
                <a:xfrm>
                  <a:off x="2705528" y="1707344"/>
                  <a:ext cx="9994" cy="208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1" h="460" extrusionOk="0">
                      <a:moveTo>
                        <a:pt x="65" y="1"/>
                      </a:moveTo>
                      <a:cubicBezTo>
                        <a:pt x="32" y="1"/>
                        <a:pt x="0" y="22"/>
                        <a:pt x="3" y="65"/>
                      </a:cubicBezTo>
                      <a:cubicBezTo>
                        <a:pt x="7" y="185"/>
                        <a:pt x="30" y="301"/>
                        <a:pt x="77" y="417"/>
                      </a:cubicBezTo>
                      <a:cubicBezTo>
                        <a:pt x="88" y="447"/>
                        <a:pt x="115" y="460"/>
                        <a:pt x="141" y="460"/>
                      </a:cubicBezTo>
                      <a:cubicBezTo>
                        <a:pt x="181" y="460"/>
                        <a:pt x="220" y="428"/>
                        <a:pt x="202" y="380"/>
                      </a:cubicBezTo>
                      <a:cubicBezTo>
                        <a:pt x="162" y="278"/>
                        <a:pt x="139" y="175"/>
                        <a:pt x="133" y="65"/>
                      </a:cubicBezTo>
                      <a:cubicBezTo>
                        <a:pt x="131" y="22"/>
                        <a:pt x="97" y="1"/>
                        <a:pt x="6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5" name="Google Shape;3790;p54">
                  <a:extLst>
                    <a:ext uri="{FF2B5EF4-FFF2-40B4-BE49-F238E27FC236}">
                      <a16:creationId xmlns:a16="http://schemas.microsoft.com/office/drawing/2014/main" id="{2F7ABC1D-4B37-46E1-943F-F8C9D5A08416}"/>
                    </a:ext>
                  </a:extLst>
                </p:cNvPr>
                <p:cNvSpPr/>
                <p:nvPr/>
              </p:nvSpPr>
              <p:spPr>
                <a:xfrm>
                  <a:off x="2718868" y="1708429"/>
                  <a:ext cx="9406" cy="189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8" h="419" extrusionOk="0">
                      <a:moveTo>
                        <a:pt x="76" y="0"/>
                      </a:moveTo>
                      <a:cubicBezTo>
                        <a:pt x="51" y="0"/>
                        <a:pt x="27" y="15"/>
                        <a:pt x="20" y="48"/>
                      </a:cubicBezTo>
                      <a:cubicBezTo>
                        <a:pt x="0" y="167"/>
                        <a:pt x="17" y="277"/>
                        <a:pt x="70" y="385"/>
                      </a:cubicBezTo>
                      <a:cubicBezTo>
                        <a:pt x="81" y="409"/>
                        <a:pt x="99" y="419"/>
                        <a:pt x="118" y="419"/>
                      </a:cubicBezTo>
                      <a:cubicBezTo>
                        <a:pt x="161" y="419"/>
                        <a:pt x="207" y="369"/>
                        <a:pt x="182" y="316"/>
                      </a:cubicBezTo>
                      <a:cubicBezTo>
                        <a:pt x="146" y="243"/>
                        <a:pt x="136" y="164"/>
                        <a:pt x="149" y="84"/>
                      </a:cubicBezTo>
                      <a:cubicBezTo>
                        <a:pt x="157" y="33"/>
                        <a:pt x="115" y="0"/>
                        <a:pt x="7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6" name="Google Shape;3791;p54">
                  <a:extLst>
                    <a:ext uri="{FF2B5EF4-FFF2-40B4-BE49-F238E27FC236}">
                      <a16:creationId xmlns:a16="http://schemas.microsoft.com/office/drawing/2014/main" id="{A91FCC23-AE16-4A7C-B329-5AEF628C14AA}"/>
                    </a:ext>
                  </a:extLst>
                </p:cNvPr>
                <p:cNvSpPr/>
                <p:nvPr/>
              </p:nvSpPr>
              <p:spPr>
                <a:xfrm>
                  <a:off x="2762007" y="1644126"/>
                  <a:ext cx="9496" cy="231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" h="511" extrusionOk="0">
                      <a:moveTo>
                        <a:pt x="80" y="0"/>
                      </a:moveTo>
                      <a:cubicBezTo>
                        <a:pt x="42" y="0"/>
                        <a:pt x="0" y="33"/>
                        <a:pt x="10" y="83"/>
                      </a:cubicBezTo>
                      <a:lnTo>
                        <a:pt x="76" y="464"/>
                      </a:lnTo>
                      <a:cubicBezTo>
                        <a:pt x="81" y="496"/>
                        <a:pt x="104" y="510"/>
                        <a:pt x="129" y="510"/>
                      </a:cubicBezTo>
                      <a:cubicBezTo>
                        <a:pt x="167" y="510"/>
                        <a:pt x="210" y="477"/>
                        <a:pt x="202" y="427"/>
                      </a:cubicBezTo>
                      <a:cubicBezTo>
                        <a:pt x="179" y="301"/>
                        <a:pt x="159" y="175"/>
                        <a:pt x="136" y="49"/>
                      </a:cubicBezTo>
                      <a:cubicBezTo>
                        <a:pt x="130" y="15"/>
                        <a:pt x="106" y="0"/>
                        <a:pt x="80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7" name="Google Shape;3792;p54">
                  <a:extLst>
                    <a:ext uri="{FF2B5EF4-FFF2-40B4-BE49-F238E27FC236}">
                      <a16:creationId xmlns:a16="http://schemas.microsoft.com/office/drawing/2014/main" id="{2ED5F1B4-9F5B-4163-8691-2B9F2A406983}"/>
                    </a:ext>
                  </a:extLst>
                </p:cNvPr>
                <p:cNvSpPr/>
                <p:nvPr/>
              </p:nvSpPr>
              <p:spPr>
                <a:xfrm>
                  <a:off x="2775573" y="1654707"/>
                  <a:ext cx="11531" cy="178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5" h="394" extrusionOk="0">
                      <a:moveTo>
                        <a:pt x="91" y="1"/>
                      </a:moveTo>
                      <a:cubicBezTo>
                        <a:pt x="47" y="1"/>
                        <a:pt x="0" y="50"/>
                        <a:pt x="28" y="100"/>
                      </a:cubicBezTo>
                      <a:cubicBezTo>
                        <a:pt x="68" y="179"/>
                        <a:pt x="97" y="259"/>
                        <a:pt x="117" y="346"/>
                      </a:cubicBezTo>
                      <a:cubicBezTo>
                        <a:pt x="124" y="379"/>
                        <a:pt x="149" y="393"/>
                        <a:pt x="175" y="393"/>
                      </a:cubicBezTo>
                      <a:cubicBezTo>
                        <a:pt x="213" y="393"/>
                        <a:pt x="254" y="362"/>
                        <a:pt x="243" y="312"/>
                      </a:cubicBezTo>
                      <a:cubicBezTo>
                        <a:pt x="220" y="213"/>
                        <a:pt x="187" y="123"/>
                        <a:pt x="140" y="34"/>
                      </a:cubicBezTo>
                      <a:cubicBezTo>
                        <a:pt x="129" y="11"/>
                        <a:pt x="110" y="1"/>
                        <a:pt x="9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8" name="Google Shape;3793;p54">
                  <a:extLst>
                    <a:ext uri="{FF2B5EF4-FFF2-40B4-BE49-F238E27FC236}">
                      <a16:creationId xmlns:a16="http://schemas.microsoft.com/office/drawing/2014/main" id="{5454704F-350F-4744-AA01-43F08C611A04}"/>
                    </a:ext>
                  </a:extLst>
                </p:cNvPr>
                <p:cNvSpPr/>
                <p:nvPr/>
              </p:nvSpPr>
              <p:spPr>
                <a:xfrm>
                  <a:off x="2419375" y="1972559"/>
                  <a:ext cx="33418" cy="497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9" h="1100" extrusionOk="0">
                      <a:moveTo>
                        <a:pt x="321" y="0"/>
                      </a:moveTo>
                      <a:cubicBezTo>
                        <a:pt x="312" y="0"/>
                        <a:pt x="304" y="1"/>
                        <a:pt x="295" y="2"/>
                      </a:cubicBezTo>
                      <a:cubicBezTo>
                        <a:pt x="112" y="28"/>
                        <a:pt x="0" y="294"/>
                        <a:pt x="43" y="595"/>
                      </a:cubicBezTo>
                      <a:cubicBezTo>
                        <a:pt x="84" y="882"/>
                        <a:pt x="248" y="1100"/>
                        <a:pt x="419" y="1100"/>
                      </a:cubicBezTo>
                      <a:cubicBezTo>
                        <a:pt x="427" y="1100"/>
                        <a:pt x="435" y="1099"/>
                        <a:pt x="444" y="1098"/>
                      </a:cubicBezTo>
                      <a:cubicBezTo>
                        <a:pt x="626" y="1072"/>
                        <a:pt x="739" y="807"/>
                        <a:pt x="696" y="505"/>
                      </a:cubicBezTo>
                      <a:cubicBezTo>
                        <a:pt x="655" y="215"/>
                        <a:pt x="491" y="0"/>
                        <a:pt x="321" y="0"/>
                      </a:cubicBezTo>
                      <a:close/>
                    </a:path>
                  </a:pathLst>
                </a:custGeom>
                <a:solidFill>
                  <a:srgbClr val="082F3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9" name="Google Shape;3794;p54">
                  <a:extLst>
                    <a:ext uri="{FF2B5EF4-FFF2-40B4-BE49-F238E27FC236}">
                      <a16:creationId xmlns:a16="http://schemas.microsoft.com/office/drawing/2014/main" id="{D6BEB0F3-DD3D-42EF-AD25-FE996536E1BE}"/>
                    </a:ext>
                  </a:extLst>
                </p:cNvPr>
                <p:cNvSpPr/>
                <p:nvPr/>
              </p:nvSpPr>
              <p:spPr>
                <a:xfrm>
                  <a:off x="2734423" y="1920285"/>
                  <a:ext cx="33282" cy="496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6" h="1098" extrusionOk="0">
                      <a:moveTo>
                        <a:pt x="320" y="0"/>
                      </a:moveTo>
                      <a:cubicBezTo>
                        <a:pt x="311" y="0"/>
                        <a:pt x="301" y="1"/>
                        <a:pt x="292" y="2"/>
                      </a:cubicBezTo>
                      <a:cubicBezTo>
                        <a:pt x="110" y="26"/>
                        <a:pt x="0" y="294"/>
                        <a:pt x="40" y="595"/>
                      </a:cubicBezTo>
                      <a:cubicBezTo>
                        <a:pt x="81" y="881"/>
                        <a:pt x="244" y="1097"/>
                        <a:pt x="415" y="1097"/>
                      </a:cubicBezTo>
                      <a:cubicBezTo>
                        <a:pt x="425" y="1097"/>
                        <a:pt x="435" y="1097"/>
                        <a:pt x="444" y="1095"/>
                      </a:cubicBezTo>
                      <a:cubicBezTo>
                        <a:pt x="623" y="1072"/>
                        <a:pt x="735" y="807"/>
                        <a:pt x="692" y="506"/>
                      </a:cubicBezTo>
                      <a:cubicBezTo>
                        <a:pt x="655" y="217"/>
                        <a:pt x="490" y="0"/>
                        <a:pt x="320" y="0"/>
                      </a:cubicBezTo>
                      <a:close/>
                    </a:path>
                  </a:pathLst>
                </a:custGeom>
                <a:solidFill>
                  <a:srgbClr val="082F3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0" name="Google Shape;3795;p54">
                  <a:extLst>
                    <a:ext uri="{FF2B5EF4-FFF2-40B4-BE49-F238E27FC236}">
                      <a16:creationId xmlns:a16="http://schemas.microsoft.com/office/drawing/2014/main" id="{EAD4AD26-AAAF-40EA-AEEA-1E6EA76D26EE}"/>
                    </a:ext>
                  </a:extLst>
                </p:cNvPr>
                <p:cNvSpPr/>
                <p:nvPr/>
              </p:nvSpPr>
              <p:spPr>
                <a:xfrm>
                  <a:off x="2382657" y="2027230"/>
                  <a:ext cx="61771" cy="540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6" h="1196" extrusionOk="0">
                      <a:moveTo>
                        <a:pt x="683" y="0"/>
                      </a:moveTo>
                      <a:cubicBezTo>
                        <a:pt x="459" y="0"/>
                        <a:pt x="244" y="127"/>
                        <a:pt x="143" y="343"/>
                      </a:cubicBezTo>
                      <a:cubicBezTo>
                        <a:pt x="1" y="641"/>
                        <a:pt x="130" y="998"/>
                        <a:pt x="428" y="1138"/>
                      </a:cubicBezTo>
                      <a:cubicBezTo>
                        <a:pt x="510" y="1177"/>
                        <a:pt x="597" y="1196"/>
                        <a:pt x="683" y="1196"/>
                      </a:cubicBezTo>
                      <a:cubicBezTo>
                        <a:pt x="907" y="1196"/>
                        <a:pt x="1122" y="1069"/>
                        <a:pt x="1222" y="853"/>
                      </a:cubicBezTo>
                      <a:cubicBezTo>
                        <a:pt x="1366" y="555"/>
                        <a:pt x="1236" y="201"/>
                        <a:pt x="938" y="58"/>
                      </a:cubicBezTo>
                      <a:cubicBezTo>
                        <a:pt x="855" y="19"/>
                        <a:pt x="768" y="0"/>
                        <a:pt x="683" y="0"/>
                      </a:cubicBezTo>
                      <a:close/>
                    </a:path>
                  </a:pathLst>
                </a:custGeom>
                <a:solidFill>
                  <a:srgbClr val="E5908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1" name="Google Shape;3796;p54">
                  <a:extLst>
                    <a:ext uri="{FF2B5EF4-FFF2-40B4-BE49-F238E27FC236}">
                      <a16:creationId xmlns:a16="http://schemas.microsoft.com/office/drawing/2014/main" id="{4ED95F48-99EC-432C-9C09-DDA25DFE0B40}"/>
                    </a:ext>
                  </a:extLst>
                </p:cNvPr>
                <p:cNvSpPr/>
                <p:nvPr/>
              </p:nvSpPr>
              <p:spPr>
                <a:xfrm>
                  <a:off x="2757938" y="1962882"/>
                  <a:ext cx="61725" cy="541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5" h="1197" extrusionOk="0">
                      <a:moveTo>
                        <a:pt x="683" y="0"/>
                      </a:moveTo>
                      <a:cubicBezTo>
                        <a:pt x="459" y="0"/>
                        <a:pt x="244" y="126"/>
                        <a:pt x="143" y="342"/>
                      </a:cubicBezTo>
                      <a:cubicBezTo>
                        <a:pt x="1" y="644"/>
                        <a:pt x="130" y="997"/>
                        <a:pt x="428" y="1140"/>
                      </a:cubicBezTo>
                      <a:cubicBezTo>
                        <a:pt x="510" y="1179"/>
                        <a:pt x="596" y="1197"/>
                        <a:pt x="681" y="1197"/>
                      </a:cubicBezTo>
                      <a:cubicBezTo>
                        <a:pt x="906" y="1197"/>
                        <a:pt x="1122" y="1071"/>
                        <a:pt x="1222" y="855"/>
                      </a:cubicBezTo>
                      <a:cubicBezTo>
                        <a:pt x="1365" y="554"/>
                        <a:pt x="1236" y="199"/>
                        <a:pt x="938" y="57"/>
                      </a:cubicBezTo>
                      <a:cubicBezTo>
                        <a:pt x="856" y="19"/>
                        <a:pt x="769" y="0"/>
                        <a:pt x="683" y="0"/>
                      </a:cubicBezTo>
                      <a:close/>
                    </a:path>
                  </a:pathLst>
                </a:custGeom>
                <a:solidFill>
                  <a:srgbClr val="E5908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2" name="Google Shape;3797;p54">
                  <a:extLst>
                    <a:ext uri="{FF2B5EF4-FFF2-40B4-BE49-F238E27FC236}">
                      <a16:creationId xmlns:a16="http://schemas.microsoft.com/office/drawing/2014/main" id="{887DA793-D9FD-4FFF-A9C0-C070F614FBC1}"/>
                    </a:ext>
                  </a:extLst>
                </p:cNvPr>
                <p:cNvSpPr/>
                <p:nvPr/>
              </p:nvSpPr>
              <p:spPr>
                <a:xfrm>
                  <a:off x="2419963" y="2048121"/>
                  <a:ext cx="118341" cy="744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17" h="1646" extrusionOk="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73" y="265"/>
                        <a:pt x="219" y="507"/>
                        <a:pt x="401" y="712"/>
                      </a:cubicBezTo>
                      <a:cubicBezTo>
                        <a:pt x="583" y="924"/>
                        <a:pt x="802" y="1096"/>
                        <a:pt x="1040" y="1242"/>
                      </a:cubicBezTo>
                      <a:cubicBezTo>
                        <a:pt x="1282" y="1374"/>
                        <a:pt x="1537" y="1484"/>
                        <a:pt x="1805" y="1550"/>
                      </a:cubicBezTo>
                      <a:cubicBezTo>
                        <a:pt x="1938" y="1590"/>
                        <a:pt x="2077" y="1603"/>
                        <a:pt x="2210" y="1626"/>
                      </a:cubicBezTo>
                      <a:cubicBezTo>
                        <a:pt x="2345" y="1636"/>
                        <a:pt x="2481" y="1646"/>
                        <a:pt x="2616" y="1646"/>
                      </a:cubicBezTo>
                      <a:cubicBezTo>
                        <a:pt x="2488" y="1606"/>
                        <a:pt x="2355" y="1580"/>
                        <a:pt x="2225" y="1540"/>
                      </a:cubicBezTo>
                      <a:cubicBezTo>
                        <a:pt x="2100" y="1497"/>
                        <a:pt x="1971" y="1467"/>
                        <a:pt x="1845" y="1417"/>
                      </a:cubicBezTo>
                      <a:cubicBezTo>
                        <a:pt x="1722" y="1371"/>
                        <a:pt x="1597" y="1328"/>
                        <a:pt x="1481" y="1268"/>
                      </a:cubicBezTo>
                      <a:cubicBezTo>
                        <a:pt x="1358" y="1218"/>
                        <a:pt x="1245" y="1152"/>
                        <a:pt x="1129" y="1090"/>
                      </a:cubicBezTo>
                      <a:cubicBezTo>
                        <a:pt x="905" y="957"/>
                        <a:pt x="692" y="798"/>
                        <a:pt x="501" y="619"/>
                      </a:cubicBezTo>
                      <a:cubicBezTo>
                        <a:pt x="312" y="437"/>
                        <a:pt x="136" y="235"/>
                        <a:pt x="0" y="0"/>
                      </a:cubicBezTo>
                      <a:close/>
                    </a:path>
                  </a:pathLst>
                </a:custGeom>
                <a:solidFill>
                  <a:srgbClr val="082F3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3" name="Google Shape;3798;p54">
                  <a:extLst>
                    <a:ext uri="{FF2B5EF4-FFF2-40B4-BE49-F238E27FC236}">
                      <a16:creationId xmlns:a16="http://schemas.microsoft.com/office/drawing/2014/main" id="{BA2957E9-829E-45F6-A952-118C022521B0}"/>
                    </a:ext>
                  </a:extLst>
                </p:cNvPr>
                <p:cNvSpPr/>
                <p:nvPr/>
              </p:nvSpPr>
              <p:spPr>
                <a:xfrm>
                  <a:off x="2544409" y="1965007"/>
                  <a:ext cx="331870" cy="1346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39" h="2977" extrusionOk="0">
                      <a:moveTo>
                        <a:pt x="447" y="1"/>
                      </a:moveTo>
                      <a:cubicBezTo>
                        <a:pt x="447" y="1"/>
                        <a:pt x="143" y="424"/>
                        <a:pt x="66" y="1037"/>
                      </a:cubicBezTo>
                      <a:cubicBezTo>
                        <a:pt x="0" y="1593"/>
                        <a:pt x="120" y="2298"/>
                        <a:pt x="828" y="2977"/>
                      </a:cubicBezTo>
                      <a:lnTo>
                        <a:pt x="7262" y="709"/>
                      </a:lnTo>
                      <a:lnTo>
                        <a:pt x="7338" y="682"/>
                      </a:lnTo>
                      <a:lnTo>
                        <a:pt x="447" y="1"/>
                      </a:lnTo>
                      <a:close/>
                    </a:path>
                  </a:pathLst>
                </a:custGeom>
                <a:solidFill>
                  <a:srgbClr val="EA843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4" name="Google Shape;3799;p54">
                  <a:extLst>
                    <a:ext uri="{FF2B5EF4-FFF2-40B4-BE49-F238E27FC236}">
                      <a16:creationId xmlns:a16="http://schemas.microsoft.com/office/drawing/2014/main" id="{7EEC89BC-39D3-458A-BEF4-7738554E0CDF}"/>
                    </a:ext>
                  </a:extLst>
                </p:cNvPr>
                <p:cNvSpPr/>
                <p:nvPr/>
              </p:nvSpPr>
              <p:spPr>
                <a:xfrm>
                  <a:off x="2547393" y="1965007"/>
                  <a:ext cx="328885" cy="468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73" h="1037" extrusionOk="0">
                      <a:moveTo>
                        <a:pt x="381" y="1"/>
                      </a:moveTo>
                      <a:cubicBezTo>
                        <a:pt x="381" y="1"/>
                        <a:pt x="77" y="424"/>
                        <a:pt x="0" y="1037"/>
                      </a:cubicBezTo>
                      <a:lnTo>
                        <a:pt x="7196" y="709"/>
                      </a:lnTo>
                      <a:lnTo>
                        <a:pt x="7272" y="682"/>
                      </a:lnTo>
                      <a:lnTo>
                        <a:pt x="5938" y="550"/>
                      </a:lnTo>
                      <a:lnTo>
                        <a:pt x="4752" y="434"/>
                      </a:lnTo>
                      <a:lnTo>
                        <a:pt x="381" y="1"/>
                      </a:lnTo>
                      <a:close/>
                    </a:path>
                  </a:pathLst>
                </a:custGeom>
                <a:solidFill>
                  <a:srgbClr val="000000">
                    <a:alpha val="111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5" name="Google Shape;3800;p54">
                  <a:extLst>
                    <a:ext uri="{FF2B5EF4-FFF2-40B4-BE49-F238E27FC236}">
                      <a16:creationId xmlns:a16="http://schemas.microsoft.com/office/drawing/2014/main" id="{A636C2F6-6FC5-46A6-9C30-A95BBA3F7294}"/>
                    </a:ext>
                  </a:extLst>
                </p:cNvPr>
                <p:cNvSpPr/>
                <p:nvPr/>
              </p:nvSpPr>
              <p:spPr>
                <a:xfrm>
                  <a:off x="2238902" y="1904548"/>
                  <a:ext cx="6059" cy="387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" h="856" extrusionOk="0">
                      <a:moveTo>
                        <a:pt x="67" y="1"/>
                      </a:moveTo>
                      <a:cubicBezTo>
                        <a:pt x="34" y="1"/>
                        <a:pt x="1" y="23"/>
                        <a:pt x="1" y="66"/>
                      </a:cubicBezTo>
                      <a:lnTo>
                        <a:pt x="1" y="791"/>
                      </a:lnTo>
                      <a:cubicBezTo>
                        <a:pt x="1" y="834"/>
                        <a:pt x="34" y="855"/>
                        <a:pt x="67" y="855"/>
                      </a:cubicBezTo>
                      <a:cubicBezTo>
                        <a:pt x="100" y="855"/>
                        <a:pt x="134" y="834"/>
                        <a:pt x="134" y="791"/>
                      </a:cubicBezTo>
                      <a:lnTo>
                        <a:pt x="134" y="66"/>
                      </a:lnTo>
                      <a:cubicBezTo>
                        <a:pt x="134" y="23"/>
                        <a:pt x="100" y="1"/>
                        <a:pt x="67" y="1"/>
                      </a:cubicBezTo>
                      <a:close/>
                    </a:path>
                  </a:pathLst>
                </a:custGeom>
                <a:solidFill>
                  <a:srgbClr val="DAE8E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6" name="Google Shape;3801;p54">
                  <a:extLst>
                    <a:ext uri="{FF2B5EF4-FFF2-40B4-BE49-F238E27FC236}">
                      <a16:creationId xmlns:a16="http://schemas.microsoft.com/office/drawing/2014/main" id="{CB0B505A-FD84-4CCE-8E77-51732332C977}"/>
                    </a:ext>
                  </a:extLst>
                </p:cNvPr>
                <p:cNvSpPr/>
                <p:nvPr/>
              </p:nvSpPr>
              <p:spPr>
                <a:xfrm>
                  <a:off x="2250479" y="1913095"/>
                  <a:ext cx="5833" cy="301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" h="667" extrusionOk="0">
                      <a:moveTo>
                        <a:pt x="64" y="1"/>
                      </a:moveTo>
                      <a:cubicBezTo>
                        <a:pt x="32" y="1"/>
                        <a:pt x="0" y="22"/>
                        <a:pt x="0" y="65"/>
                      </a:cubicBezTo>
                      <a:lnTo>
                        <a:pt x="0" y="602"/>
                      </a:lnTo>
                      <a:cubicBezTo>
                        <a:pt x="0" y="645"/>
                        <a:pt x="32" y="666"/>
                        <a:pt x="64" y="666"/>
                      </a:cubicBezTo>
                      <a:cubicBezTo>
                        <a:pt x="97" y="666"/>
                        <a:pt x="129" y="645"/>
                        <a:pt x="129" y="602"/>
                      </a:cubicBezTo>
                      <a:lnTo>
                        <a:pt x="129" y="65"/>
                      </a:lnTo>
                      <a:cubicBezTo>
                        <a:pt x="129" y="22"/>
                        <a:pt x="97" y="1"/>
                        <a:pt x="64" y="1"/>
                      </a:cubicBezTo>
                      <a:close/>
                    </a:path>
                  </a:pathLst>
                </a:custGeom>
                <a:solidFill>
                  <a:srgbClr val="DAE8E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7" name="Google Shape;3802;p54">
                  <a:extLst>
                    <a:ext uri="{FF2B5EF4-FFF2-40B4-BE49-F238E27FC236}">
                      <a16:creationId xmlns:a16="http://schemas.microsoft.com/office/drawing/2014/main" id="{039FAFCA-4860-4FEA-B898-A62458C0CD55}"/>
                    </a:ext>
                  </a:extLst>
                </p:cNvPr>
                <p:cNvSpPr/>
                <p:nvPr/>
              </p:nvSpPr>
              <p:spPr>
                <a:xfrm>
                  <a:off x="2519086" y="1803165"/>
                  <a:ext cx="5879" cy="286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" h="633" extrusionOk="0">
                      <a:moveTo>
                        <a:pt x="65" y="0"/>
                      </a:moveTo>
                      <a:cubicBezTo>
                        <a:pt x="33" y="0"/>
                        <a:pt x="1" y="21"/>
                        <a:pt x="1" y="63"/>
                      </a:cubicBezTo>
                      <a:lnTo>
                        <a:pt x="1" y="569"/>
                      </a:lnTo>
                      <a:cubicBezTo>
                        <a:pt x="1" y="611"/>
                        <a:pt x="34" y="632"/>
                        <a:pt x="66" y="632"/>
                      </a:cubicBezTo>
                      <a:cubicBezTo>
                        <a:pt x="98" y="632"/>
                        <a:pt x="130" y="612"/>
                        <a:pt x="130" y="569"/>
                      </a:cubicBezTo>
                      <a:lnTo>
                        <a:pt x="130" y="63"/>
                      </a:lnTo>
                      <a:cubicBezTo>
                        <a:pt x="130" y="21"/>
                        <a:pt x="97" y="0"/>
                        <a:pt x="65" y="0"/>
                      </a:cubicBezTo>
                      <a:close/>
                    </a:path>
                  </a:pathLst>
                </a:custGeom>
                <a:solidFill>
                  <a:srgbClr val="DADAD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8" name="Google Shape;3803;p54">
                  <a:extLst>
                    <a:ext uri="{FF2B5EF4-FFF2-40B4-BE49-F238E27FC236}">
                      <a16:creationId xmlns:a16="http://schemas.microsoft.com/office/drawing/2014/main" id="{B86C0038-D1E2-424D-94C2-7D89B028EA0A}"/>
                    </a:ext>
                  </a:extLst>
                </p:cNvPr>
                <p:cNvSpPr/>
                <p:nvPr/>
              </p:nvSpPr>
              <p:spPr>
                <a:xfrm>
                  <a:off x="2534822" y="1810219"/>
                  <a:ext cx="5879" cy="229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" h="508" extrusionOk="0">
                      <a:moveTo>
                        <a:pt x="65" y="1"/>
                      </a:moveTo>
                      <a:cubicBezTo>
                        <a:pt x="33" y="1"/>
                        <a:pt x="0" y="22"/>
                        <a:pt x="0" y="66"/>
                      </a:cubicBezTo>
                      <a:lnTo>
                        <a:pt x="0" y="443"/>
                      </a:lnTo>
                      <a:cubicBezTo>
                        <a:pt x="0" y="486"/>
                        <a:pt x="33" y="508"/>
                        <a:pt x="65" y="508"/>
                      </a:cubicBezTo>
                      <a:cubicBezTo>
                        <a:pt x="97" y="508"/>
                        <a:pt x="130" y="486"/>
                        <a:pt x="130" y="443"/>
                      </a:cubicBezTo>
                      <a:lnTo>
                        <a:pt x="130" y="66"/>
                      </a:lnTo>
                      <a:cubicBezTo>
                        <a:pt x="130" y="22"/>
                        <a:pt x="97" y="1"/>
                        <a:pt x="65" y="1"/>
                      </a:cubicBezTo>
                      <a:close/>
                    </a:path>
                  </a:pathLst>
                </a:custGeom>
                <a:solidFill>
                  <a:srgbClr val="DADAD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9" name="Google Shape;3804;p54">
                  <a:extLst>
                    <a:ext uri="{FF2B5EF4-FFF2-40B4-BE49-F238E27FC236}">
                      <a16:creationId xmlns:a16="http://schemas.microsoft.com/office/drawing/2014/main" id="{B097DCCE-F2A7-49E1-ACCE-E5DC60D61715}"/>
                    </a:ext>
                  </a:extLst>
                </p:cNvPr>
                <p:cNvSpPr/>
                <p:nvPr/>
              </p:nvSpPr>
              <p:spPr>
                <a:xfrm>
                  <a:off x="2737227" y="2157463"/>
                  <a:ext cx="8456" cy="20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" h="444" extrusionOk="0">
                      <a:moveTo>
                        <a:pt x="80" y="0"/>
                      </a:moveTo>
                      <a:cubicBezTo>
                        <a:pt x="41" y="0"/>
                        <a:pt x="1" y="32"/>
                        <a:pt x="14" y="82"/>
                      </a:cubicBezTo>
                      <a:cubicBezTo>
                        <a:pt x="45" y="182"/>
                        <a:pt x="54" y="278"/>
                        <a:pt x="42" y="380"/>
                      </a:cubicBezTo>
                      <a:cubicBezTo>
                        <a:pt x="36" y="423"/>
                        <a:pt x="66" y="444"/>
                        <a:pt x="99" y="444"/>
                      </a:cubicBezTo>
                      <a:cubicBezTo>
                        <a:pt x="132" y="444"/>
                        <a:pt x="169" y="422"/>
                        <a:pt x="173" y="380"/>
                      </a:cubicBezTo>
                      <a:cubicBezTo>
                        <a:pt x="187" y="268"/>
                        <a:pt x="173" y="155"/>
                        <a:pt x="141" y="46"/>
                      </a:cubicBezTo>
                      <a:cubicBezTo>
                        <a:pt x="131" y="14"/>
                        <a:pt x="106" y="0"/>
                        <a:pt x="80" y="0"/>
                      </a:cubicBezTo>
                      <a:close/>
                    </a:path>
                  </a:pathLst>
                </a:custGeom>
                <a:solidFill>
                  <a:srgbClr val="DADAD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0" name="Google Shape;3805;p54">
                  <a:extLst>
                    <a:ext uri="{FF2B5EF4-FFF2-40B4-BE49-F238E27FC236}">
                      <a16:creationId xmlns:a16="http://schemas.microsoft.com/office/drawing/2014/main" id="{5BF3CEBE-AABF-486B-AFF1-AE37772B227F}"/>
                    </a:ext>
                  </a:extLst>
                </p:cNvPr>
                <p:cNvSpPr/>
                <p:nvPr/>
              </p:nvSpPr>
              <p:spPr>
                <a:xfrm>
                  <a:off x="2753054" y="2157554"/>
                  <a:ext cx="8366" cy="243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5" h="539" extrusionOk="0">
                      <a:moveTo>
                        <a:pt x="97" y="0"/>
                      </a:moveTo>
                      <a:cubicBezTo>
                        <a:pt x="64" y="0"/>
                        <a:pt x="34" y="21"/>
                        <a:pt x="39" y="64"/>
                      </a:cubicBezTo>
                      <a:cubicBezTo>
                        <a:pt x="52" y="196"/>
                        <a:pt x="42" y="325"/>
                        <a:pt x="13" y="458"/>
                      </a:cubicBezTo>
                      <a:cubicBezTo>
                        <a:pt x="1" y="507"/>
                        <a:pt x="42" y="539"/>
                        <a:pt x="80" y="539"/>
                      </a:cubicBezTo>
                      <a:cubicBezTo>
                        <a:pt x="107" y="539"/>
                        <a:pt x="131" y="525"/>
                        <a:pt x="138" y="491"/>
                      </a:cubicBezTo>
                      <a:cubicBezTo>
                        <a:pt x="172" y="352"/>
                        <a:pt x="184" y="209"/>
                        <a:pt x="172" y="64"/>
                      </a:cubicBezTo>
                      <a:cubicBezTo>
                        <a:pt x="166" y="22"/>
                        <a:pt x="130" y="0"/>
                        <a:pt x="97" y="0"/>
                      </a:cubicBezTo>
                      <a:close/>
                    </a:path>
                  </a:pathLst>
                </a:custGeom>
                <a:solidFill>
                  <a:srgbClr val="DADAD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1" name="Google Shape;3806;p54">
                  <a:extLst>
                    <a:ext uri="{FF2B5EF4-FFF2-40B4-BE49-F238E27FC236}">
                      <a16:creationId xmlns:a16="http://schemas.microsoft.com/office/drawing/2014/main" id="{56E1B4AF-BF84-4435-B6E8-C44E0279523D}"/>
                    </a:ext>
                  </a:extLst>
                </p:cNvPr>
                <p:cNvSpPr/>
                <p:nvPr/>
              </p:nvSpPr>
              <p:spPr>
                <a:xfrm>
                  <a:off x="2389621" y="2184505"/>
                  <a:ext cx="11802" cy="287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1" h="636" extrusionOk="0">
                      <a:moveTo>
                        <a:pt x="91" y="0"/>
                      </a:moveTo>
                      <a:cubicBezTo>
                        <a:pt x="47" y="0"/>
                        <a:pt x="1" y="48"/>
                        <a:pt x="26" y="100"/>
                      </a:cubicBezTo>
                      <a:cubicBezTo>
                        <a:pt x="99" y="249"/>
                        <a:pt x="125" y="408"/>
                        <a:pt x="112" y="574"/>
                      </a:cubicBezTo>
                      <a:cubicBezTo>
                        <a:pt x="108" y="615"/>
                        <a:pt x="140" y="636"/>
                        <a:pt x="173" y="636"/>
                      </a:cubicBezTo>
                      <a:cubicBezTo>
                        <a:pt x="206" y="636"/>
                        <a:pt x="241" y="615"/>
                        <a:pt x="244" y="574"/>
                      </a:cubicBezTo>
                      <a:cubicBezTo>
                        <a:pt x="261" y="385"/>
                        <a:pt x="224" y="203"/>
                        <a:pt x="142" y="34"/>
                      </a:cubicBezTo>
                      <a:cubicBezTo>
                        <a:pt x="130" y="10"/>
                        <a:pt x="111" y="0"/>
                        <a:pt x="91" y="0"/>
                      </a:cubicBezTo>
                      <a:close/>
                    </a:path>
                  </a:pathLst>
                </a:custGeom>
                <a:solidFill>
                  <a:srgbClr val="DAE8E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2" name="Google Shape;3807;p54">
                  <a:extLst>
                    <a:ext uri="{FF2B5EF4-FFF2-40B4-BE49-F238E27FC236}">
                      <a16:creationId xmlns:a16="http://schemas.microsoft.com/office/drawing/2014/main" id="{625E97F1-AF20-4FE4-AEDB-CD7D98880AA8}"/>
                    </a:ext>
                  </a:extLst>
                </p:cNvPr>
                <p:cNvSpPr/>
                <p:nvPr/>
              </p:nvSpPr>
              <p:spPr>
                <a:xfrm>
                  <a:off x="2414356" y="2188937"/>
                  <a:ext cx="12300" cy="301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" h="667" extrusionOk="0">
                      <a:moveTo>
                        <a:pt x="79" y="1"/>
                      </a:moveTo>
                      <a:cubicBezTo>
                        <a:pt x="40" y="1"/>
                        <a:pt x="0" y="32"/>
                        <a:pt x="12" y="82"/>
                      </a:cubicBezTo>
                      <a:cubicBezTo>
                        <a:pt x="52" y="261"/>
                        <a:pt x="92" y="439"/>
                        <a:pt x="134" y="621"/>
                      </a:cubicBezTo>
                      <a:cubicBezTo>
                        <a:pt x="141" y="653"/>
                        <a:pt x="165" y="667"/>
                        <a:pt x="191" y="667"/>
                      </a:cubicBezTo>
                      <a:cubicBezTo>
                        <a:pt x="230" y="667"/>
                        <a:pt x="272" y="635"/>
                        <a:pt x="260" y="585"/>
                      </a:cubicBezTo>
                      <a:cubicBezTo>
                        <a:pt x="220" y="406"/>
                        <a:pt x="177" y="227"/>
                        <a:pt x="138" y="48"/>
                      </a:cubicBezTo>
                      <a:cubicBezTo>
                        <a:pt x="130" y="15"/>
                        <a:pt x="104" y="1"/>
                        <a:pt x="79" y="1"/>
                      </a:cubicBezTo>
                      <a:close/>
                    </a:path>
                  </a:pathLst>
                </a:custGeom>
                <a:solidFill>
                  <a:srgbClr val="DAE8E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3" name="Google Shape;3808;p54">
                  <a:extLst>
                    <a:ext uri="{FF2B5EF4-FFF2-40B4-BE49-F238E27FC236}">
                      <a16:creationId xmlns:a16="http://schemas.microsoft.com/office/drawing/2014/main" id="{B68E9222-BDB0-4414-A2A2-8DB3007FCD59}"/>
                    </a:ext>
                  </a:extLst>
                </p:cNvPr>
                <p:cNvSpPr/>
                <p:nvPr/>
              </p:nvSpPr>
              <p:spPr>
                <a:xfrm>
                  <a:off x="2175278" y="2106365"/>
                  <a:ext cx="423847" cy="3457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73" h="7647" extrusionOk="0">
                      <a:moveTo>
                        <a:pt x="0" y="0"/>
                      </a:moveTo>
                      <a:cubicBezTo>
                        <a:pt x="116" y="1037"/>
                        <a:pt x="414" y="2024"/>
                        <a:pt x="865" y="2924"/>
                      </a:cubicBezTo>
                      <a:cubicBezTo>
                        <a:pt x="858" y="2745"/>
                        <a:pt x="855" y="2563"/>
                        <a:pt x="855" y="2385"/>
                      </a:cubicBezTo>
                      <a:cubicBezTo>
                        <a:pt x="852" y="2146"/>
                        <a:pt x="841" y="1914"/>
                        <a:pt x="858" y="1686"/>
                      </a:cubicBezTo>
                      <a:cubicBezTo>
                        <a:pt x="471" y="1186"/>
                        <a:pt x="179" y="623"/>
                        <a:pt x="0" y="0"/>
                      </a:cubicBezTo>
                      <a:close/>
                      <a:moveTo>
                        <a:pt x="1355" y="2252"/>
                      </a:moveTo>
                      <a:lnTo>
                        <a:pt x="1355" y="2252"/>
                      </a:lnTo>
                      <a:cubicBezTo>
                        <a:pt x="1365" y="2497"/>
                        <a:pt x="1385" y="2736"/>
                        <a:pt x="1388" y="2941"/>
                      </a:cubicBezTo>
                      <a:cubicBezTo>
                        <a:pt x="1398" y="3259"/>
                        <a:pt x="1411" y="3577"/>
                        <a:pt x="1428" y="3898"/>
                      </a:cubicBezTo>
                      <a:cubicBezTo>
                        <a:pt x="1616" y="4176"/>
                        <a:pt x="1819" y="4445"/>
                        <a:pt x="2037" y="4699"/>
                      </a:cubicBezTo>
                      <a:cubicBezTo>
                        <a:pt x="2014" y="4083"/>
                        <a:pt x="2021" y="3471"/>
                        <a:pt x="2047" y="2855"/>
                      </a:cubicBezTo>
                      <a:cubicBezTo>
                        <a:pt x="1802" y="2666"/>
                        <a:pt x="1570" y="2467"/>
                        <a:pt x="1355" y="2252"/>
                      </a:cubicBezTo>
                      <a:close/>
                      <a:moveTo>
                        <a:pt x="2560" y="3209"/>
                      </a:moveTo>
                      <a:lnTo>
                        <a:pt x="2560" y="3209"/>
                      </a:lnTo>
                      <a:cubicBezTo>
                        <a:pt x="2540" y="3904"/>
                        <a:pt x="2550" y="4600"/>
                        <a:pt x="2594" y="5295"/>
                      </a:cubicBezTo>
                      <a:cubicBezTo>
                        <a:pt x="2931" y="5626"/>
                        <a:pt x="3295" y="5928"/>
                        <a:pt x="3686" y="6196"/>
                      </a:cubicBezTo>
                      <a:cubicBezTo>
                        <a:pt x="3607" y="5394"/>
                        <a:pt x="3583" y="4590"/>
                        <a:pt x="3617" y="3782"/>
                      </a:cubicBezTo>
                      <a:cubicBezTo>
                        <a:pt x="3245" y="3610"/>
                        <a:pt x="2892" y="3418"/>
                        <a:pt x="2560" y="3209"/>
                      </a:cubicBezTo>
                      <a:close/>
                      <a:moveTo>
                        <a:pt x="7477" y="4809"/>
                      </a:moveTo>
                      <a:lnTo>
                        <a:pt x="7477" y="4809"/>
                      </a:lnTo>
                      <a:cubicBezTo>
                        <a:pt x="7564" y="5166"/>
                        <a:pt x="7644" y="5521"/>
                        <a:pt x="7716" y="5878"/>
                      </a:cubicBezTo>
                      <a:cubicBezTo>
                        <a:pt x="7726" y="5765"/>
                        <a:pt x="7736" y="5703"/>
                        <a:pt x="7736" y="5703"/>
                      </a:cubicBezTo>
                      <a:cubicBezTo>
                        <a:pt x="8356" y="5762"/>
                        <a:pt x="8908" y="5984"/>
                        <a:pt x="9372" y="6259"/>
                      </a:cubicBezTo>
                      <a:cubicBezTo>
                        <a:pt x="9336" y="6010"/>
                        <a:pt x="9296" y="5762"/>
                        <a:pt x="9250" y="5514"/>
                      </a:cubicBezTo>
                      <a:cubicBezTo>
                        <a:pt x="9123" y="5299"/>
                        <a:pt x="8984" y="5093"/>
                        <a:pt x="8836" y="4894"/>
                      </a:cubicBezTo>
                      <a:cubicBezTo>
                        <a:pt x="8382" y="4888"/>
                        <a:pt x="7928" y="4858"/>
                        <a:pt x="7477" y="4809"/>
                      </a:cubicBezTo>
                      <a:close/>
                      <a:moveTo>
                        <a:pt x="4133" y="4000"/>
                      </a:moveTo>
                      <a:lnTo>
                        <a:pt x="4133" y="4000"/>
                      </a:lnTo>
                      <a:cubicBezTo>
                        <a:pt x="4110" y="4858"/>
                        <a:pt x="4147" y="5709"/>
                        <a:pt x="4252" y="6557"/>
                      </a:cubicBezTo>
                      <a:cubicBezTo>
                        <a:pt x="4653" y="6792"/>
                        <a:pt x="5073" y="6994"/>
                        <a:pt x="5514" y="7163"/>
                      </a:cubicBezTo>
                      <a:cubicBezTo>
                        <a:pt x="5312" y="6229"/>
                        <a:pt x="5186" y="5282"/>
                        <a:pt x="5084" y="4329"/>
                      </a:cubicBezTo>
                      <a:cubicBezTo>
                        <a:pt x="4759" y="4232"/>
                        <a:pt x="4442" y="4123"/>
                        <a:pt x="4133" y="4000"/>
                      </a:cubicBezTo>
                      <a:close/>
                      <a:moveTo>
                        <a:pt x="5626" y="4477"/>
                      </a:moveTo>
                      <a:lnTo>
                        <a:pt x="5626" y="4477"/>
                      </a:lnTo>
                      <a:cubicBezTo>
                        <a:pt x="5739" y="5448"/>
                        <a:pt x="5875" y="6412"/>
                        <a:pt x="6097" y="7358"/>
                      </a:cubicBezTo>
                      <a:cubicBezTo>
                        <a:pt x="6544" y="7491"/>
                        <a:pt x="7008" y="7587"/>
                        <a:pt x="7488" y="7647"/>
                      </a:cubicBezTo>
                      <a:cubicBezTo>
                        <a:pt x="7352" y="6666"/>
                        <a:pt x="7160" y="5696"/>
                        <a:pt x="6918" y="4735"/>
                      </a:cubicBezTo>
                      <a:cubicBezTo>
                        <a:pt x="6481" y="4670"/>
                        <a:pt x="6051" y="4584"/>
                        <a:pt x="5626" y="4477"/>
                      </a:cubicBezTo>
                      <a:close/>
                    </a:path>
                  </a:pathLst>
                </a:custGeom>
                <a:solidFill>
                  <a:srgbClr val="000000">
                    <a:alpha val="111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4" name="Google Shape;3809;p54">
                  <a:extLst>
                    <a:ext uri="{FF2B5EF4-FFF2-40B4-BE49-F238E27FC236}">
                      <a16:creationId xmlns:a16="http://schemas.microsoft.com/office/drawing/2014/main" id="{824F8F51-FA21-4592-8D14-B1943CC96D96}"/>
                    </a:ext>
                  </a:extLst>
                </p:cNvPr>
                <p:cNvSpPr/>
                <p:nvPr/>
              </p:nvSpPr>
              <p:spPr>
                <a:xfrm>
                  <a:off x="2213308" y="2182606"/>
                  <a:ext cx="26544" cy="1000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7" h="2212" extrusionOk="0">
                      <a:moveTo>
                        <a:pt x="17" y="0"/>
                      </a:moveTo>
                      <a:cubicBezTo>
                        <a:pt x="0" y="228"/>
                        <a:pt x="11" y="460"/>
                        <a:pt x="14" y="699"/>
                      </a:cubicBezTo>
                      <a:cubicBezTo>
                        <a:pt x="14" y="877"/>
                        <a:pt x="17" y="1059"/>
                        <a:pt x="24" y="1238"/>
                      </a:cubicBezTo>
                      <a:cubicBezTo>
                        <a:pt x="189" y="1573"/>
                        <a:pt x="378" y="1900"/>
                        <a:pt x="587" y="2212"/>
                      </a:cubicBezTo>
                      <a:cubicBezTo>
                        <a:pt x="570" y="1891"/>
                        <a:pt x="557" y="1573"/>
                        <a:pt x="547" y="1255"/>
                      </a:cubicBezTo>
                      <a:cubicBezTo>
                        <a:pt x="544" y="1050"/>
                        <a:pt x="524" y="811"/>
                        <a:pt x="514" y="566"/>
                      </a:cubicBezTo>
                      <a:cubicBezTo>
                        <a:pt x="335" y="387"/>
                        <a:pt x="170" y="199"/>
                        <a:pt x="17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5" name="Google Shape;3810;p54">
                  <a:extLst>
                    <a:ext uri="{FF2B5EF4-FFF2-40B4-BE49-F238E27FC236}">
                      <a16:creationId xmlns:a16="http://schemas.microsoft.com/office/drawing/2014/main" id="{72462135-0B3D-4F7A-9E0A-2988C0A7D3E9}"/>
                    </a:ext>
                  </a:extLst>
                </p:cNvPr>
                <p:cNvSpPr/>
                <p:nvPr/>
              </p:nvSpPr>
              <p:spPr>
                <a:xfrm>
                  <a:off x="2266306" y="2235468"/>
                  <a:ext cx="26273" cy="1103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1" h="2440" extrusionOk="0">
                      <a:moveTo>
                        <a:pt x="34" y="0"/>
                      </a:moveTo>
                      <a:cubicBezTo>
                        <a:pt x="8" y="616"/>
                        <a:pt x="1" y="1228"/>
                        <a:pt x="24" y="1844"/>
                      </a:cubicBezTo>
                      <a:cubicBezTo>
                        <a:pt x="199" y="2053"/>
                        <a:pt x="385" y="2252"/>
                        <a:pt x="581" y="2440"/>
                      </a:cubicBezTo>
                      <a:cubicBezTo>
                        <a:pt x="537" y="1745"/>
                        <a:pt x="527" y="1049"/>
                        <a:pt x="547" y="354"/>
                      </a:cubicBezTo>
                      <a:cubicBezTo>
                        <a:pt x="372" y="242"/>
                        <a:pt x="199" y="122"/>
                        <a:pt x="3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6" name="Google Shape;3811;p54">
                  <a:extLst>
                    <a:ext uri="{FF2B5EF4-FFF2-40B4-BE49-F238E27FC236}">
                      <a16:creationId xmlns:a16="http://schemas.microsoft.com/office/drawing/2014/main" id="{6BEA30D3-590B-4F2F-A861-48EA6C2DDC3E}"/>
                    </a:ext>
                  </a:extLst>
                </p:cNvPr>
                <p:cNvSpPr/>
                <p:nvPr/>
              </p:nvSpPr>
              <p:spPr>
                <a:xfrm>
                  <a:off x="2337301" y="2277342"/>
                  <a:ext cx="30297" cy="1255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0" h="2777" extrusionOk="0">
                      <a:moveTo>
                        <a:pt x="34" y="1"/>
                      </a:moveTo>
                      <a:cubicBezTo>
                        <a:pt x="0" y="809"/>
                        <a:pt x="24" y="1613"/>
                        <a:pt x="103" y="2415"/>
                      </a:cubicBezTo>
                      <a:cubicBezTo>
                        <a:pt x="285" y="2544"/>
                        <a:pt x="474" y="2663"/>
                        <a:pt x="669" y="2776"/>
                      </a:cubicBezTo>
                      <a:cubicBezTo>
                        <a:pt x="564" y="1928"/>
                        <a:pt x="527" y="1077"/>
                        <a:pt x="550" y="219"/>
                      </a:cubicBezTo>
                      <a:cubicBezTo>
                        <a:pt x="374" y="150"/>
                        <a:pt x="203" y="77"/>
                        <a:pt x="3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7" name="Google Shape;3812;p54">
                  <a:extLst>
                    <a:ext uri="{FF2B5EF4-FFF2-40B4-BE49-F238E27FC236}">
                      <a16:creationId xmlns:a16="http://schemas.microsoft.com/office/drawing/2014/main" id="{8102D56B-E43F-451B-9754-A1301D000777}"/>
                    </a:ext>
                  </a:extLst>
                </p:cNvPr>
                <p:cNvSpPr/>
                <p:nvPr/>
              </p:nvSpPr>
              <p:spPr>
                <a:xfrm>
                  <a:off x="2405131" y="2302077"/>
                  <a:ext cx="45853" cy="1370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4" h="3031" extrusionOk="0">
                      <a:moveTo>
                        <a:pt x="1" y="1"/>
                      </a:moveTo>
                      <a:lnTo>
                        <a:pt x="1" y="1"/>
                      </a:lnTo>
                      <a:cubicBezTo>
                        <a:pt x="103" y="954"/>
                        <a:pt x="229" y="1901"/>
                        <a:pt x="431" y="2835"/>
                      </a:cubicBezTo>
                      <a:cubicBezTo>
                        <a:pt x="623" y="2905"/>
                        <a:pt x="815" y="2974"/>
                        <a:pt x="1014" y="3030"/>
                      </a:cubicBezTo>
                      <a:cubicBezTo>
                        <a:pt x="792" y="2084"/>
                        <a:pt x="656" y="1120"/>
                        <a:pt x="543" y="149"/>
                      </a:cubicBezTo>
                      <a:cubicBezTo>
                        <a:pt x="361" y="106"/>
                        <a:pt x="179" y="57"/>
                        <a:pt x="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8" name="Google Shape;3813;p54">
                  <a:extLst>
                    <a:ext uri="{FF2B5EF4-FFF2-40B4-BE49-F238E27FC236}">
                      <a16:creationId xmlns:a16="http://schemas.microsoft.com/office/drawing/2014/main" id="{F30BB262-E2D3-4DC4-988B-6B59B80C43FF}"/>
                    </a:ext>
                  </a:extLst>
                </p:cNvPr>
                <p:cNvSpPr/>
                <p:nvPr/>
              </p:nvSpPr>
              <p:spPr>
                <a:xfrm>
                  <a:off x="2488065" y="2320482"/>
                  <a:ext cx="38392" cy="1328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9" h="2938" extrusionOk="0">
                      <a:moveTo>
                        <a:pt x="1" y="0"/>
                      </a:moveTo>
                      <a:lnTo>
                        <a:pt x="1" y="0"/>
                      </a:lnTo>
                      <a:cubicBezTo>
                        <a:pt x="243" y="961"/>
                        <a:pt x="435" y="1931"/>
                        <a:pt x="571" y="2912"/>
                      </a:cubicBezTo>
                      <a:cubicBezTo>
                        <a:pt x="664" y="2921"/>
                        <a:pt x="756" y="2932"/>
                        <a:pt x="849" y="2938"/>
                      </a:cubicBezTo>
                      <a:cubicBezTo>
                        <a:pt x="730" y="2183"/>
                        <a:pt x="769" y="1468"/>
                        <a:pt x="799" y="1143"/>
                      </a:cubicBezTo>
                      <a:cubicBezTo>
                        <a:pt x="727" y="786"/>
                        <a:pt x="647" y="431"/>
                        <a:pt x="560" y="74"/>
                      </a:cubicBezTo>
                      <a:cubicBezTo>
                        <a:pt x="372" y="54"/>
                        <a:pt x="187" y="27"/>
                        <a:pt x="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9" name="Google Shape;3814;p54">
                  <a:extLst>
                    <a:ext uri="{FF2B5EF4-FFF2-40B4-BE49-F238E27FC236}">
                      <a16:creationId xmlns:a16="http://schemas.microsoft.com/office/drawing/2014/main" id="{B8384D72-520B-4F47-B793-91159A8B64CC}"/>
                    </a:ext>
                  </a:extLst>
                </p:cNvPr>
                <p:cNvSpPr/>
                <p:nvPr/>
              </p:nvSpPr>
              <p:spPr>
                <a:xfrm>
                  <a:off x="2521030" y="2364209"/>
                  <a:ext cx="110427" cy="1858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2" h="4111" extrusionOk="0">
                      <a:moveTo>
                        <a:pt x="90" y="1"/>
                      </a:moveTo>
                      <a:cubicBezTo>
                        <a:pt x="90" y="1"/>
                        <a:pt x="80" y="63"/>
                        <a:pt x="70" y="176"/>
                      </a:cubicBezTo>
                      <a:cubicBezTo>
                        <a:pt x="40" y="501"/>
                        <a:pt x="1" y="1216"/>
                        <a:pt x="120" y="1971"/>
                      </a:cubicBezTo>
                      <a:cubicBezTo>
                        <a:pt x="249" y="2782"/>
                        <a:pt x="560" y="3640"/>
                        <a:pt x="1266" y="4110"/>
                      </a:cubicBezTo>
                      <a:cubicBezTo>
                        <a:pt x="1266" y="4110"/>
                        <a:pt x="1845" y="4071"/>
                        <a:pt x="2399" y="3564"/>
                      </a:cubicBezTo>
                      <a:cubicBezTo>
                        <a:pt x="2441" y="3193"/>
                        <a:pt x="2434" y="2812"/>
                        <a:pt x="2402" y="2448"/>
                      </a:cubicBezTo>
                      <a:cubicBezTo>
                        <a:pt x="2399" y="2411"/>
                        <a:pt x="2395" y="2379"/>
                        <a:pt x="2391" y="2345"/>
                      </a:cubicBezTo>
                      <a:lnTo>
                        <a:pt x="2391" y="2342"/>
                      </a:lnTo>
                      <a:cubicBezTo>
                        <a:pt x="2140" y="2431"/>
                        <a:pt x="1891" y="2524"/>
                        <a:pt x="1643" y="2613"/>
                      </a:cubicBezTo>
                      <a:cubicBezTo>
                        <a:pt x="1633" y="2617"/>
                        <a:pt x="1627" y="2617"/>
                        <a:pt x="1620" y="2617"/>
                      </a:cubicBezTo>
                      <a:cubicBezTo>
                        <a:pt x="1557" y="2617"/>
                        <a:pt x="1534" y="2511"/>
                        <a:pt x="1607" y="2484"/>
                      </a:cubicBezTo>
                      <a:cubicBezTo>
                        <a:pt x="1862" y="2391"/>
                        <a:pt x="2120" y="2302"/>
                        <a:pt x="2375" y="2209"/>
                      </a:cubicBezTo>
                      <a:cubicBezTo>
                        <a:pt x="2365" y="2136"/>
                        <a:pt x="2355" y="2064"/>
                        <a:pt x="2345" y="1994"/>
                      </a:cubicBezTo>
                      <a:cubicBezTo>
                        <a:pt x="1934" y="1895"/>
                        <a:pt x="1527" y="1798"/>
                        <a:pt x="1117" y="1699"/>
                      </a:cubicBezTo>
                      <a:cubicBezTo>
                        <a:pt x="1040" y="1683"/>
                        <a:pt x="1067" y="1570"/>
                        <a:pt x="1136" y="1570"/>
                      </a:cubicBezTo>
                      <a:cubicBezTo>
                        <a:pt x="1143" y="1570"/>
                        <a:pt x="1147" y="1570"/>
                        <a:pt x="1153" y="1574"/>
                      </a:cubicBezTo>
                      <a:cubicBezTo>
                        <a:pt x="1544" y="1667"/>
                        <a:pt x="1931" y="1759"/>
                        <a:pt x="2322" y="1852"/>
                      </a:cubicBezTo>
                      <a:cubicBezTo>
                        <a:pt x="2255" y="1477"/>
                        <a:pt x="2166" y="1113"/>
                        <a:pt x="2041" y="759"/>
                      </a:cubicBezTo>
                      <a:cubicBezTo>
                        <a:pt x="1942" y="690"/>
                        <a:pt x="1835" y="623"/>
                        <a:pt x="1726" y="557"/>
                      </a:cubicBezTo>
                      <a:cubicBezTo>
                        <a:pt x="1262" y="282"/>
                        <a:pt x="710" y="60"/>
                        <a:pt x="90" y="1"/>
                      </a:cubicBezTo>
                      <a:close/>
                    </a:path>
                  </a:pathLst>
                </a:custGeom>
                <a:solidFill>
                  <a:srgbClr val="000000">
                    <a:alpha val="111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0" name="Google Shape;3815;p54">
                  <a:extLst>
                    <a:ext uri="{FF2B5EF4-FFF2-40B4-BE49-F238E27FC236}">
                      <a16:creationId xmlns:a16="http://schemas.microsoft.com/office/drawing/2014/main" id="{6A955D0B-3A23-4E0A-9042-C66B9B400C63}"/>
                    </a:ext>
                  </a:extLst>
                </p:cNvPr>
                <p:cNvSpPr/>
                <p:nvPr/>
              </p:nvSpPr>
              <p:spPr>
                <a:xfrm>
                  <a:off x="2568059" y="2435205"/>
                  <a:ext cx="61137" cy="473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52" h="1048" extrusionOk="0">
                      <a:moveTo>
                        <a:pt x="96" y="0"/>
                      </a:moveTo>
                      <a:cubicBezTo>
                        <a:pt x="27" y="0"/>
                        <a:pt x="0" y="113"/>
                        <a:pt x="77" y="129"/>
                      </a:cubicBezTo>
                      <a:cubicBezTo>
                        <a:pt x="487" y="228"/>
                        <a:pt x="894" y="325"/>
                        <a:pt x="1305" y="424"/>
                      </a:cubicBezTo>
                      <a:cubicBezTo>
                        <a:pt x="1305" y="421"/>
                        <a:pt x="1302" y="414"/>
                        <a:pt x="1302" y="411"/>
                      </a:cubicBezTo>
                      <a:cubicBezTo>
                        <a:pt x="1295" y="368"/>
                        <a:pt x="1289" y="325"/>
                        <a:pt x="1282" y="282"/>
                      </a:cubicBezTo>
                      <a:cubicBezTo>
                        <a:pt x="891" y="189"/>
                        <a:pt x="504" y="97"/>
                        <a:pt x="113" y="4"/>
                      </a:cubicBezTo>
                      <a:cubicBezTo>
                        <a:pt x="107" y="0"/>
                        <a:pt x="103" y="0"/>
                        <a:pt x="96" y="0"/>
                      </a:cubicBezTo>
                      <a:close/>
                      <a:moveTo>
                        <a:pt x="1335" y="639"/>
                      </a:moveTo>
                      <a:cubicBezTo>
                        <a:pt x="1080" y="732"/>
                        <a:pt x="822" y="821"/>
                        <a:pt x="567" y="914"/>
                      </a:cubicBezTo>
                      <a:cubicBezTo>
                        <a:pt x="494" y="941"/>
                        <a:pt x="517" y="1047"/>
                        <a:pt x="580" y="1047"/>
                      </a:cubicBezTo>
                      <a:cubicBezTo>
                        <a:pt x="587" y="1047"/>
                        <a:pt x="593" y="1047"/>
                        <a:pt x="603" y="1043"/>
                      </a:cubicBezTo>
                      <a:cubicBezTo>
                        <a:pt x="851" y="954"/>
                        <a:pt x="1100" y="861"/>
                        <a:pt x="1351" y="772"/>
                      </a:cubicBezTo>
                      <a:cubicBezTo>
                        <a:pt x="1345" y="729"/>
                        <a:pt x="1339" y="685"/>
                        <a:pt x="1335" y="642"/>
                      </a:cubicBezTo>
                      <a:lnTo>
                        <a:pt x="1335" y="639"/>
                      </a:lnTo>
                      <a:close/>
                    </a:path>
                  </a:pathLst>
                </a:custGeom>
                <a:solidFill>
                  <a:srgbClr val="F2E39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1" name="Google Shape;3816;p54">
                  <a:extLst>
                    <a:ext uri="{FF2B5EF4-FFF2-40B4-BE49-F238E27FC236}">
                      <a16:creationId xmlns:a16="http://schemas.microsoft.com/office/drawing/2014/main" id="{22DCFFBA-A625-4EC6-A4ED-4B9DE7A58701}"/>
                    </a:ext>
                  </a:extLst>
                </p:cNvPr>
                <p:cNvSpPr/>
                <p:nvPr/>
              </p:nvSpPr>
              <p:spPr>
                <a:xfrm>
                  <a:off x="2166143" y="1800859"/>
                  <a:ext cx="408698" cy="5268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38" h="11651" extrusionOk="0">
                      <a:moveTo>
                        <a:pt x="1676" y="2295"/>
                      </a:moveTo>
                      <a:cubicBezTo>
                        <a:pt x="1709" y="2295"/>
                        <a:pt x="1743" y="2315"/>
                        <a:pt x="1743" y="2359"/>
                      </a:cubicBezTo>
                      <a:lnTo>
                        <a:pt x="1743" y="3084"/>
                      </a:lnTo>
                      <a:cubicBezTo>
                        <a:pt x="1743" y="3127"/>
                        <a:pt x="1709" y="3147"/>
                        <a:pt x="1676" y="3147"/>
                      </a:cubicBezTo>
                      <a:cubicBezTo>
                        <a:pt x="1643" y="3147"/>
                        <a:pt x="1610" y="3127"/>
                        <a:pt x="1610" y="3084"/>
                      </a:cubicBezTo>
                      <a:lnTo>
                        <a:pt x="1610" y="2359"/>
                      </a:lnTo>
                      <a:cubicBezTo>
                        <a:pt x="1610" y="2315"/>
                        <a:pt x="1643" y="2295"/>
                        <a:pt x="1676" y="2295"/>
                      </a:cubicBezTo>
                      <a:close/>
                      <a:moveTo>
                        <a:pt x="1931" y="2485"/>
                      </a:moveTo>
                      <a:cubicBezTo>
                        <a:pt x="1964" y="2485"/>
                        <a:pt x="1994" y="2504"/>
                        <a:pt x="1994" y="2547"/>
                      </a:cubicBezTo>
                      <a:lnTo>
                        <a:pt x="1994" y="3084"/>
                      </a:lnTo>
                      <a:cubicBezTo>
                        <a:pt x="1994" y="3127"/>
                        <a:pt x="1964" y="3147"/>
                        <a:pt x="1931" y="3147"/>
                      </a:cubicBezTo>
                      <a:cubicBezTo>
                        <a:pt x="1898" y="3147"/>
                        <a:pt x="1865" y="3127"/>
                        <a:pt x="1865" y="3084"/>
                      </a:cubicBezTo>
                      <a:lnTo>
                        <a:pt x="1865" y="2547"/>
                      </a:lnTo>
                      <a:cubicBezTo>
                        <a:pt x="1865" y="2504"/>
                        <a:pt x="1898" y="2485"/>
                        <a:pt x="1931" y="2485"/>
                      </a:cubicBezTo>
                      <a:close/>
                      <a:moveTo>
                        <a:pt x="5034" y="8485"/>
                      </a:moveTo>
                      <a:cubicBezTo>
                        <a:pt x="5054" y="8485"/>
                        <a:pt x="5070" y="8494"/>
                        <a:pt x="5084" y="8518"/>
                      </a:cubicBezTo>
                      <a:cubicBezTo>
                        <a:pt x="5166" y="8687"/>
                        <a:pt x="5203" y="8869"/>
                        <a:pt x="5186" y="9058"/>
                      </a:cubicBezTo>
                      <a:cubicBezTo>
                        <a:pt x="5183" y="9098"/>
                        <a:pt x="5150" y="9121"/>
                        <a:pt x="5116" y="9121"/>
                      </a:cubicBezTo>
                      <a:cubicBezTo>
                        <a:pt x="5084" y="9121"/>
                        <a:pt x="5050" y="9101"/>
                        <a:pt x="5054" y="9058"/>
                      </a:cubicBezTo>
                      <a:cubicBezTo>
                        <a:pt x="5067" y="8892"/>
                        <a:pt x="5041" y="8733"/>
                        <a:pt x="4968" y="8584"/>
                      </a:cubicBezTo>
                      <a:cubicBezTo>
                        <a:pt x="4945" y="8531"/>
                        <a:pt x="4991" y="8485"/>
                        <a:pt x="5034" y="8485"/>
                      </a:cubicBezTo>
                      <a:close/>
                      <a:moveTo>
                        <a:pt x="5567" y="8581"/>
                      </a:moveTo>
                      <a:cubicBezTo>
                        <a:pt x="5593" y="8581"/>
                        <a:pt x="5620" y="8598"/>
                        <a:pt x="5627" y="8630"/>
                      </a:cubicBezTo>
                      <a:cubicBezTo>
                        <a:pt x="5666" y="8809"/>
                        <a:pt x="5709" y="8988"/>
                        <a:pt x="5749" y="9167"/>
                      </a:cubicBezTo>
                      <a:cubicBezTo>
                        <a:pt x="5759" y="9217"/>
                        <a:pt x="5720" y="9249"/>
                        <a:pt x="5680" y="9249"/>
                      </a:cubicBezTo>
                      <a:cubicBezTo>
                        <a:pt x="5653" y="9249"/>
                        <a:pt x="5630" y="9234"/>
                        <a:pt x="5623" y="9203"/>
                      </a:cubicBezTo>
                      <a:cubicBezTo>
                        <a:pt x="5581" y="9021"/>
                        <a:pt x="5541" y="8843"/>
                        <a:pt x="5501" y="8664"/>
                      </a:cubicBezTo>
                      <a:cubicBezTo>
                        <a:pt x="5488" y="8614"/>
                        <a:pt x="5530" y="8581"/>
                        <a:pt x="5567" y="8581"/>
                      </a:cubicBezTo>
                      <a:close/>
                      <a:moveTo>
                        <a:pt x="4554" y="1"/>
                      </a:moveTo>
                      <a:lnTo>
                        <a:pt x="4554" y="1"/>
                      </a:lnTo>
                      <a:cubicBezTo>
                        <a:pt x="4272" y="134"/>
                        <a:pt x="4008" y="273"/>
                        <a:pt x="3753" y="421"/>
                      </a:cubicBezTo>
                      <a:cubicBezTo>
                        <a:pt x="3716" y="444"/>
                        <a:pt x="3673" y="467"/>
                        <a:pt x="3637" y="491"/>
                      </a:cubicBezTo>
                      <a:cubicBezTo>
                        <a:pt x="3580" y="524"/>
                        <a:pt x="3527" y="557"/>
                        <a:pt x="3471" y="594"/>
                      </a:cubicBezTo>
                      <a:cubicBezTo>
                        <a:pt x="3242" y="736"/>
                        <a:pt x="3027" y="881"/>
                        <a:pt x="2825" y="1031"/>
                      </a:cubicBezTo>
                      <a:cubicBezTo>
                        <a:pt x="2792" y="1057"/>
                        <a:pt x="2756" y="1083"/>
                        <a:pt x="2723" y="1110"/>
                      </a:cubicBezTo>
                      <a:cubicBezTo>
                        <a:pt x="2050" y="1620"/>
                        <a:pt x="1524" y="2150"/>
                        <a:pt x="1127" y="2624"/>
                      </a:cubicBezTo>
                      <a:cubicBezTo>
                        <a:pt x="1100" y="2660"/>
                        <a:pt x="1070" y="2697"/>
                        <a:pt x="1043" y="2729"/>
                      </a:cubicBezTo>
                      <a:cubicBezTo>
                        <a:pt x="372" y="3554"/>
                        <a:pt x="97" y="4183"/>
                        <a:pt x="97" y="4183"/>
                      </a:cubicBezTo>
                      <a:cubicBezTo>
                        <a:pt x="37" y="4545"/>
                        <a:pt x="1" y="4912"/>
                        <a:pt x="4" y="5283"/>
                      </a:cubicBezTo>
                      <a:cubicBezTo>
                        <a:pt x="4" y="5766"/>
                        <a:pt x="60" y="6253"/>
                        <a:pt x="196" y="6733"/>
                      </a:cubicBezTo>
                      <a:cubicBezTo>
                        <a:pt x="196" y="6740"/>
                        <a:pt x="199" y="6746"/>
                        <a:pt x="202" y="6756"/>
                      </a:cubicBezTo>
                      <a:cubicBezTo>
                        <a:pt x="381" y="7379"/>
                        <a:pt x="673" y="7942"/>
                        <a:pt x="1060" y="8442"/>
                      </a:cubicBezTo>
                      <a:cubicBezTo>
                        <a:pt x="1213" y="8641"/>
                        <a:pt x="1378" y="8829"/>
                        <a:pt x="1557" y="9008"/>
                      </a:cubicBezTo>
                      <a:cubicBezTo>
                        <a:pt x="1772" y="9223"/>
                        <a:pt x="2004" y="9422"/>
                        <a:pt x="2249" y="9611"/>
                      </a:cubicBezTo>
                      <a:cubicBezTo>
                        <a:pt x="2414" y="9733"/>
                        <a:pt x="2587" y="9853"/>
                        <a:pt x="2762" y="9965"/>
                      </a:cubicBezTo>
                      <a:cubicBezTo>
                        <a:pt x="3094" y="10174"/>
                        <a:pt x="3447" y="10366"/>
                        <a:pt x="3819" y="10538"/>
                      </a:cubicBezTo>
                      <a:cubicBezTo>
                        <a:pt x="3988" y="10614"/>
                        <a:pt x="4159" y="10687"/>
                        <a:pt x="4335" y="10756"/>
                      </a:cubicBezTo>
                      <a:cubicBezTo>
                        <a:pt x="4644" y="10879"/>
                        <a:pt x="4961" y="10988"/>
                        <a:pt x="5286" y="11085"/>
                      </a:cubicBezTo>
                      <a:cubicBezTo>
                        <a:pt x="5464" y="11141"/>
                        <a:pt x="5646" y="11190"/>
                        <a:pt x="5828" y="11233"/>
                      </a:cubicBezTo>
                      <a:cubicBezTo>
                        <a:pt x="6253" y="11340"/>
                        <a:pt x="6683" y="11426"/>
                        <a:pt x="7120" y="11491"/>
                      </a:cubicBezTo>
                      <a:cubicBezTo>
                        <a:pt x="7306" y="11518"/>
                        <a:pt x="7491" y="11545"/>
                        <a:pt x="7679" y="11565"/>
                      </a:cubicBezTo>
                      <a:cubicBezTo>
                        <a:pt x="8130" y="11614"/>
                        <a:pt x="8584" y="11644"/>
                        <a:pt x="9038" y="11650"/>
                      </a:cubicBezTo>
                      <a:cubicBezTo>
                        <a:pt x="7713" y="9902"/>
                        <a:pt x="5553" y="8750"/>
                        <a:pt x="4597" y="6753"/>
                      </a:cubicBezTo>
                      <a:cubicBezTo>
                        <a:pt x="4375" y="6289"/>
                        <a:pt x="4229" y="5806"/>
                        <a:pt x="4143" y="5315"/>
                      </a:cubicBezTo>
                      <a:cubicBezTo>
                        <a:pt x="3852" y="3670"/>
                        <a:pt x="4216" y="1902"/>
                        <a:pt x="4527" y="163"/>
                      </a:cubicBezTo>
                      <a:cubicBezTo>
                        <a:pt x="4537" y="110"/>
                        <a:pt x="4547" y="54"/>
                        <a:pt x="4554" y="1"/>
                      </a:cubicBezTo>
                      <a:close/>
                    </a:path>
                  </a:pathLst>
                </a:custGeom>
                <a:solidFill>
                  <a:srgbClr val="000000">
                    <a:alpha val="111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2" name="Google Shape;3817;p54">
                  <a:extLst>
                    <a:ext uri="{FF2B5EF4-FFF2-40B4-BE49-F238E27FC236}">
                      <a16:creationId xmlns:a16="http://schemas.microsoft.com/office/drawing/2014/main" id="{32C62647-8912-4DB4-AEB0-DF3C0BF24415}"/>
                    </a:ext>
                  </a:extLst>
                </p:cNvPr>
                <p:cNvSpPr/>
                <p:nvPr/>
              </p:nvSpPr>
              <p:spPr>
                <a:xfrm>
                  <a:off x="2123456" y="1482329"/>
                  <a:ext cx="264175" cy="305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42" h="6761" extrusionOk="0">
                      <a:moveTo>
                        <a:pt x="3958" y="1"/>
                      </a:moveTo>
                      <a:cubicBezTo>
                        <a:pt x="3925" y="18"/>
                        <a:pt x="3891" y="34"/>
                        <a:pt x="3859" y="54"/>
                      </a:cubicBezTo>
                      <a:cubicBezTo>
                        <a:pt x="4044" y="74"/>
                        <a:pt x="4170" y="94"/>
                        <a:pt x="4203" y="97"/>
                      </a:cubicBezTo>
                      <a:cubicBezTo>
                        <a:pt x="4180" y="91"/>
                        <a:pt x="4090" y="54"/>
                        <a:pt x="3958" y="1"/>
                      </a:cubicBezTo>
                      <a:close/>
                      <a:moveTo>
                        <a:pt x="5554" y="855"/>
                      </a:moveTo>
                      <a:cubicBezTo>
                        <a:pt x="5444" y="875"/>
                        <a:pt x="5329" y="895"/>
                        <a:pt x="5210" y="912"/>
                      </a:cubicBezTo>
                      <a:cubicBezTo>
                        <a:pt x="5203" y="1044"/>
                        <a:pt x="5203" y="1177"/>
                        <a:pt x="5203" y="1309"/>
                      </a:cubicBezTo>
                      <a:cubicBezTo>
                        <a:pt x="5289" y="1289"/>
                        <a:pt x="5378" y="1280"/>
                        <a:pt x="5468" y="1280"/>
                      </a:cubicBezTo>
                      <a:cubicBezTo>
                        <a:pt x="5528" y="1280"/>
                        <a:pt x="5591" y="1283"/>
                        <a:pt x="5650" y="1292"/>
                      </a:cubicBezTo>
                      <a:cubicBezTo>
                        <a:pt x="5620" y="1147"/>
                        <a:pt x="5588" y="1002"/>
                        <a:pt x="5554" y="855"/>
                      </a:cubicBezTo>
                      <a:close/>
                      <a:moveTo>
                        <a:pt x="5475" y="1408"/>
                      </a:moveTo>
                      <a:cubicBezTo>
                        <a:pt x="5382" y="1408"/>
                        <a:pt x="5293" y="1419"/>
                        <a:pt x="5203" y="1442"/>
                      </a:cubicBezTo>
                      <a:cubicBezTo>
                        <a:pt x="5210" y="1714"/>
                        <a:pt x="5220" y="1988"/>
                        <a:pt x="5243" y="2256"/>
                      </a:cubicBezTo>
                      <a:cubicBezTo>
                        <a:pt x="5378" y="2223"/>
                        <a:pt x="5521" y="2206"/>
                        <a:pt x="5653" y="2206"/>
                      </a:cubicBezTo>
                      <a:cubicBezTo>
                        <a:pt x="5700" y="2206"/>
                        <a:pt x="5746" y="2210"/>
                        <a:pt x="5793" y="2214"/>
                      </a:cubicBezTo>
                      <a:cubicBezTo>
                        <a:pt x="5762" y="1968"/>
                        <a:pt x="5727" y="1703"/>
                        <a:pt x="5677" y="1428"/>
                      </a:cubicBezTo>
                      <a:cubicBezTo>
                        <a:pt x="5611" y="1416"/>
                        <a:pt x="5541" y="1408"/>
                        <a:pt x="5475" y="1408"/>
                      </a:cubicBezTo>
                      <a:close/>
                      <a:moveTo>
                        <a:pt x="5630" y="2330"/>
                      </a:moveTo>
                      <a:cubicBezTo>
                        <a:pt x="5534" y="2330"/>
                        <a:pt x="5441" y="2342"/>
                        <a:pt x="5345" y="2365"/>
                      </a:cubicBezTo>
                      <a:cubicBezTo>
                        <a:pt x="5319" y="2373"/>
                        <a:pt x="5289" y="2382"/>
                        <a:pt x="5256" y="2396"/>
                      </a:cubicBezTo>
                      <a:cubicBezTo>
                        <a:pt x="5279" y="2614"/>
                        <a:pt x="5309" y="2836"/>
                        <a:pt x="5345" y="3054"/>
                      </a:cubicBezTo>
                      <a:cubicBezTo>
                        <a:pt x="5481" y="3012"/>
                        <a:pt x="5617" y="2969"/>
                        <a:pt x="5756" y="2929"/>
                      </a:cubicBezTo>
                      <a:cubicBezTo>
                        <a:pt x="5786" y="2919"/>
                        <a:pt x="5812" y="2909"/>
                        <a:pt x="5842" y="2902"/>
                      </a:cubicBezTo>
                      <a:cubicBezTo>
                        <a:pt x="5835" y="2733"/>
                        <a:pt x="5822" y="2544"/>
                        <a:pt x="5806" y="2346"/>
                      </a:cubicBezTo>
                      <a:lnTo>
                        <a:pt x="5806" y="2342"/>
                      </a:lnTo>
                      <a:cubicBezTo>
                        <a:pt x="5746" y="2336"/>
                        <a:pt x="5687" y="2330"/>
                        <a:pt x="5630" y="2330"/>
                      </a:cubicBezTo>
                      <a:close/>
                      <a:moveTo>
                        <a:pt x="5077" y="928"/>
                      </a:moveTo>
                      <a:lnTo>
                        <a:pt x="5077" y="928"/>
                      </a:lnTo>
                      <a:cubicBezTo>
                        <a:pt x="4666" y="982"/>
                        <a:pt x="4223" y="1011"/>
                        <a:pt x="3792" y="1011"/>
                      </a:cubicBezTo>
                      <a:cubicBezTo>
                        <a:pt x="3680" y="1286"/>
                        <a:pt x="3584" y="1567"/>
                        <a:pt x="3497" y="1853"/>
                      </a:cubicBezTo>
                      <a:lnTo>
                        <a:pt x="3511" y="1853"/>
                      </a:lnTo>
                      <a:cubicBezTo>
                        <a:pt x="3557" y="1853"/>
                        <a:pt x="3604" y="1849"/>
                        <a:pt x="3650" y="1842"/>
                      </a:cubicBezTo>
                      <a:cubicBezTo>
                        <a:pt x="3968" y="1796"/>
                        <a:pt x="4177" y="1594"/>
                        <a:pt x="4382" y="1362"/>
                      </a:cubicBezTo>
                      <a:cubicBezTo>
                        <a:pt x="4395" y="1346"/>
                        <a:pt x="4411" y="1339"/>
                        <a:pt x="4425" y="1339"/>
                      </a:cubicBezTo>
                      <a:cubicBezTo>
                        <a:pt x="4475" y="1339"/>
                        <a:pt x="4518" y="1405"/>
                        <a:pt x="4475" y="1455"/>
                      </a:cubicBezTo>
                      <a:cubicBezTo>
                        <a:pt x="4236" y="1723"/>
                        <a:pt x="3988" y="1948"/>
                        <a:pt x="3613" y="1982"/>
                      </a:cubicBezTo>
                      <a:cubicBezTo>
                        <a:pt x="3584" y="1985"/>
                        <a:pt x="3554" y="1985"/>
                        <a:pt x="3527" y="1985"/>
                      </a:cubicBezTo>
                      <a:cubicBezTo>
                        <a:pt x="3504" y="1985"/>
                        <a:pt x="3481" y="1985"/>
                        <a:pt x="3458" y="1982"/>
                      </a:cubicBezTo>
                      <a:cubicBezTo>
                        <a:pt x="3355" y="2342"/>
                        <a:pt x="3279" y="2710"/>
                        <a:pt x="3223" y="3081"/>
                      </a:cubicBezTo>
                      <a:cubicBezTo>
                        <a:pt x="3524" y="3077"/>
                        <a:pt x="3809" y="2912"/>
                        <a:pt x="3942" y="2541"/>
                      </a:cubicBezTo>
                      <a:cubicBezTo>
                        <a:pt x="3951" y="2508"/>
                        <a:pt x="3978" y="2495"/>
                        <a:pt x="4004" y="2495"/>
                      </a:cubicBezTo>
                      <a:cubicBezTo>
                        <a:pt x="4047" y="2495"/>
                        <a:pt x="4087" y="2528"/>
                        <a:pt x="4067" y="2574"/>
                      </a:cubicBezTo>
                      <a:cubicBezTo>
                        <a:pt x="3915" y="3012"/>
                        <a:pt x="3567" y="3210"/>
                        <a:pt x="3203" y="3210"/>
                      </a:cubicBezTo>
                      <a:cubicBezTo>
                        <a:pt x="3170" y="3469"/>
                        <a:pt x="3147" y="3730"/>
                        <a:pt x="3133" y="3991"/>
                      </a:cubicBezTo>
                      <a:cubicBezTo>
                        <a:pt x="3527" y="3780"/>
                        <a:pt x="3965" y="3571"/>
                        <a:pt x="4448" y="3379"/>
                      </a:cubicBezTo>
                      <a:cubicBezTo>
                        <a:pt x="4491" y="3363"/>
                        <a:pt x="4530" y="3346"/>
                        <a:pt x="4577" y="3326"/>
                      </a:cubicBezTo>
                      <a:cubicBezTo>
                        <a:pt x="4782" y="3250"/>
                        <a:pt x="4995" y="3170"/>
                        <a:pt x="5220" y="3097"/>
                      </a:cubicBezTo>
                      <a:cubicBezTo>
                        <a:pt x="5183" y="2882"/>
                        <a:pt x="5154" y="2663"/>
                        <a:pt x="5131" y="2445"/>
                      </a:cubicBezTo>
                      <a:cubicBezTo>
                        <a:pt x="4968" y="2521"/>
                        <a:pt x="4809" y="2637"/>
                        <a:pt x="4796" y="2799"/>
                      </a:cubicBezTo>
                      <a:cubicBezTo>
                        <a:pt x="4793" y="2839"/>
                        <a:pt x="4759" y="2862"/>
                        <a:pt x="4726" y="2862"/>
                      </a:cubicBezTo>
                      <a:cubicBezTo>
                        <a:pt x="4693" y="2862"/>
                        <a:pt x="4663" y="2839"/>
                        <a:pt x="4666" y="2799"/>
                      </a:cubicBezTo>
                      <a:cubicBezTo>
                        <a:pt x="4686" y="2544"/>
                        <a:pt x="4875" y="2385"/>
                        <a:pt x="5117" y="2296"/>
                      </a:cubicBezTo>
                      <a:cubicBezTo>
                        <a:pt x="5091" y="2028"/>
                        <a:pt x="5080" y="1757"/>
                        <a:pt x="5074" y="1485"/>
                      </a:cubicBezTo>
                      <a:cubicBezTo>
                        <a:pt x="4928" y="1544"/>
                        <a:pt x="4793" y="1634"/>
                        <a:pt x="4680" y="1757"/>
                      </a:cubicBezTo>
                      <a:cubicBezTo>
                        <a:pt x="4666" y="1769"/>
                        <a:pt x="4650" y="1776"/>
                        <a:pt x="4637" y="1776"/>
                      </a:cubicBezTo>
                      <a:cubicBezTo>
                        <a:pt x="4587" y="1776"/>
                        <a:pt x="4541" y="1710"/>
                        <a:pt x="4587" y="1664"/>
                      </a:cubicBezTo>
                      <a:cubicBezTo>
                        <a:pt x="4723" y="1511"/>
                        <a:pt x="4892" y="1405"/>
                        <a:pt x="5074" y="1346"/>
                      </a:cubicBezTo>
                      <a:cubicBezTo>
                        <a:pt x="5074" y="1207"/>
                        <a:pt x="5074" y="1068"/>
                        <a:pt x="5077" y="928"/>
                      </a:cubicBezTo>
                      <a:close/>
                      <a:moveTo>
                        <a:pt x="2683" y="942"/>
                      </a:moveTo>
                      <a:cubicBezTo>
                        <a:pt x="1169" y="2415"/>
                        <a:pt x="206" y="4763"/>
                        <a:pt x="0" y="6760"/>
                      </a:cubicBezTo>
                      <a:cubicBezTo>
                        <a:pt x="27" y="6717"/>
                        <a:pt x="57" y="6674"/>
                        <a:pt x="87" y="6628"/>
                      </a:cubicBezTo>
                      <a:cubicBezTo>
                        <a:pt x="402" y="6160"/>
                        <a:pt x="918" y="5538"/>
                        <a:pt x="1736" y="4902"/>
                      </a:cubicBezTo>
                      <a:cubicBezTo>
                        <a:pt x="1773" y="4873"/>
                        <a:pt x="1808" y="4846"/>
                        <a:pt x="1845" y="4816"/>
                      </a:cubicBezTo>
                      <a:cubicBezTo>
                        <a:pt x="2163" y="4578"/>
                        <a:pt x="2524" y="4336"/>
                        <a:pt x="2931" y="4104"/>
                      </a:cubicBezTo>
                      <a:cubicBezTo>
                        <a:pt x="2954" y="4091"/>
                        <a:pt x="2974" y="4081"/>
                        <a:pt x="2997" y="4068"/>
                      </a:cubicBezTo>
                      <a:cubicBezTo>
                        <a:pt x="3011" y="3776"/>
                        <a:pt x="3034" y="3488"/>
                        <a:pt x="3074" y="3204"/>
                      </a:cubicBezTo>
                      <a:cubicBezTo>
                        <a:pt x="2733" y="3160"/>
                        <a:pt x="2398" y="2955"/>
                        <a:pt x="2210" y="2614"/>
                      </a:cubicBezTo>
                      <a:cubicBezTo>
                        <a:pt x="2183" y="2561"/>
                        <a:pt x="2230" y="2515"/>
                        <a:pt x="2273" y="2515"/>
                      </a:cubicBezTo>
                      <a:cubicBezTo>
                        <a:pt x="2292" y="2515"/>
                        <a:pt x="2312" y="2524"/>
                        <a:pt x="2325" y="2548"/>
                      </a:cubicBezTo>
                      <a:cubicBezTo>
                        <a:pt x="2488" y="2846"/>
                        <a:pt x="2789" y="3035"/>
                        <a:pt x="3090" y="3074"/>
                      </a:cubicBezTo>
                      <a:cubicBezTo>
                        <a:pt x="3147" y="2700"/>
                        <a:pt x="3226" y="2333"/>
                        <a:pt x="3326" y="1968"/>
                      </a:cubicBezTo>
                      <a:cubicBezTo>
                        <a:pt x="3104" y="1932"/>
                        <a:pt x="2901" y="1826"/>
                        <a:pt x="2730" y="1664"/>
                      </a:cubicBezTo>
                      <a:cubicBezTo>
                        <a:pt x="2683" y="1621"/>
                        <a:pt x="2730" y="1555"/>
                        <a:pt x="2779" y="1555"/>
                      </a:cubicBezTo>
                      <a:cubicBezTo>
                        <a:pt x="2796" y="1555"/>
                        <a:pt x="2809" y="1558"/>
                        <a:pt x="2826" y="1571"/>
                      </a:cubicBezTo>
                      <a:cubicBezTo>
                        <a:pt x="2978" y="1720"/>
                        <a:pt x="3164" y="1809"/>
                        <a:pt x="3365" y="1839"/>
                      </a:cubicBezTo>
                      <a:cubicBezTo>
                        <a:pt x="3448" y="1561"/>
                        <a:pt x="3544" y="1283"/>
                        <a:pt x="3653" y="1008"/>
                      </a:cubicBezTo>
                      <a:cubicBezTo>
                        <a:pt x="3306" y="1005"/>
                        <a:pt x="2974" y="985"/>
                        <a:pt x="2683" y="942"/>
                      </a:cubicBezTo>
                      <a:close/>
                    </a:path>
                  </a:pathLst>
                </a:custGeom>
                <a:solidFill>
                  <a:srgbClr val="000000">
                    <a:alpha val="111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3" name="Google Shape;3818;p54">
                  <a:extLst>
                    <a:ext uri="{FF2B5EF4-FFF2-40B4-BE49-F238E27FC236}">
                      <a16:creationId xmlns:a16="http://schemas.microsoft.com/office/drawing/2014/main" id="{906953B0-2BBF-441C-B7C4-EAF6C0F72AA8}"/>
                    </a:ext>
                  </a:extLst>
                </p:cNvPr>
                <p:cNvSpPr/>
                <p:nvPr/>
              </p:nvSpPr>
              <p:spPr>
                <a:xfrm>
                  <a:off x="2222126" y="1527865"/>
                  <a:ext cx="105634" cy="1384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36" h="3061" extrusionOk="0">
                      <a:moveTo>
                        <a:pt x="1471" y="1"/>
                      </a:moveTo>
                      <a:cubicBezTo>
                        <a:pt x="1362" y="276"/>
                        <a:pt x="1266" y="554"/>
                        <a:pt x="1183" y="832"/>
                      </a:cubicBezTo>
                      <a:cubicBezTo>
                        <a:pt x="982" y="802"/>
                        <a:pt x="796" y="713"/>
                        <a:pt x="644" y="564"/>
                      </a:cubicBezTo>
                      <a:cubicBezTo>
                        <a:pt x="627" y="551"/>
                        <a:pt x="614" y="548"/>
                        <a:pt x="597" y="548"/>
                      </a:cubicBezTo>
                      <a:cubicBezTo>
                        <a:pt x="548" y="548"/>
                        <a:pt x="501" y="614"/>
                        <a:pt x="548" y="657"/>
                      </a:cubicBezTo>
                      <a:cubicBezTo>
                        <a:pt x="719" y="819"/>
                        <a:pt x="922" y="925"/>
                        <a:pt x="1144" y="961"/>
                      </a:cubicBezTo>
                      <a:cubicBezTo>
                        <a:pt x="1044" y="1326"/>
                        <a:pt x="965" y="1693"/>
                        <a:pt x="908" y="2067"/>
                      </a:cubicBezTo>
                      <a:cubicBezTo>
                        <a:pt x="607" y="2028"/>
                        <a:pt x="306" y="1839"/>
                        <a:pt x="143" y="1541"/>
                      </a:cubicBezTo>
                      <a:cubicBezTo>
                        <a:pt x="130" y="1517"/>
                        <a:pt x="110" y="1508"/>
                        <a:pt x="91" y="1508"/>
                      </a:cubicBezTo>
                      <a:cubicBezTo>
                        <a:pt x="48" y="1508"/>
                        <a:pt x="1" y="1554"/>
                        <a:pt x="28" y="1607"/>
                      </a:cubicBezTo>
                      <a:cubicBezTo>
                        <a:pt x="216" y="1948"/>
                        <a:pt x="551" y="2153"/>
                        <a:pt x="892" y="2197"/>
                      </a:cubicBezTo>
                      <a:cubicBezTo>
                        <a:pt x="852" y="2481"/>
                        <a:pt x="829" y="2769"/>
                        <a:pt x="815" y="3061"/>
                      </a:cubicBezTo>
                      <a:cubicBezTo>
                        <a:pt x="835" y="3051"/>
                        <a:pt x="855" y="3038"/>
                        <a:pt x="875" y="3027"/>
                      </a:cubicBezTo>
                      <a:cubicBezTo>
                        <a:pt x="898" y="3015"/>
                        <a:pt x="925" y="3001"/>
                        <a:pt x="951" y="2984"/>
                      </a:cubicBezTo>
                      <a:cubicBezTo>
                        <a:pt x="965" y="2723"/>
                        <a:pt x="988" y="2462"/>
                        <a:pt x="1021" y="2203"/>
                      </a:cubicBezTo>
                      <a:cubicBezTo>
                        <a:pt x="1385" y="2203"/>
                        <a:pt x="1733" y="2005"/>
                        <a:pt x="1885" y="1567"/>
                      </a:cubicBezTo>
                      <a:cubicBezTo>
                        <a:pt x="1905" y="1521"/>
                        <a:pt x="1865" y="1488"/>
                        <a:pt x="1822" y="1488"/>
                      </a:cubicBezTo>
                      <a:cubicBezTo>
                        <a:pt x="1796" y="1488"/>
                        <a:pt x="1769" y="1501"/>
                        <a:pt x="1760" y="1534"/>
                      </a:cubicBezTo>
                      <a:cubicBezTo>
                        <a:pt x="1627" y="1905"/>
                        <a:pt x="1342" y="2070"/>
                        <a:pt x="1041" y="2074"/>
                      </a:cubicBezTo>
                      <a:cubicBezTo>
                        <a:pt x="1097" y="1703"/>
                        <a:pt x="1173" y="1335"/>
                        <a:pt x="1276" y="975"/>
                      </a:cubicBezTo>
                      <a:cubicBezTo>
                        <a:pt x="1299" y="978"/>
                        <a:pt x="1322" y="978"/>
                        <a:pt x="1345" y="978"/>
                      </a:cubicBezTo>
                      <a:cubicBezTo>
                        <a:pt x="1372" y="978"/>
                        <a:pt x="1402" y="978"/>
                        <a:pt x="1431" y="975"/>
                      </a:cubicBezTo>
                      <a:cubicBezTo>
                        <a:pt x="1806" y="941"/>
                        <a:pt x="2054" y="716"/>
                        <a:pt x="2293" y="448"/>
                      </a:cubicBezTo>
                      <a:cubicBezTo>
                        <a:pt x="2336" y="398"/>
                        <a:pt x="2293" y="332"/>
                        <a:pt x="2243" y="332"/>
                      </a:cubicBezTo>
                      <a:cubicBezTo>
                        <a:pt x="2229" y="332"/>
                        <a:pt x="2213" y="339"/>
                        <a:pt x="2200" y="355"/>
                      </a:cubicBezTo>
                      <a:cubicBezTo>
                        <a:pt x="1995" y="587"/>
                        <a:pt x="1786" y="789"/>
                        <a:pt x="1468" y="835"/>
                      </a:cubicBezTo>
                      <a:cubicBezTo>
                        <a:pt x="1422" y="842"/>
                        <a:pt x="1375" y="846"/>
                        <a:pt x="1329" y="846"/>
                      </a:cubicBezTo>
                      <a:lnTo>
                        <a:pt x="1315" y="846"/>
                      </a:lnTo>
                      <a:cubicBezTo>
                        <a:pt x="1402" y="560"/>
                        <a:pt x="1498" y="279"/>
                        <a:pt x="1610" y="4"/>
                      </a:cubicBezTo>
                      <a:cubicBezTo>
                        <a:pt x="1564" y="4"/>
                        <a:pt x="1518" y="1"/>
                        <a:pt x="1471" y="1"/>
                      </a:cubicBezTo>
                      <a:close/>
                    </a:path>
                  </a:pathLst>
                </a:custGeom>
                <a:solidFill>
                  <a:srgbClr val="DADAD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4" name="Google Shape;3819;p54">
                  <a:extLst>
                    <a:ext uri="{FF2B5EF4-FFF2-40B4-BE49-F238E27FC236}">
                      <a16:creationId xmlns:a16="http://schemas.microsoft.com/office/drawing/2014/main" id="{28A3E7D6-6D88-4930-90FE-E56A29B33DB7}"/>
                    </a:ext>
                  </a:extLst>
                </p:cNvPr>
                <p:cNvSpPr/>
                <p:nvPr/>
              </p:nvSpPr>
              <p:spPr>
                <a:xfrm>
                  <a:off x="2328755" y="1523524"/>
                  <a:ext cx="57294" cy="988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7" h="2187" extrusionOk="0">
                      <a:moveTo>
                        <a:pt x="666" y="1"/>
                      </a:moveTo>
                      <a:cubicBezTo>
                        <a:pt x="626" y="8"/>
                        <a:pt x="583" y="14"/>
                        <a:pt x="540" y="17"/>
                      </a:cubicBezTo>
                      <a:lnTo>
                        <a:pt x="537" y="17"/>
                      </a:lnTo>
                      <a:cubicBezTo>
                        <a:pt x="534" y="157"/>
                        <a:pt x="534" y="296"/>
                        <a:pt x="534" y="435"/>
                      </a:cubicBezTo>
                      <a:cubicBezTo>
                        <a:pt x="352" y="494"/>
                        <a:pt x="183" y="600"/>
                        <a:pt x="47" y="753"/>
                      </a:cubicBezTo>
                      <a:cubicBezTo>
                        <a:pt x="1" y="799"/>
                        <a:pt x="47" y="865"/>
                        <a:pt x="97" y="865"/>
                      </a:cubicBezTo>
                      <a:cubicBezTo>
                        <a:pt x="110" y="865"/>
                        <a:pt x="126" y="858"/>
                        <a:pt x="140" y="846"/>
                      </a:cubicBezTo>
                      <a:cubicBezTo>
                        <a:pt x="253" y="723"/>
                        <a:pt x="388" y="633"/>
                        <a:pt x="534" y="574"/>
                      </a:cubicBezTo>
                      <a:cubicBezTo>
                        <a:pt x="540" y="846"/>
                        <a:pt x="551" y="1117"/>
                        <a:pt x="577" y="1385"/>
                      </a:cubicBezTo>
                      <a:cubicBezTo>
                        <a:pt x="335" y="1474"/>
                        <a:pt x="146" y="1633"/>
                        <a:pt x="126" y="1888"/>
                      </a:cubicBezTo>
                      <a:cubicBezTo>
                        <a:pt x="123" y="1928"/>
                        <a:pt x="153" y="1951"/>
                        <a:pt x="186" y="1951"/>
                      </a:cubicBezTo>
                      <a:cubicBezTo>
                        <a:pt x="219" y="1951"/>
                        <a:pt x="253" y="1928"/>
                        <a:pt x="256" y="1888"/>
                      </a:cubicBezTo>
                      <a:cubicBezTo>
                        <a:pt x="269" y="1726"/>
                        <a:pt x="428" y="1610"/>
                        <a:pt x="591" y="1534"/>
                      </a:cubicBezTo>
                      <a:cubicBezTo>
                        <a:pt x="614" y="1752"/>
                        <a:pt x="643" y="1971"/>
                        <a:pt x="680" y="2186"/>
                      </a:cubicBezTo>
                      <a:cubicBezTo>
                        <a:pt x="719" y="2170"/>
                        <a:pt x="762" y="2157"/>
                        <a:pt x="805" y="2143"/>
                      </a:cubicBezTo>
                      <a:cubicBezTo>
                        <a:pt x="769" y="1925"/>
                        <a:pt x="739" y="1703"/>
                        <a:pt x="716" y="1485"/>
                      </a:cubicBezTo>
                      <a:cubicBezTo>
                        <a:pt x="749" y="1471"/>
                        <a:pt x="779" y="1462"/>
                        <a:pt x="805" y="1454"/>
                      </a:cubicBezTo>
                      <a:cubicBezTo>
                        <a:pt x="901" y="1431"/>
                        <a:pt x="994" y="1419"/>
                        <a:pt x="1090" y="1419"/>
                      </a:cubicBezTo>
                      <a:cubicBezTo>
                        <a:pt x="1147" y="1419"/>
                        <a:pt x="1206" y="1425"/>
                        <a:pt x="1266" y="1431"/>
                      </a:cubicBezTo>
                      <a:cubicBezTo>
                        <a:pt x="1262" y="1392"/>
                        <a:pt x="1256" y="1349"/>
                        <a:pt x="1253" y="1303"/>
                      </a:cubicBezTo>
                      <a:cubicBezTo>
                        <a:pt x="1206" y="1299"/>
                        <a:pt x="1160" y="1295"/>
                        <a:pt x="1113" y="1295"/>
                      </a:cubicBezTo>
                      <a:cubicBezTo>
                        <a:pt x="981" y="1295"/>
                        <a:pt x="838" y="1312"/>
                        <a:pt x="703" y="1345"/>
                      </a:cubicBezTo>
                      <a:cubicBezTo>
                        <a:pt x="680" y="1077"/>
                        <a:pt x="670" y="803"/>
                        <a:pt x="663" y="531"/>
                      </a:cubicBezTo>
                      <a:cubicBezTo>
                        <a:pt x="753" y="508"/>
                        <a:pt x="842" y="497"/>
                        <a:pt x="935" y="497"/>
                      </a:cubicBezTo>
                      <a:cubicBezTo>
                        <a:pt x="1001" y="497"/>
                        <a:pt x="1071" y="505"/>
                        <a:pt x="1137" y="517"/>
                      </a:cubicBezTo>
                      <a:cubicBezTo>
                        <a:pt x="1127" y="471"/>
                        <a:pt x="1120" y="428"/>
                        <a:pt x="1110" y="381"/>
                      </a:cubicBezTo>
                      <a:cubicBezTo>
                        <a:pt x="1051" y="372"/>
                        <a:pt x="988" y="369"/>
                        <a:pt x="928" y="369"/>
                      </a:cubicBezTo>
                      <a:cubicBezTo>
                        <a:pt x="838" y="369"/>
                        <a:pt x="749" y="378"/>
                        <a:pt x="663" y="398"/>
                      </a:cubicBezTo>
                      <a:cubicBezTo>
                        <a:pt x="663" y="266"/>
                        <a:pt x="663" y="133"/>
                        <a:pt x="670" y="1"/>
                      </a:cubicBezTo>
                      <a:close/>
                    </a:path>
                  </a:pathLst>
                </a:custGeom>
                <a:solidFill>
                  <a:srgbClr val="DADAD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5" name="Google Shape;3820;p54">
                  <a:extLst>
                    <a:ext uri="{FF2B5EF4-FFF2-40B4-BE49-F238E27FC236}">
                      <a16:creationId xmlns:a16="http://schemas.microsoft.com/office/drawing/2014/main" id="{57C0CBB3-21EF-4F75-A663-C1F4665019A7}"/>
                    </a:ext>
                  </a:extLst>
                </p:cNvPr>
                <p:cNvSpPr/>
                <p:nvPr/>
              </p:nvSpPr>
              <p:spPr>
                <a:xfrm>
                  <a:off x="2098494" y="1614733"/>
                  <a:ext cx="289634" cy="3752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05" h="8299" extrusionOk="0">
                      <a:moveTo>
                        <a:pt x="6308" y="1"/>
                      </a:moveTo>
                      <a:cubicBezTo>
                        <a:pt x="6169" y="41"/>
                        <a:pt x="6033" y="84"/>
                        <a:pt x="5897" y="126"/>
                      </a:cubicBezTo>
                      <a:cubicBezTo>
                        <a:pt x="5854" y="140"/>
                        <a:pt x="5811" y="153"/>
                        <a:pt x="5772" y="169"/>
                      </a:cubicBezTo>
                      <a:cubicBezTo>
                        <a:pt x="5547" y="242"/>
                        <a:pt x="5334" y="322"/>
                        <a:pt x="5129" y="398"/>
                      </a:cubicBezTo>
                      <a:cubicBezTo>
                        <a:pt x="5195" y="1504"/>
                        <a:pt x="5553" y="2521"/>
                        <a:pt x="6172" y="3395"/>
                      </a:cubicBezTo>
                      <a:lnTo>
                        <a:pt x="6172" y="3391"/>
                      </a:lnTo>
                      <a:cubicBezTo>
                        <a:pt x="6195" y="3246"/>
                        <a:pt x="6219" y="3104"/>
                        <a:pt x="6239" y="2958"/>
                      </a:cubicBezTo>
                      <a:cubicBezTo>
                        <a:pt x="6325" y="2322"/>
                        <a:pt x="6378" y="1679"/>
                        <a:pt x="6398" y="1040"/>
                      </a:cubicBezTo>
                      <a:cubicBezTo>
                        <a:pt x="6401" y="885"/>
                        <a:pt x="6404" y="729"/>
                        <a:pt x="6404" y="574"/>
                      </a:cubicBezTo>
                      <a:cubicBezTo>
                        <a:pt x="6361" y="385"/>
                        <a:pt x="6331" y="196"/>
                        <a:pt x="6308" y="1"/>
                      </a:cubicBezTo>
                      <a:close/>
                      <a:moveTo>
                        <a:pt x="5000" y="451"/>
                      </a:moveTo>
                      <a:cubicBezTo>
                        <a:pt x="4517" y="643"/>
                        <a:pt x="4079" y="852"/>
                        <a:pt x="3685" y="1063"/>
                      </a:cubicBezTo>
                      <a:cubicBezTo>
                        <a:pt x="3659" y="1080"/>
                        <a:pt x="3632" y="1094"/>
                        <a:pt x="3609" y="1106"/>
                      </a:cubicBezTo>
                      <a:cubicBezTo>
                        <a:pt x="3775" y="2402"/>
                        <a:pt x="4341" y="3587"/>
                        <a:pt x="5249" y="4537"/>
                      </a:cubicBezTo>
                      <a:cubicBezTo>
                        <a:pt x="5504" y="4389"/>
                        <a:pt x="5768" y="4250"/>
                        <a:pt x="6050" y="4117"/>
                      </a:cubicBezTo>
                      <a:cubicBezTo>
                        <a:pt x="6083" y="3935"/>
                        <a:pt x="6116" y="3756"/>
                        <a:pt x="6143" y="3577"/>
                      </a:cubicBezTo>
                      <a:cubicBezTo>
                        <a:pt x="5470" y="2673"/>
                        <a:pt x="5076" y="1603"/>
                        <a:pt x="5000" y="451"/>
                      </a:cubicBezTo>
                      <a:close/>
                      <a:moveTo>
                        <a:pt x="3483" y="1176"/>
                      </a:moveTo>
                      <a:cubicBezTo>
                        <a:pt x="3076" y="1408"/>
                        <a:pt x="2715" y="1650"/>
                        <a:pt x="2397" y="1888"/>
                      </a:cubicBezTo>
                      <a:cubicBezTo>
                        <a:pt x="2738" y="3127"/>
                        <a:pt x="3394" y="4239"/>
                        <a:pt x="4321" y="5147"/>
                      </a:cubicBezTo>
                      <a:cubicBezTo>
                        <a:pt x="4523" y="4997"/>
                        <a:pt x="4738" y="4852"/>
                        <a:pt x="4967" y="4710"/>
                      </a:cubicBezTo>
                      <a:cubicBezTo>
                        <a:pt x="5023" y="4673"/>
                        <a:pt x="5076" y="4640"/>
                        <a:pt x="5133" y="4607"/>
                      </a:cubicBezTo>
                      <a:cubicBezTo>
                        <a:pt x="4228" y="3654"/>
                        <a:pt x="3662" y="2468"/>
                        <a:pt x="3483" y="1176"/>
                      </a:cubicBezTo>
                      <a:close/>
                      <a:moveTo>
                        <a:pt x="2407" y="4915"/>
                      </a:moveTo>
                      <a:cubicBezTo>
                        <a:pt x="2427" y="4915"/>
                        <a:pt x="2444" y="4925"/>
                        <a:pt x="2457" y="4948"/>
                      </a:cubicBezTo>
                      <a:cubicBezTo>
                        <a:pt x="2513" y="5071"/>
                        <a:pt x="2589" y="5173"/>
                        <a:pt x="2686" y="5266"/>
                      </a:cubicBezTo>
                      <a:cubicBezTo>
                        <a:pt x="2732" y="5312"/>
                        <a:pt x="2689" y="5378"/>
                        <a:pt x="2635" y="5378"/>
                      </a:cubicBezTo>
                      <a:cubicBezTo>
                        <a:pt x="2623" y="5378"/>
                        <a:pt x="2606" y="5372"/>
                        <a:pt x="2593" y="5358"/>
                      </a:cubicBezTo>
                      <a:cubicBezTo>
                        <a:pt x="2487" y="5259"/>
                        <a:pt x="2404" y="5147"/>
                        <a:pt x="2341" y="5014"/>
                      </a:cubicBezTo>
                      <a:cubicBezTo>
                        <a:pt x="2318" y="4961"/>
                        <a:pt x="2364" y="4915"/>
                        <a:pt x="2407" y="4915"/>
                      </a:cubicBezTo>
                      <a:close/>
                      <a:moveTo>
                        <a:pt x="2142" y="5040"/>
                      </a:moveTo>
                      <a:cubicBezTo>
                        <a:pt x="2162" y="5040"/>
                        <a:pt x="2182" y="5048"/>
                        <a:pt x="2195" y="5067"/>
                      </a:cubicBezTo>
                      <a:cubicBezTo>
                        <a:pt x="2268" y="5160"/>
                        <a:pt x="2341" y="5256"/>
                        <a:pt x="2414" y="5349"/>
                      </a:cubicBezTo>
                      <a:cubicBezTo>
                        <a:pt x="2447" y="5398"/>
                        <a:pt x="2404" y="5445"/>
                        <a:pt x="2354" y="5445"/>
                      </a:cubicBezTo>
                      <a:cubicBezTo>
                        <a:pt x="2334" y="5445"/>
                        <a:pt x="2314" y="5435"/>
                        <a:pt x="2298" y="5415"/>
                      </a:cubicBezTo>
                      <a:cubicBezTo>
                        <a:pt x="2225" y="5323"/>
                        <a:pt x="2155" y="5226"/>
                        <a:pt x="2082" y="5133"/>
                      </a:cubicBezTo>
                      <a:cubicBezTo>
                        <a:pt x="2047" y="5087"/>
                        <a:pt x="2093" y="5040"/>
                        <a:pt x="2142" y="5040"/>
                      </a:cubicBezTo>
                      <a:close/>
                      <a:moveTo>
                        <a:pt x="2288" y="1974"/>
                      </a:moveTo>
                      <a:cubicBezTo>
                        <a:pt x="1470" y="2610"/>
                        <a:pt x="954" y="3232"/>
                        <a:pt x="639" y="3700"/>
                      </a:cubicBezTo>
                      <a:cubicBezTo>
                        <a:pt x="957" y="4508"/>
                        <a:pt x="1384" y="5263"/>
                        <a:pt x="1920" y="5942"/>
                      </a:cubicBezTo>
                      <a:cubicBezTo>
                        <a:pt x="2007" y="6058"/>
                        <a:pt x="2099" y="6167"/>
                        <a:pt x="2192" y="6276"/>
                      </a:cubicBezTo>
                      <a:cubicBezTo>
                        <a:pt x="2331" y="6435"/>
                        <a:pt x="2473" y="6590"/>
                        <a:pt x="2623" y="6740"/>
                      </a:cubicBezTo>
                      <a:cubicBezTo>
                        <a:pt x="3020" y="6266"/>
                        <a:pt x="3546" y="5736"/>
                        <a:pt x="4219" y="5226"/>
                      </a:cubicBezTo>
                      <a:cubicBezTo>
                        <a:pt x="3291" y="4319"/>
                        <a:pt x="2632" y="3206"/>
                        <a:pt x="2288" y="1974"/>
                      </a:cubicBezTo>
                      <a:close/>
                      <a:moveTo>
                        <a:pt x="549" y="3836"/>
                      </a:moveTo>
                      <a:cubicBezTo>
                        <a:pt x="301" y="4233"/>
                        <a:pt x="215" y="4484"/>
                        <a:pt x="215" y="4484"/>
                      </a:cubicBezTo>
                      <a:cubicBezTo>
                        <a:pt x="215" y="4484"/>
                        <a:pt x="0" y="5005"/>
                        <a:pt x="0" y="5700"/>
                      </a:cubicBezTo>
                      <a:cubicBezTo>
                        <a:pt x="0" y="6518"/>
                        <a:pt x="294" y="7574"/>
                        <a:pt x="1593" y="8299"/>
                      </a:cubicBezTo>
                      <a:cubicBezTo>
                        <a:pt x="1593" y="8299"/>
                        <a:pt x="1868" y="7670"/>
                        <a:pt x="2539" y="6845"/>
                      </a:cubicBezTo>
                      <a:cubicBezTo>
                        <a:pt x="2397" y="6703"/>
                        <a:pt x="2265" y="6561"/>
                        <a:pt x="2136" y="6411"/>
                      </a:cubicBezTo>
                      <a:cubicBezTo>
                        <a:pt x="2013" y="6276"/>
                        <a:pt x="1900" y="6137"/>
                        <a:pt x="1791" y="5994"/>
                      </a:cubicBezTo>
                      <a:cubicBezTo>
                        <a:pt x="1281" y="5338"/>
                        <a:pt x="864" y="4617"/>
                        <a:pt x="552" y="3842"/>
                      </a:cubicBezTo>
                      <a:cubicBezTo>
                        <a:pt x="552" y="3842"/>
                        <a:pt x="552" y="3839"/>
                        <a:pt x="549" y="3836"/>
                      </a:cubicBezTo>
                      <a:close/>
                    </a:path>
                  </a:pathLst>
                </a:custGeom>
                <a:solidFill>
                  <a:srgbClr val="000000">
                    <a:alpha val="111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6" name="Google Shape;3821;p54">
                  <a:extLst>
                    <a:ext uri="{FF2B5EF4-FFF2-40B4-BE49-F238E27FC236}">
                      <a16:creationId xmlns:a16="http://schemas.microsoft.com/office/drawing/2014/main" id="{5A24EB53-16C8-4AC7-BCE2-FBA184DEB6BD}"/>
                    </a:ext>
                  </a:extLst>
                </p:cNvPr>
                <p:cNvSpPr/>
                <p:nvPr/>
              </p:nvSpPr>
              <p:spPr>
                <a:xfrm>
                  <a:off x="2383697" y="1613512"/>
                  <a:ext cx="4432" cy="271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" h="601" extrusionOk="0">
                      <a:moveTo>
                        <a:pt x="87" y="1"/>
                      </a:moveTo>
                      <a:cubicBezTo>
                        <a:pt x="57" y="8"/>
                        <a:pt x="31" y="18"/>
                        <a:pt x="1" y="28"/>
                      </a:cubicBezTo>
                      <a:cubicBezTo>
                        <a:pt x="24" y="223"/>
                        <a:pt x="54" y="412"/>
                        <a:pt x="97" y="601"/>
                      </a:cubicBezTo>
                      <a:lnTo>
                        <a:pt x="97" y="594"/>
                      </a:lnTo>
                      <a:cubicBezTo>
                        <a:pt x="97" y="405"/>
                        <a:pt x="94" y="216"/>
                        <a:pt x="87" y="28"/>
                      </a:cubicBezTo>
                      <a:lnTo>
                        <a:pt x="87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7" name="Google Shape;3822;p54">
                  <a:extLst>
                    <a:ext uri="{FF2B5EF4-FFF2-40B4-BE49-F238E27FC236}">
                      <a16:creationId xmlns:a16="http://schemas.microsoft.com/office/drawing/2014/main" id="{A5E5C14D-8830-4CBC-B1A6-0E0E45EBE345}"/>
                    </a:ext>
                  </a:extLst>
                </p:cNvPr>
                <p:cNvSpPr/>
                <p:nvPr/>
              </p:nvSpPr>
              <p:spPr>
                <a:xfrm>
                  <a:off x="2324549" y="1632731"/>
                  <a:ext cx="53088" cy="143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4" h="3180" extrusionOk="0">
                      <a:moveTo>
                        <a:pt x="130" y="0"/>
                      </a:moveTo>
                      <a:cubicBezTo>
                        <a:pt x="83" y="20"/>
                        <a:pt x="44" y="37"/>
                        <a:pt x="1" y="53"/>
                      </a:cubicBezTo>
                      <a:cubicBezTo>
                        <a:pt x="77" y="1205"/>
                        <a:pt x="471" y="2275"/>
                        <a:pt x="1144" y="3179"/>
                      </a:cubicBezTo>
                      <a:cubicBezTo>
                        <a:pt x="1153" y="3120"/>
                        <a:pt x="1164" y="3057"/>
                        <a:pt x="1173" y="2997"/>
                      </a:cubicBezTo>
                      <a:cubicBezTo>
                        <a:pt x="554" y="2123"/>
                        <a:pt x="196" y="1106"/>
                        <a:pt x="130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8" name="Google Shape;3823;p54">
                  <a:extLst>
                    <a:ext uri="{FF2B5EF4-FFF2-40B4-BE49-F238E27FC236}">
                      <a16:creationId xmlns:a16="http://schemas.microsoft.com/office/drawing/2014/main" id="{9556D7A6-AA2D-4E4B-B99E-DC8D7A5107CC}"/>
                    </a:ext>
                  </a:extLst>
                </p:cNvPr>
                <p:cNvSpPr/>
                <p:nvPr/>
              </p:nvSpPr>
              <p:spPr>
                <a:xfrm>
                  <a:off x="2255996" y="1664746"/>
                  <a:ext cx="79859" cy="1583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6" h="3502" extrusionOk="0">
                      <a:moveTo>
                        <a:pt x="126" y="0"/>
                      </a:moveTo>
                      <a:cubicBezTo>
                        <a:pt x="106" y="11"/>
                        <a:pt x="86" y="24"/>
                        <a:pt x="66" y="34"/>
                      </a:cubicBezTo>
                      <a:cubicBezTo>
                        <a:pt x="43" y="47"/>
                        <a:pt x="23" y="57"/>
                        <a:pt x="0" y="70"/>
                      </a:cubicBezTo>
                      <a:cubicBezTo>
                        <a:pt x="179" y="1362"/>
                        <a:pt x="745" y="2548"/>
                        <a:pt x="1650" y="3501"/>
                      </a:cubicBezTo>
                      <a:cubicBezTo>
                        <a:pt x="1686" y="3477"/>
                        <a:pt x="1729" y="3454"/>
                        <a:pt x="1766" y="3431"/>
                      </a:cubicBezTo>
                      <a:cubicBezTo>
                        <a:pt x="858" y="2481"/>
                        <a:pt x="292" y="1296"/>
                        <a:pt x="12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9" name="Google Shape;3824;p54">
                  <a:extLst>
                    <a:ext uri="{FF2B5EF4-FFF2-40B4-BE49-F238E27FC236}">
                      <a16:creationId xmlns:a16="http://schemas.microsoft.com/office/drawing/2014/main" id="{36CE3685-1EE3-42F3-A488-5AF13D8AB0B4}"/>
                    </a:ext>
                  </a:extLst>
                </p:cNvPr>
                <p:cNvSpPr/>
                <p:nvPr/>
              </p:nvSpPr>
              <p:spPr>
                <a:xfrm>
                  <a:off x="2201958" y="1700108"/>
                  <a:ext cx="91977" cy="1509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4" h="3339" extrusionOk="0">
                      <a:moveTo>
                        <a:pt x="109" y="0"/>
                      </a:moveTo>
                      <a:cubicBezTo>
                        <a:pt x="72" y="30"/>
                        <a:pt x="37" y="57"/>
                        <a:pt x="0" y="86"/>
                      </a:cubicBezTo>
                      <a:cubicBezTo>
                        <a:pt x="344" y="1318"/>
                        <a:pt x="1003" y="2431"/>
                        <a:pt x="1931" y="3338"/>
                      </a:cubicBezTo>
                      <a:cubicBezTo>
                        <a:pt x="1964" y="3311"/>
                        <a:pt x="2000" y="3285"/>
                        <a:pt x="2033" y="3259"/>
                      </a:cubicBezTo>
                      <a:cubicBezTo>
                        <a:pt x="1106" y="2351"/>
                        <a:pt x="450" y="1239"/>
                        <a:pt x="10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0" name="Google Shape;3825;p54">
                  <a:extLst>
                    <a:ext uri="{FF2B5EF4-FFF2-40B4-BE49-F238E27FC236}">
                      <a16:creationId xmlns:a16="http://schemas.microsoft.com/office/drawing/2014/main" id="{446F6208-51C9-4E8E-A918-C2D7B26D3A2F}"/>
                    </a:ext>
                  </a:extLst>
                </p:cNvPr>
                <p:cNvSpPr/>
                <p:nvPr/>
              </p:nvSpPr>
              <p:spPr>
                <a:xfrm>
                  <a:off x="2123320" y="1782002"/>
                  <a:ext cx="93786" cy="1423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4" h="3147" extrusionOk="0">
                      <a:moveTo>
                        <a:pt x="90" y="1"/>
                      </a:moveTo>
                      <a:cubicBezTo>
                        <a:pt x="60" y="47"/>
                        <a:pt x="30" y="90"/>
                        <a:pt x="3" y="133"/>
                      </a:cubicBezTo>
                      <a:cubicBezTo>
                        <a:pt x="3" y="133"/>
                        <a:pt x="3" y="137"/>
                        <a:pt x="0" y="137"/>
                      </a:cubicBezTo>
                      <a:cubicBezTo>
                        <a:pt x="3" y="140"/>
                        <a:pt x="3" y="143"/>
                        <a:pt x="3" y="143"/>
                      </a:cubicBezTo>
                      <a:cubicBezTo>
                        <a:pt x="315" y="918"/>
                        <a:pt x="732" y="1639"/>
                        <a:pt x="1242" y="2295"/>
                      </a:cubicBezTo>
                      <a:cubicBezTo>
                        <a:pt x="1351" y="2438"/>
                        <a:pt x="1464" y="2577"/>
                        <a:pt x="1587" y="2712"/>
                      </a:cubicBezTo>
                      <a:cubicBezTo>
                        <a:pt x="1716" y="2862"/>
                        <a:pt x="1848" y="3004"/>
                        <a:pt x="1990" y="3146"/>
                      </a:cubicBezTo>
                      <a:cubicBezTo>
                        <a:pt x="2017" y="3114"/>
                        <a:pt x="2047" y="3077"/>
                        <a:pt x="2074" y="3041"/>
                      </a:cubicBezTo>
                      <a:cubicBezTo>
                        <a:pt x="1924" y="2891"/>
                        <a:pt x="1782" y="2736"/>
                        <a:pt x="1643" y="2577"/>
                      </a:cubicBezTo>
                      <a:cubicBezTo>
                        <a:pt x="1550" y="2468"/>
                        <a:pt x="1458" y="2359"/>
                        <a:pt x="1371" y="2243"/>
                      </a:cubicBezTo>
                      <a:cubicBezTo>
                        <a:pt x="835" y="1564"/>
                        <a:pt x="408" y="809"/>
                        <a:pt x="90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1" name="Google Shape;3826;p54">
                  <a:extLst>
                    <a:ext uri="{FF2B5EF4-FFF2-40B4-BE49-F238E27FC236}">
                      <a16:creationId xmlns:a16="http://schemas.microsoft.com/office/drawing/2014/main" id="{51D3B47F-C6F1-49A6-9C6D-5B5825172639}"/>
                    </a:ext>
                  </a:extLst>
                </p:cNvPr>
                <p:cNvSpPr/>
                <p:nvPr/>
              </p:nvSpPr>
              <p:spPr>
                <a:xfrm>
                  <a:off x="2199109" y="1374841"/>
                  <a:ext cx="175544" cy="1532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2" h="3389" extrusionOk="0">
                      <a:moveTo>
                        <a:pt x="3235" y="2090"/>
                      </a:moveTo>
                      <a:cubicBezTo>
                        <a:pt x="3245" y="2090"/>
                        <a:pt x="3255" y="2093"/>
                        <a:pt x="3268" y="2100"/>
                      </a:cubicBezTo>
                      <a:cubicBezTo>
                        <a:pt x="3345" y="2147"/>
                        <a:pt x="3424" y="2196"/>
                        <a:pt x="3504" y="2243"/>
                      </a:cubicBezTo>
                      <a:cubicBezTo>
                        <a:pt x="3566" y="2279"/>
                        <a:pt x="3527" y="2365"/>
                        <a:pt x="3470" y="2365"/>
                      </a:cubicBezTo>
                      <a:cubicBezTo>
                        <a:pt x="3461" y="2365"/>
                        <a:pt x="3447" y="2362"/>
                        <a:pt x="3438" y="2355"/>
                      </a:cubicBezTo>
                      <a:cubicBezTo>
                        <a:pt x="3358" y="2309"/>
                        <a:pt x="3279" y="2263"/>
                        <a:pt x="3199" y="2213"/>
                      </a:cubicBezTo>
                      <a:cubicBezTo>
                        <a:pt x="3140" y="2176"/>
                        <a:pt x="3175" y="2090"/>
                        <a:pt x="3235" y="2090"/>
                      </a:cubicBezTo>
                      <a:close/>
                      <a:moveTo>
                        <a:pt x="2735" y="2186"/>
                      </a:moveTo>
                      <a:cubicBezTo>
                        <a:pt x="2745" y="2186"/>
                        <a:pt x="2758" y="2190"/>
                        <a:pt x="2768" y="2196"/>
                      </a:cubicBezTo>
                      <a:cubicBezTo>
                        <a:pt x="2871" y="2259"/>
                        <a:pt x="2974" y="2322"/>
                        <a:pt x="3076" y="2385"/>
                      </a:cubicBezTo>
                      <a:cubicBezTo>
                        <a:pt x="3136" y="2422"/>
                        <a:pt x="3100" y="2508"/>
                        <a:pt x="3043" y="2508"/>
                      </a:cubicBezTo>
                      <a:cubicBezTo>
                        <a:pt x="3033" y="2508"/>
                        <a:pt x="3024" y="2504"/>
                        <a:pt x="3010" y="2497"/>
                      </a:cubicBezTo>
                      <a:cubicBezTo>
                        <a:pt x="2908" y="2434"/>
                        <a:pt x="2805" y="2372"/>
                        <a:pt x="2703" y="2309"/>
                      </a:cubicBezTo>
                      <a:cubicBezTo>
                        <a:pt x="2643" y="2272"/>
                        <a:pt x="2679" y="2186"/>
                        <a:pt x="2735" y="2186"/>
                      </a:cubicBezTo>
                      <a:close/>
                      <a:moveTo>
                        <a:pt x="1940" y="1"/>
                      </a:moveTo>
                      <a:lnTo>
                        <a:pt x="1940" y="1"/>
                      </a:lnTo>
                      <a:cubicBezTo>
                        <a:pt x="2212" y="749"/>
                        <a:pt x="3013" y="1776"/>
                        <a:pt x="3066" y="1845"/>
                      </a:cubicBezTo>
                      <a:cubicBezTo>
                        <a:pt x="2977" y="1769"/>
                        <a:pt x="1543" y="583"/>
                        <a:pt x="798" y="583"/>
                      </a:cubicBezTo>
                      <a:cubicBezTo>
                        <a:pt x="636" y="583"/>
                        <a:pt x="507" y="637"/>
                        <a:pt x="430" y="773"/>
                      </a:cubicBezTo>
                      <a:cubicBezTo>
                        <a:pt x="398" y="832"/>
                        <a:pt x="381" y="895"/>
                        <a:pt x="381" y="958"/>
                      </a:cubicBezTo>
                      <a:cubicBezTo>
                        <a:pt x="381" y="1531"/>
                        <a:pt x="1715" y="2144"/>
                        <a:pt x="2285" y="2378"/>
                      </a:cubicBezTo>
                      <a:cubicBezTo>
                        <a:pt x="2417" y="2431"/>
                        <a:pt x="2507" y="2468"/>
                        <a:pt x="2530" y="2474"/>
                      </a:cubicBezTo>
                      <a:cubicBezTo>
                        <a:pt x="2497" y="2471"/>
                        <a:pt x="2371" y="2451"/>
                        <a:pt x="2186" y="2431"/>
                      </a:cubicBezTo>
                      <a:cubicBezTo>
                        <a:pt x="1928" y="2402"/>
                        <a:pt x="1556" y="2368"/>
                        <a:pt x="1192" y="2368"/>
                      </a:cubicBezTo>
                      <a:cubicBezTo>
                        <a:pt x="586" y="2368"/>
                        <a:pt x="0" y="2461"/>
                        <a:pt x="0" y="2815"/>
                      </a:cubicBezTo>
                      <a:lnTo>
                        <a:pt x="0" y="2835"/>
                      </a:lnTo>
                      <a:cubicBezTo>
                        <a:pt x="13" y="3081"/>
                        <a:pt x="427" y="3239"/>
                        <a:pt x="1010" y="3319"/>
                      </a:cubicBezTo>
                      <a:cubicBezTo>
                        <a:pt x="1301" y="3362"/>
                        <a:pt x="1633" y="3382"/>
                        <a:pt x="1980" y="3385"/>
                      </a:cubicBezTo>
                      <a:cubicBezTo>
                        <a:pt x="2027" y="3385"/>
                        <a:pt x="2073" y="3388"/>
                        <a:pt x="2119" y="3388"/>
                      </a:cubicBezTo>
                      <a:cubicBezTo>
                        <a:pt x="2550" y="3388"/>
                        <a:pt x="2993" y="3359"/>
                        <a:pt x="3404" y="3305"/>
                      </a:cubicBezTo>
                      <a:lnTo>
                        <a:pt x="3407" y="3305"/>
                      </a:lnTo>
                      <a:cubicBezTo>
                        <a:pt x="3450" y="3302"/>
                        <a:pt x="3493" y="3296"/>
                        <a:pt x="3533" y="3289"/>
                      </a:cubicBezTo>
                      <a:lnTo>
                        <a:pt x="3537" y="3289"/>
                      </a:lnTo>
                      <a:cubicBezTo>
                        <a:pt x="3656" y="3272"/>
                        <a:pt x="3771" y="3252"/>
                        <a:pt x="3881" y="3232"/>
                      </a:cubicBezTo>
                      <a:cubicBezTo>
                        <a:pt x="3808" y="2922"/>
                        <a:pt x="3719" y="2613"/>
                        <a:pt x="3609" y="2309"/>
                      </a:cubicBezTo>
                      <a:lnTo>
                        <a:pt x="3520" y="2070"/>
                      </a:lnTo>
                      <a:cubicBezTo>
                        <a:pt x="3504" y="2031"/>
                        <a:pt x="3490" y="1991"/>
                        <a:pt x="3473" y="1954"/>
                      </a:cubicBezTo>
                      <a:cubicBezTo>
                        <a:pt x="3123" y="1106"/>
                        <a:pt x="2626" y="368"/>
                        <a:pt x="1940" y="1"/>
                      </a:cubicBezTo>
                      <a:close/>
                    </a:path>
                  </a:pathLst>
                </a:custGeom>
                <a:solidFill>
                  <a:srgbClr val="000000">
                    <a:alpha val="111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2" name="Google Shape;3827;p54">
                  <a:extLst>
                    <a:ext uri="{FF2B5EF4-FFF2-40B4-BE49-F238E27FC236}">
                      <a16:creationId xmlns:a16="http://schemas.microsoft.com/office/drawing/2014/main" id="{1E1B0D87-1152-4CE8-AF78-ABB75101614D}"/>
                    </a:ext>
                  </a:extLst>
                </p:cNvPr>
                <p:cNvSpPr/>
                <p:nvPr/>
              </p:nvSpPr>
              <p:spPr>
                <a:xfrm>
                  <a:off x="2318580" y="1473692"/>
                  <a:ext cx="22339" cy="145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4" h="322" extrusionOk="0">
                      <a:moveTo>
                        <a:pt x="93" y="0"/>
                      </a:moveTo>
                      <a:cubicBezTo>
                        <a:pt x="37" y="0"/>
                        <a:pt x="1" y="86"/>
                        <a:pt x="61" y="123"/>
                      </a:cubicBezTo>
                      <a:cubicBezTo>
                        <a:pt x="163" y="186"/>
                        <a:pt x="266" y="248"/>
                        <a:pt x="368" y="311"/>
                      </a:cubicBezTo>
                      <a:cubicBezTo>
                        <a:pt x="382" y="318"/>
                        <a:pt x="391" y="322"/>
                        <a:pt x="401" y="322"/>
                      </a:cubicBezTo>
                      <a:cubicBezTo>
                        <a:pt x="458" y="322"/>
                        <a:pt x="494" y="236"/>
                        <a:pt x="434" y="199"/>
                      </a:cubicBezTo>
                      <a:cubicBezTo>
                        <a:pt x="332" y="136"/>
                        <a:pt x="229" y="73"/>
                        <a:pt x="126" y="10"/>
                      </a:cubicBezTo>
                      <a:cubicBezTo>
                        <a:pt x="116" y="4"/>
                        <a:pt x="103" y="0"/>
                        <a:pt x="9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3" name="Google Shape;3828;p54">
                  <a:extLst>
                    <a:ext uri="{FF2B5EF4-FFF2-40B4-BE49-F238E27FC236}">
                      <a16:creationId xmlns:a16="http://schemas.microsoft.com/office/drawing/2014/main" id="{4606CDD0-8B2F-4495-95D1-A93201C8CB9E}"/>
                    </a:ext>
                  </a:extLst>
                </p:cNvPr>
                <p:cNvSpPr/>
                <p:nvPr/>
              </p:nvSpPr>
              <p:spPr>
                <a:xfrm>
                  <a:off x="2341054" y="1469351"/>
                  <a:ext cx="19354" cy="124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8" h="276" extrusionOk="0">
                      <a:moveTo>
                        <a:pt x="96" y="0"/>
                      </a:moveTo>
                      <a:cubicBezTo>
                        <a:pt x="36" y="0"/>
                        <a:pt x="1" y="86"/>
                        <a:pt x="60" y="123"/>
                      </a:cubicBezTo>
                      <a:cubicBezTo>
                        <a:pt x="140" y="173"/>
                        <a:pt x="219" y="219"/>
                        <a:pt x="299" y="265"/>
                      </a:cubicBezTo>
                      <a:cubicBezTo>
                        <a:pt x="308" y="272"/>
                        <a:pt x="322" y="275"/>
                        <a:pt x="331" y="275"/>
                      </a:cubicBezTo>
                      <a:cubicBezTo>
                        <a:pt x="388" y="275"/>
                        <a:pt x="427" y="189"/>
                        <a:pt x="365" y="153"/>
                      </a:cubicBezTo>
                      <a:cubicBezTo>
                        <a:pt x="285" y="106"/>
                        <a:pt x="206" y="57"/>
                        <a:pt x="129" y="10"/>
                      </a:cubicBezTo>
                      <a:cubicBezTo>
                        <a:pt x="116" y="3"/>
                        <a:pt x="106" y="0"/>
                        <a:pt x="9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4" name="Google Shape;3829;p54">
                  <a:extLst>
                    <a:ext uri="{FF2B5EF4-FFF2-40B4-BE49-F238E27FC236}">
                      <a16:creationId xmlns:a16="http://schemas.microsoft.com/office/drawing/2014/main" id="{7F181B9F-4A92-4A38-B598-59D8879707FF}"/>
                    </a:ext>
                  </a:extLst>
                </p:cNvPr>
                <p:cNvSpPr/>
                <p:nvPr/>
              </p:nvSpPr>
              <p:spPr>
                <a:xfrm>
                  <a:off x="2191014" y="1842642"/>
                  <a:ext cx="18178" cy="183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" h="405" extrusionOk="0">
                      <a:moveTo>
                        <a:pt x="96" y="0"/>
                      </a:moveTo>
                      <a:cubicBezTo>
                        <a:pt x="47" y="0"/>
                        <a:pt x="1" y="47"/>
                        <a:pt x="36" y="93"/>
                      </a:cubicBezTo>
                      <a:cubicBezTo>
                        <a:pt x="109" y="186"/>
                        <a:pt x="179" y="283"/>
                        <a:pt x="252" y="375"/>
                      </a:cubicBezTo>
                      <a:cubicBezTo>
                        <a:pt x="268" y="395"/>
                        <a:pt x="288" y="405"/>
                        <a:pt x="308" y="405"/>
                      </a:cubicBezTo>
                      <a:cubicBezTo>
                        <a:pt x="358" y="405"/>
                        <a:pt x="401" y="358"/>
                        <a:pt x="368" y="309"/>
                      </a:cubicBezTo>
                      <a:cubicBezTo>
                        <a:pt x="295" y="216"/>
                        <a:pt x="222" y="120"/>
                        <a:pt x="149" y="27"/>
                      </a:cubicBezTo>
                      <a:cubicBezTo>
                        <a:pt x="136" y="8"/>
                        <a:pt x="116" y="0"/>
                        <a:pt x="9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5" name="Google Shape;3830;p54">
                  <a:extLst>
                    <a:ext uri="{FF2B5EF4-FFF2-40B4-BE49-F238E27FC236}">
                      <a16:creationId xmlns:a16="http://schemas.microsoft.com/office/drawing/2014/main" id="{AFDC61CF-8EAA-45DE-A1DB-4EAAD48C15E0}"/>
                    </a:ext>
                  </a:extLst>
                </p:cNvPr>
                <p:cNvSpPr/>
                <p:nvPr/>
              </p:nvSpPr>
              <p:spPr>
                <a:xfrm>
                  <a:off x="2203269" y="1836944"/>
                  <a:ext cx="18766" cy="210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5" h="465" extrusionOk="0">
                      <a:moveTo>
                        <a:pt x="90" y="1"/>
                      </a:moveTo>
                      <a:cubicBezTo>
                        <a:pt x="47" y="1"/>
                        <a:pt x="1" y="47"/>
                        <a:pt x="24" y="100"/>
                      </a:cubicBezTo>
                      <a:cubicBezTo>
                        <a:pt x="87" y="233"/>
                        <a:pt x="170" y="345"/>
                        <a:pt x="276" y="444"/>
                      </a:cubicBezTo>
                      <a:cubicBezTo>
                        <a:pt x="289" y="458"/>
                        <a:pt x="306" y="464"/>
                        <a:pt x="318" y="464"/>
                      </a:cubicBezTo>
                      <a:cubicBezTo>
                        <a:pt x="372" y="464"/>
                        <a:pt x="415" y="398"/>
                        <a:pt x="369" y="352"/>
                      </a:cubicBezTo>
                      <a:cubicBezTo>
                        <a:pt x="272" y="259"/>
                        <a:pt x="196" y="157"/>
                        <a:pt x="140" y="34"/>
                      </a:cubicBezTo>
                      <a:cubicBezTo>
                        <a:pt x="127" y="11"/>
                        <a:pt x="110" y="1"/>
                        <a:pt x="90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6" name="Google Shape;3831;p54">
                  <a:extLst>
                    <a:ext uri="{FF2B5EF4-FFF2-40B4-BE49-F238E27FC236}">
                      <a16:creationId xmlns:a16="http://schemas.microsoft.com/office/drawing/2014/main" id="{9121B007-9F1E-424D-A997-96B855EBAFBB}"/>
                    </a:ext>
                  </a:extLst>
                </p:cNvPr>
                <p:cNvSpPr/>
                <p:nvPr/>
              </p:nvSpPr>
              <p:spPr>
                <a:xfrm>
                  <a:off x="2238902" y="1904638"/>
                  <a:ext cx="6059" cy="385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" h="852" extrusionOk="0">
                      <a:moveTo>
                        <a:pt x="67" y="0"/>
                      </a:moveTo>
                      <a:cubicBezTo>
                        <a:pt x="34" y="0"/>
                        <a:pt x="1" y="20"/>
                        <a:pt x="1" y="64"/>
                      </a:cubicBezTo>
                      <a:lnTo>
                        <a:pt x="1" y="789"/>
                      </a:lnTo>
                      <a:cubicBezTo>
                        <a:pt x="1" y="832"/>
                        <a:pt x="34" y="852"/>
                        <a:pt x="67" y="852"/>
                      </a:cubicBezTo>
                      <a:cubicBezTo>
                        <a:pt x="100" y="852"/>
                        <a:pt x="134" y="832"/>
                        <a:pt x="134" y="789"/>
                      </a:cubicBezTo>
                      <a:lnTo>
                        <a:pt x="134" y="64"/>
                      </a:lnTo>
                      <a:cubicBezTo>
                        <a:pt x="134" y="20"/>
                        <a:pt x="100" y="0"/>
                        <a:pt x="67" y="0"/>
                      </a:cubicBezTo>
                      <a:close/>
                    </a:path>
                  </a:pathLst>
                </a:custGeom>
                <a:solidFill>
                  <a:srgbClr val="DADAD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7" name="Google Shape;3832;p54">
                  <a:extLst>
                    <a:ext uri="{FF2B5EF4-FFF2-40B4-BE49-F238E27FC236}">
                      <a16:creationId xmlns:a16="http://schemas.microsoft.com/office/drawing/2014/main" id="{4B605706-A122-4A0C-A299-C7F654378E3B}"/>
                    </a:ext>
                  </a:extLst>
                </p:cNvPr>
                <p:cNvSpPr/>
                <p:nvPr/>
              </p:nvSpPr>
              <p:spPr>
                <a:xfrm>
                  <a:off x="2250479" y="1913185"/>
                  <a:ext cx="5833" cy="299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" h="663" extrusionOk="0">
                      <a:moveTo>
                        <a:pt x="66" y="1"/>
                      </a:moveTo>
                      <a:cubicBezTo>
                        <a:pt x="33" y="1"/>
                        <a:pt x="0" y="20"/>
                        <a:pt x="0" y="63"/>
                      </a:cubicBezTo>
                      <a:lnTo>
                        <a:pt x="0" y="600"/>
                      </a:lnTo>
                      <a:cubicBezTo>
                        <a:pt x="0" y="643"/>
                        <a:pt x="33" y="663"/>
                        <a:pt x="66" y="663"/>
                      </a:cubicBezTo>
                      <a:cubicBezTo>
                        <a:pt x="99" y="663"/>
                        <a:pt x="129" y="643"/>
                        <a:pt x="129" y="600"/>
                      </a:cubicBezTo>
                      <a:lnTo>
                        <a:pt x="129" y="63"/>
                      </a:lnTo>
                      <a:cubicBezTo>
                        <a:pt x="129" y="20"/>
                        <a:pt x="99" y="1"/>
                        <a:pt x="66" y="1"/>
                      </a:cubicBezTo>
                      <a:close/>
                    </a:path>
                  </a:pathLst>
                </a:custGeom>
                <a:solidFill>
                  <a:srgbClr val="DADAD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8" name="Google Shape;3833;p54">
                  <a:extLst>
                    <a:ext uri="{FF2B5EF4-FFF2-40B4-BE49-F238E27FC236}">
                      <a16:creationId xmlns:a16="http://schemas.microsoft.com/office/drawing/2014/main" id="{0D588C12-C6E4-4B49-A51E-09FCEC8AAA1D}"/>
                    </a:ext>
                  </a:extLst>
                </p:cNvPr>
                <p:cNvSpPr/>
                <p:nvPr/>
              </p:nvSpPr>
              <p:spPr>
                <a:xfrm>
                  <a:off x="2389711" y="2184505"/>
                  <a:ext cx="11712" cy="288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9" h="637" extrusionOk="0">
                      <a:moveTo>
                        <a:pt x="90" y="1"/>
                      </a:moveTo>
                      <a:cubicBezTo>
                        <a:pt x="47" y="1"/>
                        <a:pt x="1" y="47"/>
                        <a:pt x="24" y="100"/>
                      </a:cubicBezTo>
                      <a:cubicBezTo>
                        <a:pt x="97" y="249"/>
                        <a:pt x="123" y="408"/>
                        <a:pt x="110" y="574"/>
                      </a:cubicBezTo>
                      <a:cubicBezTo>
                        <a:pt x="106" y="617"/>
                        <a:pt x="140" y="637"/>
                        <a:pt x="172" y="637"/>
                      </a:cubicBezTo>
                      <a:cubicBezTo>
                        <a:pt x="206" y="637"/>
                        <a:pt x="239" y="614"/>
                        <a:pt x="242" y="574"/>
                      </a:cubicBezTo>
                      <a:cubicBezTo>
                        <a:pt x="259" y="385"/>
                        <a:pt x="222" y="203"/>
                        <a:pt x="140" y="34"/>
                      </a:cubicBezTo>
                      <a:cubicBezTo>
                        <a:pt x="126" y="10"/>
                        <a:pt x="110" y="1"/>
                        <a:pt x="90" y="1"/>
                      </a:cubicBezTo>
                      <a:close/>
                    </a:path>
                  </a:pathLst>
                </a:custGeom>
                <a:solidFill>
                  <a:srgbClr val="DADAD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9" name="Google Shape;3834;p54">
                  <a:extLst>
                    <a:ext uri="{FF2B5EF4-FFF2-40B4-BE49-F238E27FC236}">
                      <a16:creationId xmlns:a16="http://schemas.microsoft.com/office/drawing/2014/main" id="{DF5A93B1-60E9-40ED-99C1-A450A57D0C7C}"/>
                    </a:ext>
                  </a:extLst>
                </p:cNvPr>
                <p:cNvSpPr/>
                <p:nvPr/>
              </p:nvSpPr>
              <p:spPr>
                <a:xfrm>
                  <a:off x="2414266" y="2188891"/>
                  <a:ext cx="12345" cy="302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" h="669" extrusionOk="0">
                      <a:moveTo>
                        <a:pt x="80" y="0"/>
                      </a:moveTo>
                      <a:cubicBezTo>
                        <a:pt x="43" y="0"/>
                        <a:pt x="1" y="33"/>
                        <a:pt x="14" y="83"/>
                      </a:cubicBezTo>
                      <a:cubicBezTo>
                        <a:pt x="54" y="262"/>
                        <a:pt x="94" y="440"/>
                        <a:pt x="136" y="622"/>
                      </a:cubicBezTo>
                      <a:cubicBezTo>
                        <a:pt x="143" y="653"/>
                        <a:pt x="166" y="668"/>
                        <a:pt x="193" y="668"/>
                      </a:cubicBezTo>
                      <a:cubicBezTo>
                        <a:pt x="233" y="668"/>
                        <a:pt x="272" y="636"/>
                        <a:pt x="262" y="586"/>
                      </a:cubicBezTo>
                      <a:cubicBezTo>
                        <a:pt x="222" y="407"/>
                        <a:pt x="179" y="228"/>
                        <a:pt x="140" y="49"/>
                      </a:cubicBezTo>
                      <a:cubicBezTo>
                        <a:pt x="133" y="17"/>
                        <a:pt x="106" y="0"/>
                        <a:pt x="80" y="0"/>
                      </a:cubicBezTo>
                      <a:close/>
                    </a:path>
                  </a:pathLst>
                </a:custGeom>
                <a:solidFill>
                  <a:srgbClr val="DADAD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224" name="Google Shape;3835;p54">
              <a:extLst>
                <a:ext uri="{FF2B5EF4-FFF2-40B4-BE49-F238E27FC236}">
                  <a16:creationId xmlns:a16="http://schemas.microsoft.com/office/drawing/2014/main" id="{F0A0B590-01CE-4EEB-A463-86AC218B1FD7}"/>
                </a:ext>
              </a:extLst>
            </p:cNvPr>
            <p:cNvSpPr/>
            <p:nvPr/>
          </p:nvSpPr>
          <p:spPr>
            <a:xfrm>
              <a:off x="1121550" y="3578401"/>
              <a:ext cx="1973700" cy="74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24" name="Google Shape;3836;p54">
            <a:extLst>
              <a:ext uri="{FF2B5EF4-FFF2-40B4-BE49-F238E27FC236}">
                <a16:creationId xmlns:a16="http://schemas.microsoft.com/office/drawing/2014/main" id="{FA0C3DCB-1012-467D-ABD8-0A91B28F9768}"/>
              </a:ext>
            </a:extLst>
          </p:cNvPr>
          <p:cNvCxnSpPr/>
          <p:nvPr/>
        </p:nvCxnSpPr>
        <p:spPr>
          <a:xfrm>
            <a:off x="1688866" y="4419457"/>
            <a:ext cx="1418100" cy="6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5" name="Google Shape;3837;p54">
            <a:extLst>
              <a:ext uri="{FF2B5EF4-FFF2-40B4-BE49-F238E27FC236}">
                <a16:creationId xmlns:a16="http://schemas.microsoft.com/office/drawing/2014/main" id="{CD21FEAC-CA72-4BA5-A905-1988F21C17E0}"/>
              </a:ext>
            </a:extLst>
          </p:cNvPr>
          <p:cNvCxnSpPr/>
          <p:nvPr/>
        </p:nvCxnSpPr>
        <p:spPr>
          <a:xfrm>
            <a:off x="1688866" y="4141873"/>
            <a:ext cx="1418100" cy="6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6" name="Google Shape;3846;p54">
            <a:extLst>
              <a:ext uri="{FF2B5EF4-FFF2-40B4-BE49-F238E27FC236}">
                <a16:creationId xmlns:a16="http://schemas.microsoft.com/office/drawing/2014/main" id="{6D92BA45-293E-4826-A16D-0F5AC46D5353}"/>
              </a:ext>
            </a:extLst>
          </p:cNvPr>
          <p:cNvSpPr txBox="1"/>
          <p:nvPr/>
        </p:nvSpPr>
        <p:spPr>
          <a:xfrm>
            <a:off x="1602473" y="3960233"/>
            <a:ext cx="15285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Bahiana"/>
                <a:ea typeface="Bahiana"/>
                <a:cs typeface="Bahiana"/>
                <a:sym typeface="Bahiana"/>
              </a:rPr>
              <a:t>from:</a:t>
            </a:r>
            <a:r>
              <a:rPr lang="en">
                <a:solidFill>
                  <a:srgbClr val="082F3D"/>
                </a:solidFill>
                <a:latin typeface="Bahiana"/>
                <a:ea typeface="Bahiana"/>
                <a:cs typeface="Bahiana"/>
                <a:sym typeface="Bahiana"/>
              </a:rPr>
              <a:t> </a:t>
            </a:r>
            <a:r>
              <a:rPr lang="vi-VN" err="1">
                <a:solidFill>
                  <a:srgbClr val="082F3D"/>
                </a:solidFill>
                <a:latin typeface="Bahiana"/>
                <a:ea typeface="Bahiana"/>
                <a:cs typeface="Bahiana"/>
                <a:sym typeface="Bahiana"/>
              </a:rPr>
              <a:t>doan</a:t>
            </a:r>
            <a:r>
              <a:rPr lang="vi-VN">
                <a:solidFill>
                  <a:srgbClr val="082F3D"/>
                </a:solidFill>
                <a:latin typeface="Bahiana"/>
                <a:ea typeface="Bahiana"/>
                <a:cs typeface="Bahiana"/>
                <a:sym typeface="Bahiana"/>
              </a:rPr>
              <a:t> khoa </a:t>
            </a:r>
            <a:r>
              <a:rPr lang="vi-VN" err="1">
                <a:solidFill>
                  <a:srgbClr val="082F3D"/>
                </a:solidFill>
                <a:latin typeface="Bahiana"/>
                <a:ea typeface="Bahiana"/>
                <a:cs typeface="Bahiana"/>
                <a:sym typeface="Bahiana"/>
              </a:rPr>
              <a:t>mmt&amp;TT</a:t>
            </a:r>
            <a:endParaRPr>
              <a:solidFill>
                <a:srgbClr val="082F3D"/>
              </a:solidFill>
              <a:latin typeface="Bahiana"/>
              <a:ea typeface="Bahiana"/>
              <a:cs typeface="Bahiana"/>
              <a:sym typeface="Bahiana"/>
            </a:endParaRPr>
          </a:p>
        </p:txBody>
      </p:sp>
      <p:sp>
        <p:nvSpPr>
          <p:cNvPr id="327" name="Google Shape;3847;p54">
            <a:extLst>
              <a:ext uri="{FF2B5EF4-FFF2-40B4-BE49-F238E27FC236}">
                <a16:creationId xmlns:a16="http://schemas.microsoft.com/office/drawing/2014/main" id="{24C6FD66-CB6C-44AE-8C56-14998C6ABEED}"/>
              </a:ext>
            </a:extLst>
          </p:cNvPr>
          <p:cNvSpPr txBox="1"/>
          <p:nvPr/>
        </p:nvSpPr>
        <p:spPr>
          <a:xfrm>
            <a:off x="1602473" y="4234439"/>
            <a:ext cx="15285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Bahiana"/>
                <a:ea typeface="Bahiana"/>
                <a:cs typeface="Bahiana"/>
                <a:sym typeface="Bahiana"/>
              </a:rPr>
              <a:t>to:</a:t>
            </a:r>
            <a:r>
              <a:rPr lang="en">
                <a:solidFill>
                  <a:srgbClr val="082F3D"/>
                </a:solidFill>
                <a:latin typeface="Bahiana"/>
                <a:ea typeface="Bahiana"/>
                <a:cs typeface="Bahiana"/>
                <a:sym typeface="Bahiana"/>
              </a:rPr>
              <a:t> </a:t>
            </a:r>
            <a:r>
              <a:rPr lang="vi-VN">
                <a:solidFill>
                  <a:srgbClr val="082F3D"/>
                </a:solidFill>
                <a:latin typeface="Bahiana"/>
                <a:ea typeface="Bahiana"/>
                <a:cs typeface="Bahiana"/>
                <a:sym typeface="Bahiana"/>
              </a:rPr>
              <a:t>SINH VIEN UIT</a:t>
            </a:r>
            <a:endParaRPr>
              <a:solidFill>
                <a:srgbClr val="082F3D"/>
              </a:solidFill>
              <a:latin typeface="Bahiana"/>
              <a:ea typeface="Bahiana"/>
              <a:cs typeface="Bahiana"/>
              <a:sym typeface="Bahiana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525FB12-3EB5-43D5-9752-B5609D1AB0B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DDBC81-9D39-41B3-9939-69B910E23AD1}" type="slidenum">
              <a:rPr lang="vi-VN" smtClean="0"/>
              <a:pPr/>
              <a:t>17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0213321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oogle Shape;1438;p33">
            <a:extLst>
              <a:ext uri="{FF2B5EF4-FFF2-40B4-BE49-F238E27FC236}">
                <a16:creationId xmlns:a16="http://schemas.microsoft.com/office/drawing/2014/main" id="{9537BC21-CED5-4718-BDFD-E9ED4EA06BA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46806140"/>
              </p:ext>
            </p:extLst>
          </p:nvPr>
        </p:nvGraphicFramePr>
        <p:xfrm>
          <a:off x="680843" y="1090052"/>
          <a:ext cx="7782313" cy="3838543"/>
        </p:xfrm>
        <a:graphic>
          <a:graphicData uri="http://schemas.openxmlformats.org/drawingml/2006/table">
            <a:tbl>
              <a:tblPr>
                <a:noFill/>
                <a:tableStyleId>{0D6F086E-F038-47A8-B3E7-B289ECF5F9DF}</a:tableStyleId>
              </a:tblPr>
              <a:tblGrid>
                <a:gridCol w="25506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234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08208">
                  <a:extLst>
                    <a:ext uri="{9D8B030D-6E8A-4147-A177-3AD203B41FA5}">
                      <a16:colId xmlns:a16="http://schemas.microsoft.com/office/drawing/2014/main" val="159968912"/>
                    </a:ext>
                  </a:extLst>
                </a:gridCol>
              </a:tblGrid>
              <a:tr h="55584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err="1">
                          <a:solidFill>
                            <a:schemeClr val="dk2"/>
                          </a:solidFill>
                          <a:latin typeface="Bahnschrift" panose="020B0502040204020203" pitchFamily="34" charset="0"/>
                          <a:ea typeface="Bahiana"/>
                          <a:cs typeface="Bahiana"/>
                          <a:sym typeface="Bahiana"/>
                        </a:rPr>
                        <a:t>Phép</a:t>
                      </a:r>
                      <a:r>
                        <a:rPr lang="en-US" sz="1600" b="1">
                          <a:solidFill>
                            <a:schemeClr val="dk2"/>
                          </a:solidFill>
                          <a:latin typeface="Bahnschrift" panose="020B0502040204020203" pitchFamily="34" charset="0"/>
                          <a:ea typeface="Bahiana"/>
                          <a:cs typeface="Bahiana"/>
                          <a:sym typeface="Bahiana"/>
                        </a:rPr>
                        <a:t> </a:t>
                      </a:r>
                      <a:r>
                        <a:rPr lang="en-US" sz="1600" b="1" err="1">
                          <a:solidFill>
                            <a:schemeClr val="dk2"/>
                          </a:solidFill>
                          <a:latin typeface="Bahnschrift" panose="020B0502040204020203" pitchFamily="34" charset="0"/>
                          <a:ea typeface="Bahiana"/>
                          <a:cs typeface="Bahiana"/>
                          <a:sym typeface="Bahiana"/>
                        </a:rPr>
                        <a:t>nhân</a:t>
                      </a:r>
                      <a:r>
                        <a:rPr lang="en-US" sz="1600" b="1">
                          <a:solidFill>
                            <a:schemeClr val="dk2"/>
                          </a:solidFill>
                          <a:latin typeface="Bahnschrift" panose="020B0502040204020203" pitchFamily="34" charset="0"/>
                          <a:ea typeface="Bahiana"/>
                          <a:cs typeface="Bahiana"/>
                          <a:sym typeface="Bahiana"/>
                        </a:rPr>
                        <a:t> </a:t>
                      </a:r>
                      <a:endParaRPr sz="1600" b="1">
                        <a:solidFill>
                          <a:schemeClr val="dk2"/>
                        </a:solidFill>
                        <a:latin typeface="Bahnschrift" panose="020B0502040204020203" pitchFamily="34" charset="0"/>
                        <a:ea typeface="Bahiana"/>
                        <a:cs typeface="Bahiana"/>
                        <a:sym typeface="Bahiana"/>
                      </a:endParaRPr>
                    </a:p>
                  </a:txBody>
                  <a:tcPr marL="83369" marR="83369" marT="83369" marB="83369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err="1">
                          <a:solidFill>
                            <a:schemeClr val="dk2"/>
                          </a:solidFill>
                          <a:latin typeface="Bahnschrift" panose="020B0502040204020203" pitchFamily="34" charset="0"/>
                          <a:ea typeface="Bahiana"/>
                          <a:cs typeface="Bahiana"/>
                          <a:sym typeface="Bahiana"/>
                        </a:rPr>
                        <a:t>Phép</a:t>
                      </a:r>
                      <a:r>
                        <a:rPr lang="en-US" sz="1600" b="1">
                          <a:solidFill>
                            <a:schemeClr val="dk2"/>
                          </a:solidFill>
                          <a:latin typeface="Bahnschrift" panose="020B0502040204020203" pitchFamily="34" charset="0"/>
                          <a:ea typeface="Bahiana"/>
                          <a:cs typeface="Bahiana"/>
                          <a:sym typeface="Bahiana"/>
                        </a:rPr>
                        <a:t> </a:t>
                      </a:r>
                      <a:r>
                        <a:rPr lang="en-US" sz="1600" b="1" err="1">
                          <a:solidFill>
                            <a:schemeClr val="dk2"/>
                          </a:solidFill>
                          <a:latin typeface="Bahnschrift" panose="020B0502040204020203" pitchFamily="34" charset="0"/>
                          <a:ea typeface="Bahiana"/>
                          <a:cs typeface="Bahiana"/>
                          <a:sym typeface="Bahiana"/>
                        </a:rPr>
                        <a:t>nhân</a:t>
                      </a:r>
                      <a:r>
                        <a:rPr lang="en-US" sz="1600" b="1">
                          <a:solidFill>
                            <a:schemeClr val="dk2"/>
                          </a:solidFill>
                          <a:latin typeface="Bahnschrift" panose="020B0502040204020203" pitchFamily="34" charset="0"/>
                          <a:ea typeface="Bahiana"/>
                          <a:cs typeface="Bahiana"/>
                          <a:sym typeface="Bahiana"/>
                        </a:rPr>
                        <a:t> </a:t>
                      </a:r>
                      <a:r>
                        <a:rPr lang="en-US" sz="1600" b="1" err="1">
                          <a:solidFill>
                            <a:schemeClr val="dk2"/>
                          </a:solidFill>
                          <a:latin typeface="Bahnschrift" panose="020B0502040204020203" pitchFamily="34" charset="0"/>
                          <a:ea typeface="Bahiana"/>
                          <a:cs typeface="Bahiana"/>
                          <a:sym typeface="Bahiana"/>
                        </a:rPr>
                        <a:t>cải</a:t>
                      </a:r>
                      <a:r>
                        <a:rPr lang="en-US" sz="1600" b="1">
                          <a:solidFill>
                            <a:schemeClr val="dk2"/>
                          </a:solidFill>
                          <a:latin typeface="Bahnschrift" panose="020B0502040204020203" pitchFamily="34" charset="0"/>
                          <a:ea typeface="Bahiana"/>
                          <a:cs typeface="Bahiana"/>
                          <a:sym typeface="Bahiana"/>
                        </a:rPr>
                        <a:t> </a:t>
                      </a:r>
                      <a:r>
                        <a:rPr lang="en-US" sz="1600" b="1" err="1">
                          <a:solidFill>
                            <a:schemeClr val="dk2"/>
                          </a:solidFill>
                          <a:latin typeface="Bahnschrift" panose="020B0502040204020203" pitchFamily="34" charset="0"/>
                          <a:ea typeface="Bahiana"/>
                          <a:cs typeface="Bahiana"/>
                          <a:sym typeface="Bahiana"/>
                        </a:rPr>
                        <a:t>tiến</a:t>
                      </a:r>
                      <a:endParaRPr sz="1600" b="1">
                        <a:solidFill>
                          <a:schemeClr val="dk2"/>
                        </a:solidFill>
                        <a:latin typeface="Bahnschrift" panose="020B0502040204020203" pitchFamily="34" charset="0"/>
                        <a:ea typeface="Bahiana"/>
                        <a:cs typeface="Bahiana"/>
                        <a:sym typeface="Bahiana"/>
                      </a:endParaRPr>
                    </a:p>
                  </a:txBody>
                  <a:tcPr marL="83369" marR="83369" marT="83369" marB="83369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err="1">
                          <a:solidFill>
                            <a:schemeClr val="dk2"/>
                          </a:solidFill>
                          <a:latin typeface="Bahnschrift" panose="020B0502040204020203" pitchFamily="34" charset="0"/>
                          <a:ea typeface="Bahiana"/>
                          <a:cs typeface="Bahiana"/>
                          <a:sym typeface="Bahiana"/>
                        </a:rPr>
                        <a:t>Phép</a:t>
                      </a:r>
                      <a:r>
                        <a:rPr lang="en-US" sz="1600" b="1">
                          <a:solidFill>
                            <a:schemeClr val="dk2"/>
                          </a:solidFill>
                          <a:latin typeface="Bahnschrift" panose="020B0502040204020203" pitchFamily="34" charset="0"/>
                          <a:ea typeface="Bahiana"/>
                          <a:cs typeface="Bahiana"/>
                          <a:sym typeface="Bahiana"/>
                        </a:rPr>
                        <a:t> chia</a:t>
                      </a:r>
                      <a:endParaRPr sz="1600" b="1">
                        <a:solidFill>
                          <a:schemeClr val="dk2"/>
                        </a:solidFill>
                        <a:latin typeface="Bahnschrift" panose="020B0502040204020203" pitchFamily="34" charset="0"/>
                        <a:ea typeface="Bahiana"/>
                        <a:cs typeface="Bahiana"/>
                        <a:sym typeface="Bahiana"/>
                      </a:endParaRPr>
                    </a:p>
                  </a:txBody>
                  <a:tcPr marL="83369" marR="83369" marT="83369" marB="83369" anchor="ctr">
                    <a:lnL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309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-VN" sz="1600" err="1">
                          <a:latin typeface="Bahnschrift" panose="020B0502040204020203" pitchFamily="34" charset="0"/>
                        </a:rPr>
                        <a:t>Cần</a:t>
                      </a:r>
                      <a:r>
                        <a:rPr lang="vi-VN" sz="1600">
                          <a:latin typeface="Bahnschrift" panose="020B0502040204020203" pitchFamily="34" charset="0"/>
                        </a:rPr>
                        <a:t>: 2 thanh ghi 64-bits, 1 thanh ghi 32-bits, 1 ALU 64 </a:t>
                      </a:r>
                      <a:r>
                        <a:rPr lang="vi-VN" sz="1600" err="1">
                          <a:latin typeface="Bahnschrift" panose="020B0502040204020203" pitchFamily="34" charset="0"/>
                        </a:rPr>
                        <a:t>bits</a:t>
                      </a:r>
                      <a:endParaRPr sz="1600">
                        <a:solidFill>
                          <a:schemeClr val="lt1"/>
                        </a:solidFill>
                        <a:latin typeface="Bahnschrift" panose="020B0502040204020203" pitchFamily="34" charset="0"/>
                        <a:ea typeface="Dosis"/>
                        <a:cs typeface="Dosis"/>
                        <a:sym typeface="Dosis"/>
                      </a:endParaRPr>
                    </a:p>
                  </a:txBody>
                  <a:tcPr marL="83369" marR="83369" marT="83369" marB="83369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-VN" sz="1600" err="1">
                          <a:latin typeface="Bahnschrift" panose="020B0502040204020203" pitchFamily="34" charset="0"/>
                        </a:rPr>
                        <a:t>Cần</a:t>
                      </a:r>
                      <a:r>
                        <a:rPr lang="vi-VN" sz="1600">
                          <a:latin typeface="Bahnschrift" panose="020B0502040204020203" pitchFamily="34" charset="0"/>
                        </a:rPr>
                        <a:t>: 1 thanh ghi 64-bits, 1 thanh ghi 32-bits, 1 ALU 32 </a:t>
                      </a:r>
                      <a:r>
                        <a:rPr lang="vi-VN" sz="1600" err="1">
                          <a:latin typeface="Bahnschrift" panose="020B0502040204020203" pitchFamily="34" charset="0"/>
                        </a:rPr>
                        <a:t>bits</a:t>
                      </a:r>
                      <a:endParaRPr sz="1600">
                        <a:solidFill>
                          <a:schemeClr val="accent2"/>
                        </a:solidFill>
                        <a:latin typeface="Bahnschrift" panose="020B0502040204020203" pitchFamily="34" charset="0"/>
                        <a:ea typeface="Dosis"/>
                        <a:cs typeface="Dosis"/>
                        <a:sym typeface="Dosis"/>
                      </a:endParaRPr>
                    </a:p>
                  </a:txBody>
                  <a:tcPr marL="83369" marR="83369" marT="83369" marB="83369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-VN" sz="1600" err="1">
                          <a:latin typeface="Bahnschrift" panose="020B0502040204020203" pitchFamily="34" charset="0"/>
                        </a:rPr>
                        <a:t>Cần</a:t>
                      </a:r>
                      <a:r>
                        <a:rPr lang="vi-VN" sz="1600">
                          <a:latin typeface="Bahnschrift" panose="020B0502040204020203" pitchFamily="34" charset="0"/>
                        </a:rPr>
                        <a:t>: 2 thanh ghi 64-bits, 1 thanh ghi 32-bits, 1 ALU 64 </a:t>
                      </a:r>
                      <a:r>
                        <a:rPr lang="vi-VN" sz="1600" err="1">
                          <a:latin typeface="Bahnschrift" panose="020B0502040204020203" pitchFamily="34" charset="0"/>
                        </a:rPr>
                        <a:t>bits</a:t>
                      </a:r>
                      <a:endParaRPr sz="1600">
                        <a:solidFill>
                          <a:schemeClr val="accent2"/>
                        </a:solidFill>
                        <a:latin typeface="Bahnschrift" panose="020B0502040204020203" pitchFamily="34" charset="0"/>
                        <a:ea typeface="Dosis"/>
                        <a:cs typeface="Dosis"/>
                        <a:sym typeface="Dosis"/>
                      </a:endParaRPr>
                    </a:p>
                  </a:txBody>
                  <a:tcPr marL="83369" marR="83369" marT="83369" marB="83369" anchor="ctr">
                    <a:lnL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309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-VN" sz="1600" err="1">
                          <a:latin typeface="Bahnschrift" panose="020B0502040204020203" pitchFamily="34" charset="0"/>
                        </a:rPr>
                        <a:t>Cần</a:t>
                      </a:r>
                      <a:r>
                        <a:rPr lang="vi-VN" sz="1600">
                          <a:latin typeface="Bahnschrift" panose="020B0502040204020203" pitchFamily="34" charset="0"/>
                        </a:rPr>
                        <a:t> n (</a:t>
                      </a:r>
                      <a:r>
                        <a:rPr lang="vi-VN" sz="1600" err="1">
                          <a:latin typeface="Bahnschrift" panose="020B0502040204020203" pitchFamily="34" charset="0"/>
                        </a:rPr>
                        <a:t>tối</a:t>
                      </a:r>
                      <a:r>
                        <a:rPr lang="vi-VN" sz="1600">
                          <a:latin typeface="Bahnschrift" panose="020B0502040204020203" pitchFamily="34" charset="0"/>
                        </a:rPr>
                        <a:t> đa 32) </a:t>
                      </a:r>
                      <a:r>
                        <a:rPr lang="vi-VN" sz="1600" err="1">
                          <a:latin typeface="Bahnschrift" panose="020B0502040204020203" pitchFamily="34" charset="0"/>
                        </a:rPr>
                        <a:t>lần</a:t>
                      </a:r>
                      <a:r>
                        <a:rPr lang="vi-VN" sz="1600">
                          <a:latin typeface="Bahnschrift" panose="020B0502040204020203" pitchFamily="34" charset="0"/>
                        </a:rPr>
                        <a:t> </a:t>
                      </a:r>
                      <a:r>
                        <a:rPr lang="vi-VN" sz="1600" err="1">
                          <a:latin typeface="Bahnschrift" panose="020B0502040204020203" pitchFamily="34" charset="0"/>
                        </a:rPr>
                        <a:t>lặp</a:t>
                      </a:r>
                      <a:endParaRPr sz="1600">
                        <a:solidFill>
                          <a:schemeClr val="lt1"/>
                        </a:solidFill>
                        <a:latin typeface="Bahnschrift" panose="020B0502040204020203" pitchFamily="34" charset="0"/>
                        <a:ea typeface="Dosis"/>
                        <a:cs typeface="Dosis"/>
                        <a:sym typeface="Dosis"/>
                      </a:endParaRPr>
                    </a:p>
                  </a:txBody>
                  <a:tcPr marL="83369" marR="83369" marT="83369" marB="83369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-VN" sz="1600" err="1">
                          <a:latin typeface="Bahnschrift" panose="020B0502040204020203" pitchFamily="34" charset="0"/>
                        </a:rPr>
                        <a:t>Cần</a:t>
                      </a:r>
                      <a:r>
                        <a:rPr lang="vi-VN" sz="1600">
                          <a:latin typeface="Bahnschrift" panose="020B0502040204020203" pitchFamily="34" charset="0"/>
                        </a:rPr>
                        <a:t> n (</a:t>
                      </a:r>
                      <a:r>
                        <a:rPr lang="vi-VN" sz="1600" err="1">
                          <a:latin typeface="Bahnschrift" panose="020B0502040204020203" pitchFamily="34" charset="0"/>
                        </a:rPr>
                        <a:t>tối</a:t>
                      </a:r>
                      <a:r>
                        <a:rPr lang="vi-VN" sz="1600">
                          <a:latin typeface="Bahnschrift" panose="020B0502040204020203" pitchFamily="34" charset="0"/>
                        </a:rPr>
                        <a:t> đa 32) </a:t>
                      </a:r>
                      <a:r>
                        <a:rPr lang="vi-VN" sz="1600" err="1">
                          <a:latin typeface="Bahnschrift" panose="020B0502040204020203" pitchFamily="34" charset="0"/>
                        </a:rPr>
                        <a:t>lần</a:t>
                      </a:r>
                      <a:r>
                        <a:rPr lang="vi-VN" sz="1600">
                          <a:latin typeface="Bahnschrift" panose="020B0502040204020203" pitchFamily="34" charset="0"/>
                        </a:rPr>
                        <a:t> </a:t>
                      </a:r>
                      <a:r>
                        <a:rPr lang="vi-VN" sz="1600" err="1">
                          <a:latin typeface="Bahnschrift" panose="020B0502040204020203" pitchFamily="34" charset="0"/>
                        </a:rPr>
                        <a:t>lặp</a:t>
                      </a:r>
                      <a:endParaRPr sz="1600">
                        <a:solidFill>
                          <a:schemeClr val="lt1"/>
                        </a:solidFill>
                        <a:latin typeface="Bahnschrift" panose="020B0502040204020203" pitchFamily="34" charset="0"/>
                        <a:ea typeface="Dosis"/>
                        <a:cs typeface="Dosis"/>
                        <a:sym typeface="Dosis"/>
                      </a:endParaRPr>
                    </a:p>
                  </a:txBody>
                  <a:tcPr marL="83369" marR="83369" marT="83369" marB="83369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-VN" sz="1600" err="1">
                          <a:latin typeface="Bahnschrift" panose="020B0502040204020203" pitchFamily="34" charset="0"/>
                        </a:rPr>
                        <a:t>Cần</a:t>
                      </a:r>
                      <a:r>
                        <a:rPr lang="vi-VN" sz="1600">
                          <a:latin typeface="Bahnschrift" panose="020B0502040204020203" pitchFamily="34" charset="0"/>
                        </a:rPr>
                        <a:t> n+1 (</a:t>
                      </a:r>
                      <a:r>
                        <a:rPr lang="vi-VN" sz="1600" err="1">
                          <a:latin typeface="Bahnschrift" panose="020B0502040204020203" pitchFamily="34" charset="0"/>
                        </a:rPr>
                        <a:t>tối</a:t>
                      </a:r>
                      <a:r>
                        <a:rPr lang="vi-VN" sz="1600">
                          <a:latin typeface="Bahnschrift" panose="020B0502040204020203" pitchFamily="34" charset="0"/>
                        </a:rPr>
                        <a:t> đa 33) </a:t>
                      </a:r>
                      <a:r>
                        <a:rPr lang="vi-VN" sz="1600" err="1">
                          <a:latin typeface="Bahnschrift" panose="020B0502040204020203" pitchFamily="34" charset="0"/>
                        </a:rPr>
                        <a:t>lần</a:t>
                      </a:r>
                      <a:r>
                        <a:rPr lang="vi-VN" sz="1600">
                          <a:latin typeface="Bahnschrift" panose="020B0502040204020203" pitchFamily="34" charset="0"/>
                        </a:rPr>
                        <a:t> </a:t>
                      </a:r>
                      <a:r>
                        <a:rPr lang="vi-VN" sz="1600" err="1">
                          <a:latin typeface="Bahnschrift" panose="020B0502040204020203" pitchFamily="34" charset="0"/>
                        </a:rPr>
                        <a:t>lặp</a:t>
                      </a:r>
                      <a:r>
                        <a:rPr lang="vi-VN" sz="1600">
                          <a:latin typeface="Bahnschrift" panose="020B0502040204020203" pitchFamily="34" charset="0"/>
                        </a:rPr>
                        <a:t> </a:t>
                      </a:r>
                      <a:endParaRPr sz="1600">
                        <a:solidFill>
                          <a:schemeClr val="lt1"/>
                        </a:solidFill>
                        <a:latin typeface="Bahnschrift" panose="020B0502040204020203" pitchFamily="34" charset="0"/>
                        <a:ea typeface="Dosis"/>
                        <a:cs typeface="Dosis"/>
                        <a:sym typeface="Dosis"/>
                      </a:endParaRPr>
                    </a:p>
                  </a:txBody>
                  <a:tcPr marL="83369" marR="83369" marT="83369" marB="83369" anchor="ctr">
                    <a:lnL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309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-VN" sz="1600">
                          <a:latin typeface="Bahnschrift" panose="020B0502040204020203" pitchFamily="34" charset="0"/>
                        </a:rPr>
                        <a:t>Thanh ghi $Hi </a:t>
                      </a:r>
                      <a:r>
                        <a:rPr lang="vi-VN" sz="1600" err="1">
                          <a:latin typeface="Bahnschrift" panose="020B0502040204020203" pitchFamily="34" charset="0"/>
                        </a:rPr>
                        <a:t>và</a:t>
                      </a:r>
                      <a:r>
                        <a:rPr lang="vi-VN" sz="1600">
                          <a:latin typeface="Bahnschrift" panose="020B0502040204020203" pitchFamily="34" charset="0"/>
                        </a:rPr>
                        <a:t> $Lo </a:t>
                      </a:r>
                      <a:r>
                        <a:rPr lang="vi-VN" sz="1600" err="1">
                          <a:latin typeface="Bahnschrift" panose="020B0502040204020203" pitchFamily="34" charset="0"/>
                        </a:rPr>
                        <a:t>chứa</a:t>
                      </a:r>
                      <a:r>
                        <a:rPr lang="vi-VN" sz="1600">
                          <a:latin typeface="Bahnschrift" panose="020B0502040204020203" pitchFamily="34" charset="0"/>
                        </a:rPr>
                        <a:t> </a:t>
                      </a:r>
                      <a:r>
                        <a:rPr lang="vi-VN" sz="1600" err="1">
                          <a:latin typeface="Bahnschrift" panose="020B0502040204020203" pitchFamily="34" charset="0"/>
                        </a:rPr>
                        <a:t>kết</a:t>
                      </a:r>
                      <a:r>
                        <a:rPr lang="vi-VN" sz="1600">
                          <a:latin typeface="Bahnschrift" panose="020B0502040204020203" pitchFamily="34" charset="0"/>
                        </a:rPr>
                        <a:t> </a:t>
                      </a:r>
                      <a:r>
                        <a:rPr lang="vi-VN" sz="1600" err="1">
                          <a:latin typeface="Bahnschrift" panose="020B0502040204020203" pitchFamily="34" charset="0"/>
                        </a:rPr>
                        <a:t>quả</a:t>
                      </a:r>
                      <a:endParaRPr sz="1600">
                        <a:solidFill>
                          <a:schemeClr val="lt1"/>
                        </a:solidFill>
                        <a:latin typeface="Bahnschrift" panose="020B0502040204020203" pitchFamily="34" charset="0"/>
                        <a:ea typeface="Dosis"/>
                        <a:cs typeface="Dosis"/>
                        <a:sym typeface="Dosis"/>
                      </a:endParaRPr>
                    </a:p>
                  </a:txBody>
                  <a:tcPr marL="83369" marR="83369" marT="83369" marB="83369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-VN" sz="1600">
                          <a:latin typeface="Bahnschrift" panose="020B0502040204020203" pitchFamily="34" charset="0"/>
                        </a:rPr>
                        <a:t>Thanh ghi $Hi </a:t>
                      </a:r>
                      <a:r>
                        <a:rPr lang="vi-VN" sz="1600" err="1">
                          <a:latin typeface="Bahnschrift" panose="020B0502040204020203" pitchFamily="34" charset="0"/>
                        </a:rPr>
                        <a:t>và</a:t>
                      </a:r>
                      <a:r>
                        <a:rPr lang="vi-VN" sz="1600">
                          <a:latin typeface="Bahnschrift" panose="020B0502040204020203" pitchFamily="34" charset="0"/>
                        </a:rPr>
                        <a:t> $Lo </a:t>
                      </a:r>
                      <a:r>
                        <a:rPr lang="vi-VN" sz="1600" err="1">
                          <a:latin typeface="Bahnschrift" panose="020B0502040204020203" pitchFamily="34" charset="0"/>
                        </a:rPr>
                        <a:t>chứa</a:t>
                      </a:r>
                      <a:r>
                        <a:rPr lang="vi-VN" sz="1600">
                          <a:latin typeface="Bahnschrift" panose="020B0502040204020203" pitchFamily="34" charset="0"/>
                        </a:rPr>
                        <a:t> </a:t>
                      </a:r>
                      <a:r>
                        <a:rPr lang="vi-VN" sz="1600" err="1">
                          <a:latin typeface="Bahnschrift" panose="020B0502040204020203" pitchFamily="34" charset="0"/>
                        </a:rPr>
                        <a:t>kết</a:t>
                      </a:r>
                      <a:r>
                        <a:rPr lang="vi-VN" sz="1600">
                          <a:latin typeface="Bahnschrift" panose="020B0502040204020203" pitchFamily="34" charset="0"/>
                        </a:rPr>
                        <a:t> </a:t>
                      </a:r>
                      <a:r>
                        <a:rPr lang="vi-VN" sz="1600" err="1">
                          <a:latin typeface="Bahnschrift" panose="020B0502040204020203" pitchFamily="34" charset="0"/>
                        </a:rPr>
                        <a:t>quả</a:t>
                      </a:r>
                      <a:r>
                        <a:rPr lang="vi-VN" sz="1600">
                          <a:latin typeface="Bahnschrift" panose="020B0502040204020203" pitchFamily="34" charset="0"/>
                        </a:rPr>
                        <a:t> </a:t>
                      </a:r>
                      <a:endParaRPr sz="1600">
                        <a:solidFill>
                          <a:schemeClr val="lt1"/>
                        </a:solidFill>
                        <a:latin typeface="Bahnschrift" panose="020B0502040204020203" pitchFamily="34" charset="0"/>
                        <a:ea typeface="Dosis"/>
                        <a:cs typeface="Dosis"/>
                        <a:sym typeface="Dosis"/>
                      </a:endParaRPr>
                    </a:p>
                  </a:txBody>
                  <a:tcPr marL="83369" marR="83369" marT="83369" marB="83369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-VN" sz="1600">
                          <a:latin typeface="Bahnschrift" panose="020B0502040204020203" pitchFamily="34" charset="0"/>
                        </a:rPr>
                        <a:t>Thanh ghi $Hi </a:t>
                      </a:r>
                      <a:r>
                        <a:rPr lang="vi-VN" sz="1600" err="1">
                          <a:latin typeface="Bahnschrift" panose="020B0502040204020203" pitchFamily="34" charset="0"/>
                        </a:rPr>
                        <a:t>chứa</a:t>
                      </a:r>
                      <a:r>
                        <a:rPr lang="vi-VN" sz="1600">
                          <a:latin typeface="Bahnschrift" panose="020B0502040204020203" pitchFamily="34" charset="0"/>
                        </a:rPr>
                        <a:t> </a:t>
                      </a:r>
                      <a:r>
                        <a:rPr lang="vi-VN" sz="1600" err="1">
                          <a:latin typeface="Bahnschrift" panose="020B0502040204020203" pitchFamily="34" charset="0"/>
                        </a:rPr>
                        <a:t>phần</a:t>
                      </a:r>
                      <a:r>
                        <a:rPr lang="vi-VN" sz="1600">
                          <a:latin typeface="Bahnschrift" panose="020B0502040204020203" pitchFamily="34" charset="0"/>
                        </a:rPr>
                        <a:t> dư, $Lo </a:t>
                      </a:r>
                      <a:r>
                        <a:rPr lang="vi-VN" sz="1600" err="1">
                          <a:latin typeface="Bahnschrift" panose="020B0502040204020203" pitchFamily="34" charset="0"/>
                        </a:rPr>
                        <a:t>chứa</a:t>
                      </a:r>
                      <a:r>
                        <a:rPr lang="vi-VN" sz="1600">
                          <a:latin typeface="Bahnschrift" panose="020B0502040204020203" pitchFamily="34" charset="0"/>
                        </a:rPr>
                        <a:t> thương </a:t>
                      </a:r>
                      <a:r>
                        <a:rPr lang="vi-VN" sz="1600" err="1">
                          <a:latin typeface="Bahnschrift" panose="020B0502040204020203" pitchFamily="34" charset="0"/>
                        </a:rPr>
                        <a:t>số</a:t>
                      </a:r>
                      <a:endParaRPr sz="1600">
                        <a:solidFill>
                          <a:schemeClr val="lt1"/>
                        </a:solidFill>
                        <a:latin typeface="Bahnschrift" panose="020B0502040204020203" pitchFamily="34" charset="0"/>
                        <a:ea typeface="Dosis"/>
                        <a:cs typeface="Dosis"/>
                        <a:sym typeface="Dosis"/>
                      </a:endParaRPr>
                    </a:p>
                  </a:txBody>
                  <a:tcPr marL="83369" marR="83369" marT="83369" marB="83369" anchor="ctr">
                    <a:lnL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4309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solidFill>
                          <a:schemeClr val="lt1"/>
                        </a:solidFill>
                        <a:latin typeface="Bahnschrift" panose="020B0502040204020203" pitchFamily="34" charset="0"/>
                        <a:ea typeface="Dosis"/>
                        <a:cs typeface="Dosis"/>
                        <a:sym typeface="Dosis"/>
                      </a:endParaRPr>
                    </a:p>
                  </a:txBody>
                  <a:tcPr marL="83369" marR="83369" marT="83369" marB="83369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solidFill>
                          <a:schemeClr val="lt1"/>
                        </a:solidFill>
                        <a:latin typeface="Bahnschrift" panose="020B0502040204020203" pitchFamily="34" charset="0"/>
                        <a:ea typeface="Dosis"/>
                        <a:cs typeface="Dosis"/>
                        <a:sym typeface="Dosis"/>
                      </a:endParaRPr>
                    </a:p>
                  </a:txBody>
                  <a:tcPr marL="83369" marR="83369" marT="83369" marB="83369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-VN" sz="1600" err="1">
                          <a:latin typeface="Bahnschrift" panose="020B0502040204020203" pitchFamily="34" charset="0"/>
                        </a:rPr>
                        <a:t>Số</a:t>
                      </a:r>
                      <a:r>
                        <a:rPr lang="vi-VN" sz="1600">
                          <a:latin typeface="Bahnschrift" panose="020B0502040204020203" pitchFamily="34" charset="0"/>
                        </a:rPr>
                        <a:t> dư = </a:t>
                      </a:r>
                      <a:r>
                        <a:rPr lang="vi-VN" sz="1600" err="1">
                          <a:latin typeface="Bahnschrift" panose="020B0502040204020203" pitchFamily="34" charset="0"/>
                        </a:rPr>
                        <a:t>số</a:t>
                      </a:r>
                      <a:r>
                        <a:rPr lang="vi-VN" sz="1600">
                          <a:latin typeface="Bahnschrift" panose="020B0502040204020203" pitchFamily="34" charset="0"/>
                        </a:rPr>
                        <a:t> </a:t>
                      </a:r>
                      <a:r>
                        <a:rPr lang="vi-VN" sz="1600" err="1">
                          <a:latin typeface="Bahnschrift" panose="020B0502040204020203" pitchFamily="34" charset="0"/>
                        </a:rPr>
                        <a:t>bị</a:t>
                      </a:r>
                      <a:r>
                        <a:rPr lang="vi-VN" sz="1600">
                          <a:latin typeface="Bahnschrift" panose="020B0502040204020203" pitchFamily="34" charset="0"/>
                        </a:rPr>
                        <a:t> chia – (thương x </a:t>
                      </a:r>
                      <a:r>
                        <a:rPr lang="vi-VN" sz="1600" err="1">
                          <a:latin typeface="Bahnschrift" panose="020B0502040204020203" pitchFamily="34" charset="0"/>
                        </a:rPr>
                        <a:t>số</a:t>
                      </a:r>
                      <a:r>
                        <a:rPr lang="vi-VN" sz="1600">
                          <a:latin typeface="Bahnschrift" panose="020B0502040204020203" pitchFamily="34" charset="0"/>
                        </a:rPr>
                        <a:t> chia) </a:t>
                      </a:r>
                      <a:endParaRPr sz="1600">
                        <a:solidFill>
                          <a:schemeClr val="lt1"/>
                        </a:solidFill>
                        <a:latin typeface="Bahnschrift" panose="020B0502040204020203" pitchFamily="34" charset="0"/>
                        <a:ea typeface="Dosis"/>
                        <a:cs typeface="Dosis"/>
                        <a:sym typeface="Dosis"/>
                      </a:endParaRPr>
                    </a:p>
                  </a:txBody>
                  <a:tcPr marL="83369" marR="83369" marT="83369" marB="83369" anchor="ctr">
                    <a:lnL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" name="Title 1">
            <a:extLst>
              <a:ext uri="{FF2B5EF4-FFF2-40B4-BE49-F238E27FC236}">
                <a16:creationId xmlns:a16="http://schemas.microsoft.com/office/drawing/2014/main" id="{D4C37A94-5AC9-4419-A945-7698A01BF65C}"/>
              </a:ext>
            </a:extLst>
          </p:cNvPr>
          <p:cNvSpPr txBox="1">
            <a:spLocks/>
          </p:cNvSpPr>
          <p:nvPr/>
        </p:nvSpPr>
        <p:spPr>
          <a:xfrm>
            <a:off x="872400" y="32653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9pPr>
          </a:lstStyle>
          <a:p>
            <a:pPr algn="ctr"/>
            <a:r>
              <a:rPr lang="en-US" sz="2800" b="1">
                <a:solidFill>
                  <a:schemeClr val="accent1"/>
                </a:solidFill>
                <a:latin typeface="Comfortaa" panose="00000500000000000000" pitchFamily="2" charset="0"/>
              </a:rPr>
              <a:t>1. </a:t>
            </a:r>
            <a:r>
              <a:rPr lang="en-US" sz="2800" b="1" err="1">
                <a:solidFill>
                  <a:schemeClr val="accent1"/>
                </a:solidFill>
                <a:latin typeface="Comfortaa" panose="00000500000000000000" pitchFamily="2" charset="0"/>
              </a:rPr>
              <a:t>Các</a:t>
            </a:r>
            <a:r>
              <a:rPr lang="en-US" sz="2800" b="1">
                <a:solidFill>
                  <a:schemeClr val="accent1"/>
                </a:solidFill>
                <a:latin typeface="Comfortaa" panose="00000500000000000000" pitchFamily="2" charset="0"/>
              </a:rPr>
              <a:t> </a:t>
            </a:r>
            <a:r>
              <a:rPr lang="en-US" sz="2800" b="1" err="1">
                <a:solidFill>
                  <a:schemeClr val="accent1"/>
                </a:solidFill>
                <a:latin typeface="Comfortaa" panose="00000500000000000000" pitchFamily="2" charset="0"/>
              </a:rPr>
              <a:t>phép</a:t>
            </a:r>
            <a:r>
              <a:rPr lang="en-US" sz="2800" b="1">
                <a:solidFill>
                  <a:schemeClr val="accent1"/>
                </a:solidFill>
                <a:latin typeface="Comfortaa" panose="00000500000000000000" pitchFamily="2" charset="0"/>
              </a:rPr>
              <a:t> </a:t>
            </a:r>
            <a:r>
              <a:rPr lang="en-US" sz="2800" b="1" err="1">
                <a:solidFill>
                  <a:schemeClr val="accent1"/>
                </a:solidFill>
                <a:latin typeface="Comfortaa" panose="00000500000000000000" pitchFamily="2" charset="0"/>
              </a:rPr>
              <a:t>toán</a:t>
            </a:r>
            <a:r>
              <a:rPr lang="en-US" sz="2800" b="1">
                <a:solidFill>
                  <a:schemeClr val="accent1"/>
                </a:solidFill>
                <a:latin typeface="Comfortaa" panose="00000500000000000000" pitchFamily="2" charset="0"/>
              </a:rPr>
              <a:t> </a:t>
            </a:r>
            <a:r>
              <a:rPr lang="en-US" sz="2800" b="1" err="1">
                <a:solidFill>
                  <a:schemeClr val="accent1"/>
                </a:solidFill>
                <a:latin typeface="Comfortaa" panose="00000500000000000000" pitchFamily="2" charset="0"/>
              </a:rPr>
              <a:t>số</a:t>
            </a:r>
            <a:r>
              <a:rPr lang="en-US" sz="2800" b="1">
                <a:solidFill>
                  <a:schemeClr val="accent1"/>
                </a:solidFill>
                <a:latin typeface="Comfortaa" panose="00000500000000000000" pitchFamily="2" charset="0"/>
              </a:rPr>
              <a:t> </a:t>
            </a:r>
            <a:r>
              <a:rPr lang="en-US" sz="2800" b="1" err="1">
                <a:solidFill>
                  <a:schemeClr val="accent1"/>
                </a:solidFill>
                <a:latin typeface="Comfortaa" panose="00000500000000000000" pitchFamily="2" charset="0"/>
              </a:rPr>
              <a:t>học</a:t>
            </a:r>
            <a:endParaRPr lang="vi-VN" sz="2800" b="1">
              <a:solidFill>
                <a:schemeClr val="accent1"/>
              </a:solidFill>
              <a:latin typeface="Comfortaa" panose="00000500000000000000" pitchFamily="2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B2F1006-1D07-4C73-9F92-8F95B83D74E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DDBC81-9D39-41B3-9939-69B910E23AD1}" type="slidenum">
              <a:rPr lang="vi-VN" smtClean="0"/>
              <a:pPr/>
              <a:t>18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4081530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4" name="Google Shape;1294;p3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accent1"/>
                </a:solidFill>
                <a:latin typeface="Comfortaa" pitchFamily="2" charset="0"/>
              </a:rPr>
              <a:t>2 DATAPATH</a:t>
            </a:r>
          </a:p>
        </p:txBody>
      </p:sp>
      <p:grpSp>
        <p:nvGrpSpPr>
          <p:cNvPr id="1295" name="Google Shape;1295;p32"/>
          <p:cNvGrpSpPr/>
          <p:nvPr/>
        </p:nvGrpSpPr>
        <p:grpSpPr>
          <a:xfrm>
            <a:off x="672416" y="1901391"/>
            <a:ext cx="1645796" cy="2542221"/>
            <a:chOff x="2473100" y="3036550"/>
            <a:chExt cx="1073929" cy="1658872"/>
          </a:xfrm>
        </p:grpSpPr>
        <p:sp>
          <p:nvSpPr>
            <p:cNvPr id="1296" name="Google Shape;1296;p32"/>
            <p:cNvSpPr/>
            <p:nvPr/>
          </p:nvSpPr>
          <p:spPr>
            <a:xfrm>
              <a:off x="3436849" y="3901414"/>
              <a:ext cx="8309" cy="21933"/>
            </a:xfrm>
            <a:custGeom>
              <a:avLst/>
              <a:gdLst/>
              <a:ahLst/>
              <a:cxnLst/>
              <a:rect l="l" t="t" r="r" b="b"/>
              <a:pathLst>
                <a:path w="222" h="586" extrusionOk="0">
                  <a:moveTo>
                    <a:pt x="148" y="1"/>
                  </a:moveTo>
                  <a:cubicBezTo>
                    <a:pt x="124" y="1"/>
                    <a:pt x="101" y="14"/>
                    <a:pt x="94" y="46"/>
                  </a:cubicBezTo>
                  <a:cubicBezTo>
                    <a:pt x="68" y="199"/>
                    <a:pt x="38" y="354"/>
                    <a:pt x="8" y="510"/>
                  </a:cubicBezTo>
                  <a:cubicBezTo>
                    <a:pt x="0" y="555"/>
                    <a:pt x="40" y="586"/>
                    <a:pt x="76" y="586"/>
                  </a:cubicBezTo>
                  <a:cubicBezTo>
                    <a:pt x="100" y="586"/>
                    <a:pt x="122" y="572"/>
                    <a:pt x="128" y="540"/>
                  </a:cubicBezTo>
                  <a:lnTo>
                    <a:pt x="213" y="76"/>
                  </a:lnTo>
                  <a:cubicBezTo>
                    <a:pt x="222" y="31"/>
                    <a:pt x="183" y="1"/>
                    <a:pt x="148" y="1"/>
                  </a:cubicBezTo>
                  <a:close/>
                </a:path>
              </a:pathLst>
            </a:custGeom>
            <a:solidFill>
              <a:srgbClr val="A139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32"/>
            <p:cNvSpPr/>
            <p:nvPr/>
          </p:nvSpPr>
          <p:spPr>
            <a:xfrm>
              <a:off x="3454029" y="3903510"/>
              <a:ext cx="8459" cy="15645"/>
            </a:xfrm>
            <a:custGeom>
              <a:avLst/>
              <a:gdLst/>
              <a:ahLst/>
              <a:cxnLst/>
              <a:rect l="l" t="t" r="r" b="b"/>
              <a:pathLst>
                <a:path w="226" h="418" extrusionOk="0">
                  <a:moveTo>
                    <a:pt x="151" y="0"/>
                  </a:moveTo>
                  <a:cubicBezTo>
                    <a:pt x="127" y="0"/>
                    <a:pt x="103" y="13"/>
                    <a:pt x="95" y="44"/>
                  </a:cubicBezTo>
                  <a:cubicBezTo>
                    <a:pt x="69" y="143"/>
                    <a:pt x="39" y="242"/>
                    <a:pt x="13" y="345"/>
                  </a:cubicBezTo>
                  <a:cubicBezTo>
                    <a:pt x="1" y="388"/>
                    <a:pt x="38" y="418"/>
                    <a:pt x="74" y="418"/>
                  </a:cubicBezTo>
                  <a:cubicBezTo>
                    <a:pt x="98" y="418"/>
                    <a:pt x="121" y="405"/>
                    <a:pt x="129" y="374"/>
                  </a:cubicBezTo>
                  <a:cubicBezTo>
                    <a:pt x="158" y="275"/>
                    <a:pt x="185" y="176"/>
                    <a:pt x="211" y="76"/>
                  </a:cubicBezTo>
                  <a:cubicBezTo>
                    <a:pt x="225" y="30"/>
                    <a:pt x="188" y="0"/>
                    <a:pt x="151" y="0"/>
                  </a:cubicBezTo>
                  <a:close/>
                </a:path>
              </a:pathLst>
            </a:custGeom>
            <a:solidFill>
              <a:srgbClr val="A139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32"/>
            <p:cNvSpPr/>
            <p:nvPr/>
          </p:nvSpPr>
          <p:spPr>
            <a:xfrm>
              <a:off x="3463423" y="3864621"/>
              <a:ext cx="5839" cy="16693"/>
            </a:xfrm>
            <a:custGeom>
              <a:avLst/>
              <a:gdLst/>
              <a:ahLst/>
              <a:cxnLst/>
              <a:rect l="l" t="t" r="r" b="b"/>
              <a:pathLst>
                <a:path w="156" h="446" extrusionOk="0">
                  <a:moveTo>
                    <a:pt x="99" y="1"/>
                  </a:moveTo>
                  <a:cubicBezTo>
                    <a:pt x="69" y="1"/>
                    <a:pt x="37" y="20"/>
                    <a:pt x="34" y="59"/>
                  </a:cubicBezTo>
                  <a:lnTo>
                    <a:pt x="3" y="387"/>
                  </a:lnTo>
                  <a:cubicBezTo>
                    <a:pt x="0" y="426"/>
                    <a:pt x="28" y="445"/>
                    <a:pt x="59" y="445"/>
                  </a:cubicBezTo>
                  <a:cubicBezTo>
                    <a:pt x="90" y="445"/>
                    <a:pt x="123" y="425"/>
                    <a:pt x="126" y="387"/>
                  </a:cubicBezTo>
                  <a:cubicBezTo>
                    <a:pt x="136" y="277"/>
                    <a:pt x="146" y="169"/>
                    <a:pt x="153" y="59"/>
                  </a:cubicBezTo>
                  <a:cubicBezTo>
                    <a:pt x="156" y="20"/>
                    <a:pt x="128" y="1"/>
                    <a:pt x="99" y="1"/>
                  </a:cubicBezTo>
                  <a:close/>
                </a:path>
              </a:pathLst>
            </a:custGeom>
            <a:solidFill>
              <a:srgbClr val="A139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32"/>
            <p:cNvSpPr/>
            <p:nvPr/>
          </p:nvSpPr>
          <p:spPr>
            <a:xfrm>
              <a:off x="2636476" y="4572921"/>
              <a:ext cx="679085" cy="122500"/>
            </a:xfrm>
            <a:custGeom>
              <a:avLst/>
              <a:gdLst/>
              <a:ahLst/>
              <a:cxnLst/>
              <a:rect l="l" t="t" r="r" b="b"/>
              <a:pathLst>
                <a:path w="18144" h="3273" extrusionOk="0">
                  <a:moveTo>
                    <a:pt x="9070" y="1"/>
                  </a:moveTo>
                  <a:cubicBezTo>
                    <a:pt x="4063" y="1"/>
                    <a:pt x="0" y="732"/>
                    <a:pt x="0" y="1636"/>
                  </a:cubicBezTo>
                  <a:cubicBezTo>
                    <a:pt x="0" y="2540"/>
                    <a:pt x="4063" y="3272"/>
                    <a:pt x="9070" y="3272"/>
                  </a:cubicBezTo>
                  <a:cubicBezTo>
                    <a:pt x="14081" y="3272"/>
                    <a:pt x="18143" y="2540"/>
                    <a:pt x="18143" y="1636"/>
                  </a:cubicBezTo>
                  <a:cubicBezTo>
                    <a:pt x="18143" y="732"/>
                    <a:pt x="14081" y="1"/>
                    <a:pt x="9070" y="1"/>
                  </a:cubicBezTo>
                  <a:close/>
                </a:path>
              </a:pathLst>
            </a:custGeom>
            <a:solidFill>
              <a:srgbClr val="000000">
                <a:alpha val="66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32"/>
            <p:cNvSpPr/>
            <p:nvPr/>
          </p:nvSpPr>
          <p:spPr>
            <a:xfrm>
              <a:off x="2666830" y="4235913"/>
              <a:ext cx="636604" cy="374574"/>
            </a:xfrm>
            <a:custGeom>
              <a:avLst/>
              <a:gdLst/>
              <a:ahLst/>
              <a:cxnLst/>
              <a:rect l="l" t="t" r="r" b="b"/>
              <a:pathLst>
                <a:path w="17009" h="10008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1037" y="6147"/>
                    <a:pt x="2901" y="9170"/>
                  </a:cubicBezTo>
                  <a:lnTo>
                    <a:pt x="5398" y="9339"/>
                  </a:lnTo>
                  <a:lnTo>
                    <a:pt x="5746" y="4130"/>
                  </a:lnTo>
                  <a:cubicBezTo>
                    <a:pt x="5746" y="4130"/>
                    <a:pt x="6968" y="4432"/>
                    <a:pt x="9001" y="4432"/>
                  </a:cubicBezTo>
                  <a:cubicBezTo>
                    <a:pt x="9702" y="4432"/>
                    <a:pt x="10500" y="4396"/>
                    <a:pt x="11378" y="4299"/>
                  </a:cubicBezTo>
                  <a:lnTo>
                    <a:pt x="11378" y="4299"/>
                  </a:lnTo>
                  <a:lnTo>
                    <a:pt x="11024" y="10008"/>
                  </a:lnTo>
                  <a:lnTo>
                    <a:pt x="13501" y="10008"/>
                  </a:lnTo>
                  <a:cubicBezTo>
                    <a:pt x="13501" y="10008"/>
                    <a:pt x="16336" y="5878"/>
                    <a:pt x="17008" y="124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A139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32"/>
            <p:cNvSpPr/>
            <p:nvPr/>
          </p:nvSpPr>
          <p:spPr>
            <a:xfrm>
              <a:off x="3071097" y="4565959"/>
              <a:ext cx="159628" cy="100830"/>
            </a:xfrm>
            <a:custGeom>
              <a:avLst/>
              <a:gdLst/>
              <a:ahLst/>
              <a:cxnLst/>
              <a:rect l="l" t="t" r="r" b="b"/>
              <a:pathLst>
                <a:path w="4265" h="2694" extrusionOk="0">
                  <a:moveTo>
                    <a:pt x="137" y="1"/>
                  </a:moveTo>
                  <a:lnTo>
                    <a:pt x="1" y="2419"/>
                  </a:lnTo>
                  <a:cubicBezTo>
                    <a:pt x="1" y="2419"/>
                    <a:pt x="2288" y="2693"/>
                    <a:pt x="3499" y="2693"/>
                  </a:cubicBezTo>
                  <a:cubicBezTo>
                    <a:pt x="3960" y="2693"/>
                    <a:pt x="4265" y="2653"/>
                    <a:pt x="4230" y="2544"/>
                  </a:cubicBezTo>
                  <a:cubicBezTo>
                    <a:pt x="4104" y="2144"/>
                    <a:pt x="2588" y="1697"/>
                    <a:pt x="2588" y="1697"/>
                  </a:cubicBezTo>
                  <a:lnTo>
                    <a:pt x="3611" y="137"/>
                  </a:lnTo>
                  <a:lnTo>
                    <a:pt x="137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32"/>
            <p:cNvSpPr/>
            <p:nvPr/>
          </p:nvSpPr>
          <p:spPr>
            <a:xfrm>
              <a:off x="2709050" y="4546010"/>
              <a:ext cx="170857" cy="88179"/>
            </a:xfrm>
            <a:custGeom>
              <a:avLst/>
              <a:gdLst/>
              <a:ahLst/>
              <a:cxnLst/>
              <a:rect l="l" t="t" r="r" b="b"/>
              <a:pathLst>
                <a:path w="4565" h="2356" extrusionOk="0">
                  <a:moveTo>
                    <a:pt x="812" y="1"/>
                  </a:moveTo>
                  <a:lnTo>
                    <a:pt x="1637" y="1336"/>
                  </a:lnTo>
                  <a:cubicBezTo>
                    <a:pt x="1637" y="1336"/>
                    <a:pt x="94" y="1683"/>
                    <a:pt x="45" y="2031"/>
                  </a:cubicBezTo>
                  <a:cubicBezTo>
                    <a:pt x="1" y="2338"/>
                    <a:pt x="3253" y="2356"/>
                    <a:pt x="4016" y="2356"/>
                  </a:cubicBezTo>
                  <a:cubicBezTo>
                    <a:pt x="4117" y="2356"/>
                    <a:pt x="4174" y="2355"/>
                    <a:pt x="4174" y="2355"/>
                  </a:cubicBezTo>
                  <a:lnTo>
                    <a:pt x="4564" y="196"/>
                  </a:lnTo>
                  <a:lnTo>
                    <a:pt x="812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32"/>
            <p:cNvSpPr/>
            <p:nvPr/>
          </p:nvSpPr>
          <p:spPr>
            <a:xfrm>
              <a:off x="2738693" y="4349435"/>
              <a:ext cx="4641" cy="25563"/>
            </a:xfrm>
            <a:custGeom>
              <a:avLst/>
              <a:gdLst/>
              <a:ahLst/>
              <a:cxnLst/>
              <a:rect l="l" t="t" r="r" b="b"/>
              <a:pathLst>
                <a:path w="124" h="683" extrusionOk="0">
                  <a:moveTo>
                    <a:pt x="62" y="1"/>
                  </a:moveTo>
                  <a:cubicBezTo>
                    <a:pt x="31" y="1"/>
                    <a:pt x="1" y="21"/>
                    <a:pt x="1" y="60"/>
                  </a:cubicBezTo>
                  <a:lnTo>
                    <a:pt x="1" y="623"/>
                  </a:lnTo>
                  <a:cubicBezTo>
                    <a:pt x="1" y="663"/>
                    <a:pt x="31" y="683"/>
                    <a:pt x="62" y="683"/>
                  </a:cubicBezTo>
                  <a:cubicBezTo>
                    <a:pt x="93" y="683"/>
                    <a:pt x="124" y="663"/>
                    <a:pt x="124" y="623"/>
                  </a:cubicBezTo>
                  <a:lnTo>
                    <a:pt x="124" y="60"/>
                  </a:lnTo>
                  <a:cubicBezTo>
                    <a:pt x="124" y="21"/>
                    <a:pt x="93" y="1"/>
                    <a:pt x="62" y="1"/>
                  </a:cubicBezTo>
                  <a:close/>
                </a:path>
              </a:pathLst>
            </a:custGeom>
            <a:solidFill>
              <a:srgbClr val="000000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32"/>
            <p:cNvSpPr/>
            <p:nvPr/>
          </p:nvSpPr>
          <p:spPr>
            <a:xfrm>
              <a:off x="2752242" y="4356134"/>
              <a:ext cx="4491" cy="27547"/>
            </a:xfrm>
            <a:custGeom>
              <a:avLst/>
              <a:gdLst/>
              <a:ahLst/>
              <a:cxnLst/>
              <a:rect l="l" t="t" r="r" b="b"/>
              <a:pathLst>
                <a:path w="120" h="736" extrusionOk="0">
                  <a:moveTo>
                    <a:pt x="60" y="1"/>
                  </a:moveTo>
                  <a:cubicBezTo>
                    <a:pt x="30" y="1"/>
                    <a:pt x="0" y="21"/>
                    <a:pt x="0" y="60"/>
                  </a:cubicBezTo>
                  <a:lnTo>
                    <a:pt x="0" y="676"/>
                  </a:lnTo>
                  <a:cubicBezTo>
                    <a:pt x="0" y="716"/>
                    <a:pt x="30" y="736"/>
                    <a:pt x="60" y="736"/>
                  </a:cubicBezTo>
                  <a:cubicBezTo>
                    <a:pt x="90" y="736"/>
                    <a:pt x="119" y="716"/>
                    <a:pt x="119" y="676"/>
                  </a:cubicBezTo>
                  <a:lnTo>
                    <a:pt x="119" y="60"/>
                  </a:lnTo>
                  <a:cubicBezTo>
                    <a:pt x="119" y="21"/>
                    <a:pt x="90" y="1"/>
                    <a:pt x="60" y="1"/>
                  </a:cubicBezTo>
                  <a:close/>
                </a:path>
              </a:pathLst>
            </a:custGeom>
            <a:solidFill>
              <a:srgbClr val="000000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32"/>
            <p:cNvSpPr/>
            <p:nvPr/>
          </p:nvSpPr>
          <p:spPr>
            <a:xfrm>
              <a:off x="2802172" y="4474371"/>
              <a:ext cx="4604" cy="29455"/>
            </a:xfrm>
            <a:custGeom>
              <a:avLst/>
              <a:gdLst/>
              <a:ahLst/>
              <a:cxnLst/>
              <a:rect l="l" t="t" r="r" b="b"/>
              <a:pathLst>
                <a:path w="123" h="787" extrusionOk="0">
                  <a:moveTo>
                    <a:pt x="62" y="1"/>
                  </a:moveTo>
                  <a:cubicBezTo>
                    <a:pt x="31" y="1"/>
                    <a:pt x="1" y="21"/>
                    <a:pt x="1" y="60"/>
                  </a:cubicBezTo>
                  <a:lnTo>
                    <a:pt x="1" y="726"/>
                  </a:lnTo>
                  <a:cubicBezTo>
                    <a:pt x="1" y="766"/>
                    <a:pt x="31" y="786"/>
                    <a:pt x="62" y="786"/>
                  </a:cubicBezTo>
                  <a:cubicBezTo>
                    <a:pt x="92" y="786"/>
                    <a:pt x="123" y="766"/>
                    <a:pt x="123" y="726"/>
                  </a:cubicBezTo>
                  <a:lnTo>
                    <a:pt x="123" y="60"/>
                  </a:lnTo>
                  <a:cubicBezTo>
                    <a:pt x="123" y="21"/>
                    <a:pt x="92" y="1"/>
                    <a:pt x="62" y="1"/>
                  </a:cubicBezTo>
                  <a:close/>
                </a:path>
              </a:pathLst>
            </a:custGeom>
            <a:solidFill>
              <a:srgbClr val="000000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32"/>
            <p:cNvSpPr/>
            <p:nvPr/>
          </p:nvSpPr>
          <p:spPr>
            <a:xfrm>
              <a:off x="2814711" y="4480098"/>
              <a:ext cx="4491" cy="22718"/>
            </a:xfrm>
            <a:custGeom>
              <a:avLst/>
              <a:gdLst/>
              <a:ahLst/>
              <a:cxnLst/>
              <a:rect l="l" t="t" r="r" b="b"/>
              <a:pathLst>
                <a:path w="120" h="607" extrusionOk="0">
                  <a:moveTo>
                    <a:pt x="60" y="0"/>
                  </a:moveTo>
                  <a:cubicBezTo>
                    <a:pt x="30" y="0"/>
                    <a:pt x="0" y="20"/>
                    <a:pt x="0" y="60"/>
                  </a:cubicBezTo>
                  <a:lnTo>
                    <a:pt x="0" y="546"/>
                  </a:lnTo>
                  <a:cubicBezTo>
                    <a:pt x="0" y="586"/>
                    <a:pt x="30" y="606"/>
                    <a:pt x="60" y="606"/>
                  </a:cubicBezTo>
                  <a:cubicBezTo>
                    <a:pt x="90" y="606"/>
                    <a:pt x="119" y="586"/>
                    <a:pt x="119" y="546"/>
                  </a:cubicBezTo>
                  <a:lnTo>
                    <a:pt x="119" y="60"/>
                  </a:lnTo>
                  <a:cubicBezTo>
                    <a:pt x="119" y="20"/>
                    <a:pt x="90" y="0"/>
                    <a:pt x="60" y="0"/>
                  </a:cubicBezTo>
                  <a:close/>
                </a:path>
              </a:pathLst>
            </a:custGeom>
            <a:solidFill>
              <a:srgbClr val="000000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32"/>
            <p:cNvSpPr/>
            <p:nvPr/>
          </p:nvSpPr>
          <p:spPr>
            <a:xfrm>
              <a:off x="3135436" y="4364855"/>
              <a:ext cx="7373" cy="21745"/>
            </a:xfrm>
            <a:custGeom>
              <a:avLst/>
              <a:gdLst/>
              <a:ahLst/>
              <a:cxnLst/>
              <a:rect l="l" t="t" r="r" b="b"/>
              <a:pathLst>
                <a:path w="197" h="581" extrusionOk="0">
                  <a:moveTo>
                    <a:pt x="107" y="1"/>
                  </a:moveTo>
                  <a:cubicBezTo>
                    <a:pt x="77" y="1"/>
                    <a:pt x="49" y="20"/>
                    <a:pt x="54" y="59"/>
                  </a:cubicBezTo>
                  <a:cubicBezTo>
                    <a:pt x="74" y="211"/>
                    <a:pt x="61" y="357"/>
                    <a:pt x="15" y="506"/>
                  </a:cubicBezTo>
                  <a:cubicBezTo>
                    <a:pt x="0" y="550"/>
                    <a:pt x="37" y="580"/>
                    <a:pt x="74" y="580"/>
                  </a:cubicBezTo>
                  <a:cubicBezTo>
                    <a:pt x="97" y="580"/>
                    <a:pt x="121" y="568"/>
                    <a:pt x="130" y="539"/>
                  </a:cubicBezTo>
                  <a:cubicBezTo>
                    <a:pt x="180" y="380"/>
                    <a:pt x="197" y="221"/>
                    <a:pt x="177" y="59"/>
                  </a:cubicBezTo>
                  <a:cubicBezTo>
                    <a:pt x="171" y="21"/>
                    <a:pt x="138" y="1"/>
                    <a:pt x="107" y="1"/>
                  </a:cubicBezTo>
                  <a:close/>
                </a:path>
              </a:pathLst>
            </a:custGeom>
            <a:solidFill>
              <a:srgbClr val="000000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32"/>
            <p:cNvSpPr/>
            <p:nvPr/>
          </p:nvSpPr>
          <p:spPr>
            <a:xfrm>
              <a:off x="3148836" y="4369609"/>
              <a:ext cx="6213" cy="17928"/>
            </a:xfrm>
            <a:custGeom>
              <a:avLst/>
              <a:gdLst/>
              <a:ahLst/>
              <a:cxnLst/>
              <a:rect l="l" t="t" r="r" b="b"/>
              <a:pathLst>
                <a:path w="166" h="479" extrusionOk="0">
                  <a:moveTo>
                    <a:pt x="87" y="1"/>
                  </a:moveTo>
                  <a:cubicBezTo>
                    <a:pt x="56" y="1"/>
                    <a:pt x="27" y="20"/>
                    <a:pt x="30" y="58"/>
                  </a:cubicBezTo>
                  <a:cubicBezTo>
                    <a:pt x="44" y="174"/>
                    <a:pt x="37" y="290"/>
                    <a:pt x="10" y="402"/>
                  </a:cubicBezTo>
                  <a:cubicBezTo>
                    <a:pt x="1" y="448"/>
                    <a:pt x="40" y="479"/>
                    <a:pt x="77" y="479"/>
                  </a:cubicBezTo>
                  <a:cubicBezTo>
                    <a:pt x="101" y="479"/>
                    <a:pt x="123" y="466"/>
                    <a:pt x="129" y="435"/>
                  </a:cubicBezTo>
                  <a:cubicBezTo>
                    <a:pt x="156" y="310"/>
                    <a:pt x="166" y="187"/>
                    <a:pt x="153" y="58"/>
                  </a:cubicBezTo>
                  <a:cubicBezTo>
                    <a:pt x="150" y="20"/>
                    <a:pt x="117" y="1"/>
                    <a:pt x="87" y="1"/>
                  </a:cubicBezTo>
                  <a:close/>
                </a:path>
              </a:pathLst>
            </a:custGeom>
            <a:solidFill>
              <a:srgbClr val="000000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32"/>
            <p:cNvSpPr/>
            <p:nvPr/>
          </p:nvSpPr>
          <p:spPr>
            <a:xfrm>
              <a:off x="3191355" y="4427286"/>
              <a:ext cx="7411" cy="23729"/>
            </a:xfrm>
            <a:custGeom>
              <a:avLst/>
              <a:gdLst/>
              <a:ahLst/>
              <a:cxnLst/>
              <a:rect l="l" t="t" r="r" b="b"/>
              <a:pathLst>
                <a:path w="198" h="634" extrusionOk="0">
                  <a:moveTo>
                    <a:pt x="137" y="1"/>
                  </a:moveTo>
                  <a:cubicBezTo>
                    <a:pt x="107" y="1"/>
                    <a:pt x="77" y="21"/>
                    <a:pt x="77" y="60"/>
                  </a:cubicBezTo>
                  <a:cubicBezTo>
                    <a:pt x="73" y="229"/>
                    <a:pt x="50" y="395"/>
                    <a:pt x="11" y="557"/>
                  </a:cubicBezTo>
                  <a:cubicBezTo>
                    <a:pt x="1" y="603"/>
                    <a:pt x="39" y="633"/>
                    <a:pt x="75" y="633"/>
                  </a:cubicBezTo>
                  <a:cubicBezTo>
                    <a:pt x="99" y="633"/>
                    <a:pt x="122" y="620"/>
                    <a:pt x="130" y="590"/>
                  </a:cubicBezTo>
                  <a:cubicBezTo>
                    <a:pt x="173" y="415"/>
                    <a:pt x="196" y="239"/>
                    <a:pt x="196" y="60"/>
                  </a:cubicBezTo>
                  <a:cubicBezTo>
                    <a:pt x="197" y="21"/>
                    <a:pt x="168" y="1"/>
                    <a:pt x="137" y="1"/>
                  </a:cubicBezTo>
                  <a:close/>
                </a:path>
              </a:pathLst>
            </a:custGeom>
            <a:solidFill>
              <a:srgbClr val="000000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32"/>
            <p:cNvSpPr/>
            <p:nvPr/>
          </p:nvSpPr>
          <p:spPr>
            <a:xfrm>
              <a:off x="3201610" y="4433911"/>
              <a:ext cx="9881" cy="18976"/>
            </a:xfrm>
            <a:custGeom>
              <a:avLst/>
              <a:gdLst/>
              <a:ahLst/>
              <a:cxnLst/>
              <a:rect l="l" t="t" r="r" b="b"/>
              <a:pathLst>
                <a:path w="264" h="507" extrusionOk="0">
                  <a:moveTo>
                    <a:pt x="191" y="0"/>
                  </a:moveTo>
                  <a:cubicBezTo>
                    <a:pt x="167" y="0"/>
                    <a:pt x="143" y="13"/>
                    <a:pt x="134" y="42"/>
                  </a:cubicBezTo>
                  <a:cubicBezTo>
                    <a:pt x="94" y="171"/>
                    <a:pt x="55" y="301"/>
                    <a:pt x="15" y="432"/>
                  </a:cubicBezTo>
                  <a:cubicBezTo>
                    <a:pt x="1" y="476"/>
                    <a:pt x="38" y="506"/>
                    <a:pt x="74" y="506"/>
                  </a:cubicBezTo>
                  <a:cubicBezTo>
                    <a:pt x="98" y="506"/>
                    <a:pt x="122" y="493"/>
                    <a:pt x="130" y="463"/>
                  </a:cubicBezTo>
                  <a:lnTo>
                    <a:pt x="249" y="75"/>
                  </a:lnTo>
                  <a:cubicBezTo>
                    <a:pt x="264" y="29"/>
                    <a:pt x="227" y="0"/>
                    <a:pt x="191" y="0"/>
                  </a:cubicBezTo>
                  <a:close/>
                </a:path>
              </a:pathLst>
            </a:custGeom>
            <a:solidFill>
              <a:srgbClr val="000000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32"/>
            <p:cNvSpPr/>
            <p:nvPr/>
          </p:nvSpPr>
          <p:spPr>
            <a:xfrm>
              <a:off x="2754301" y="4588267"/>
              <a:ext cx="30915" cy="5801"/>
            </a:xfrm>
            <a:custGeom>
              <a:avLst/>
              <a:gdLst/>
              <a:ahLst/>
              <a:cxnLst/>
              <a:rect l="l" t="t" r="r" b="b"/>
              <a:pathLst>
                <a:path w="826" h="155" extrusionOk="0">
                  <a:moveTo>
                    <a:pt x="758" y="0"/>
                  </a:moveTo>
                  <a:cubicBezTo>
                    <a:pt x="755" y="0"/>
                    <a:pt x="752" y="1"/>
                    <a:pt x="749" y="1"/>
                  </a:cubicBezTo>
                  <a:cubicBezTo>
                    <a:pt x="590" y="23"/>
                    <a:pt x="429" y="32"/>
                    <a:pt x="267" y="32"/>
                  </a:cubicBezTo>
                  <a:cubicBezTo>
                    <a:pt x="204" y="32"/>
                    <a:pt x="140" y="31"/>
                    <a:pt x="77" y="28"/>
                  </a:cubicBezTo>
                  <a:cubicBezTo>
                    <a:pt x="76" y="28"/>
                    <a:pt x="75" y="28"/>
                    <a:pt x="74" y="28"/>
                  </a:cubicBezTo>
                  <a:cubicBezTo>
                    <a:pt x="1" y="28"/>
                    <a:pt x="2" y="147"/>
                    <a:pt x="77" y="150"/>
                  </a:cubicBezTo>
                  <a:cubicBezTo>
                    <a:pt x="140" y="153"/>
                    <a:pt x="204" y="154"/>
                    <a:pt x="267" y="154"/>
                  </a:cubicBezTo>
                  <a:cubicBezTo>
                    <a:pt x="429" y="154"/>
                    <a:pt x="590" y="145"/>
                    <a:pt x="749" y="123"/>
                  </a:cubicBezTo>
                  <a:cubicBezTo>
                    <a:pt x="823" y="114"/>
                    <a:pt x="826" y="0"/>
                    <a:pt x="758" y="0"/>
                  </a:cubicBezTo>
                  <a:close/>
                </a:path>
              </a:pathLst>
            </a:custGeom>
            <a:solidFill>
              <a:srgbClr val="ED47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32"/>
            <p:cNvSpPr/>
            <p:nvPr/>
          </p:nvSpPr>
          <p:spPr>
            <a:xfrm>
              <a:off x="2742286" y="4575017"/>
              <a:ext cx="35369" cy="7486"/>
            </a:xfrm>
            <a:custGeom>
              <a:avLst/>
              <a:gdLst/>
              <a:ahLst/>
              <a:cxnLst/>
              <a:rect l="l" t="t" r="r" b="b"/>
              <a:pathLst>
                <a:path w="945" h="200" extrusionOk="0">
                  <a:moveTo>
                    <a:pt x="871" y="0"/>
                  </a:moveTo>
                  <a:cubicBezTo>
                    <a:pt x="869" y="0"/>
                    <a:pt x="867" y="0"/>
                    <a:pt x="865" y="0"/>
                  </a:cubicBezTo>
                  <a:cubicBezTo>
                    <a:pt x="604" y="27"/>
                    <a:pt x="342" y="54"/>
                    <a:pt x="77" y="77"/>
                  </a:cubicBezTo>
                  <a:cubicBezTo>
                    <a:pt x="3" y="87"/>
                    <a:pt x="1" y="199"/>
                    <a:pt x="71" y="199"/>
                  </a:cubicBezTo>
                  <a:cubicBezTo>
                    <a:pt x="73" y="199"/>
                    <a:pt x="75" y="199"/>
                    <a:pt x="77" y="199"/>
                  </a:cubicBezTo>
                  <a:cubicBezTo>
                    <a:pt x="342" y="173"/>
                    <a:pt x="604" y="150"/>
                    <a:pt x="865" y="124"/>
                  </a:cubicBezTo>
                  <a:cubicBezTo>
                    <a:pt x="940" y="117"/>
                    <a:pt x="945" y="0"/>
                    <a:pt x="871" y="0"/>
                  </a:cubicBezTo>
                  <a:close/>
                </a:path>
              </a:pathLst>
            </a:custGeom>
            <a:solidFill>
              <a:srgbClr val="ED47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32"/>
            <p:cNvSpPr/>
            <p:nvPr/>
          </p:nvSpPr>
          <p:spPr>
            <a:xfrm>
              <a:off x="3158006" y="4610949"/>
              <a:ext cx="43416" cy="6662"/>
            </a:xfrm>
            <a:custGeom>
              <a:avLst/>
              <a:gdLst/>
              <a:ahLst/>
              <a:cxnLst/>
              <a:rect l="l" t="t" r="r" b="b"/>
              <a:pathLst>
                <a:path w="1160" h="178" extrusionOk="0">
                  <a:moveTo>
                    <a:pt x="1066" y="0"/>
                  </a:moveTo>
                  <a:cubicBezTo>
                    <a:pt x="1062" y="0"/>
                    <a:pt x="1058" y="1"/>
                    <a:pt x="1053" y="1"/>
                  </a:cubicBezTo>
                  <a:cubicBezTo>
                    <a:pt x="823" y="39"/>
                    <a:pt x="593" y="56"/>
                    <a:pt x="362" y="56"/>
                  </a:cubicBezTo>
                  <a:cubicBezTo>
                    <a:pt x="267" y="56"/>
                    <a:pt x="172" y="53"/>
                    <a:pt x="77" y="47"/>
                  </a:cubicBezTo>
                  <a:cubicBezTo>
                    <a:pt x="76" y="47"/>
                    <a:pt x="75" y="47"/>
                    <a:pt x="74" y="47"/>
                  </a:cubicBezTo>
                  <a:cubicBezTo>
                    <a:pt x="0" y="47"/>
                    <a:pt x="1" y="164"/>
                    <a:pt x="77" y="170"/>
                  </a:cubicBezTo>
                  <a:cubicBezTo>
                    <a:pt x="170" y="175"/>
                    <a:pt x="262" y="178"/>
                    <a:pt x="354" y="178"/>
                  </a:cubicBezTo>
                  <a:cubicBezTo>
                    <a:pt x="600" y="178"/>
                    <a:pt x="843" y="159"/>
                    <a:pt x="1087" y="121"/>
                  </a:cubicBezTo>
                  <a:cubicBezTo>
                    <a:pt x="1159" y="108"/>
                    <a:pt x="1136" y="0"/>
                    <a:pt x="1066" y="0"/>
                  </a:cubicBezTo>
                  <a:close/>
                </a:path>
              </a:pathLst>
            </a:custGeom>
            <a:solidFill>
              <a:srgbClr val="ED47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32"/>
            <p:cNvSpPr/>
            <p:nvPr/>
          </p:nvSpPr>
          <p:spPr>
            <a:xfrm>
              <a:off x="3162834" y="4596464"/>
              <a:ext cx="36005" cy="4604"/>
            </a:xfrm>
            <a:custGeom>
              <a:avLst/>
              <a:gdLst/>
              <a:ahLst/>
              <a:cxnLst/>
              <a:rect l="l" t="t" r="r" b="b"/>
              <a:pathLst>
                <a:path w="962" h="123" extrusionOk="0">
                  <a:moveTo>
                    <a:pt x="80" y="0"/>
                  </a:moveTo>
                  <a:cubicBezTo>
                    <a:pt x="1" y="0"/>
                    <a:pt x="1" y="123"/>
                    <a:pt x="80" y="123"/>
                  </a:cubicBezTo>
                  <a:lnTo>
                    <a:pt x="882" y="123"/>
                  </a:lnTo>
                  <a:cubicBezTo>
                    <a:pt x="961" y="123"/>
                    <a:pt x="961" y="0"/>
                    <a:pt x="882" y="0"/>
                  </a:cubicBezTo>
                  <a:close/>
                </a:path>
              </a:pathLst>
            </a:custGeom>
            <a:solidFill>
              <a:srgbClr val="ED47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32"/>
            <p:cNvSpPr/>
            <p:nvPr/>
          </p:nvSpPr>
          <p:spPr>
            <a:xfrm>
              <a:off x="2760028" y="3036550"/>
              <a:ext cx="644015" cy="257164"/>
            </a:xfrm>
            <a:custGeom>
              <a:avLst/>
              <a:gdLst/>
              <a:ahLst/>
              <a:cxnLst/>
              <a:rect l="l" t="t" r="r" b="b"/>
              <a:pathLst>
                <a:path w="17207" h="6871" extrusionOk="0">
                  <a:moveTo>
                    <a:pt x="8231" y="1"/>
                  </a:moveTo>
                  <a:cubicBezTo>
                    <a:pt x="2473" y="1"/>
                    <a:pt x="0" y="5589"/>
                    <a:pt x="0" y="5589"/>
                  </a:cubicBezTo>
                  <a:lnTo>
                    <a:pt x="13104" y="6870"/>
                  </a:lnTo>
                  <a:lnTo>
                    <a:pt x="14101" y="4841"/>
                  </a:lnTo>
                  <a:lnTo>
                    <a:pt x="14164" y="4715"/>
                  </a:lnTo>
                  <a:lnTo>
                    <a:pt x="14250" y="4539"/>
                  </a:lnTo>
                  <a:lnTo>
                    <a:pt x="14312" y="4407"/>
                  </a:lnTo>
                  <a:lnTo>
                    <a:pt x="14343" y="4430"/>
                  </a:lnTo>
                  <a:lnTo>
                    <a:pt x="17207" y="6870"/>
                  </a:lnTo>
                  <a:cubicBezTo>
                    <a:pt x="17207" y="6870"/>
                    <a:pt x="16412" y="1128"/>
                    <a:pt x="9643" y="109"/>
                  </a:cubicBezTo>
                  <a:cubicBezTo>
                    <a:pt x="9152" y="35"/>
                    <a:pt x="8682" y="1"/>
                    <a:pt x="8231" y="1"/>
                  </a:cubicBezTo>
                  <a:close/>
                </a:path>
              </a:pathLst>
            </a:custGeom>
            <a:solidFill>
              <a:srgbClr val="ED47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32"/>
            <p:cNvSpPr/>
            <p:nvPr/>
          </p:nvSpPr>
          <p:spPr>
            <a:xfrm>
              <a:off x="3278526" y="3167887"/>
              <a:ext cx="18339" cy="38588"/>
            </a:xfrm>
            <a:custGeom>
              <a:avLst/>
              <a:gdLst/>
              <a:ahLst/>
              <a:cxnLst/>
              <a:rect l="l" t="t" r="r" b="b"/>
              <a:pathLst>
                <a:path w="490" h="1031" extrusionOk="0">
                  <a:moveTo>
                    <a:pt x="85" y="0"/>
                  </a:moveTo>
                  <a:cubicBezTo>
                    <a:pt x="44" y="0"/>
                    <a:pt x="1" y="45"/>
                    <a:pt x="26" y="93"/>
                  </a:cubicBezTo>
                  <a:cubicBezTo>
                    <a:pt x="178" y="395"/>
                    <a:pt x="300" y="706"/>
                    <a:pt x="397" y="1030"/>
                  </a:cubicBezTo>
                  <a:lnTo>
                    <a:pt x="459" y="898"/>
                  </a:lnTo>
                  <a:lnTo>
                    <a:pt x="490" y="921"/>
                  </a:lnTo>
                  <a:cubicBezTo>
                    <a:pt x="393" y="616"/>
                    <a:pt x="274" y="318"/>
                    <a:pt x="132" y="31"/>
                  </a:cubicBezTo>
                  <a:cubicBezTo>
                    <a:pt x="121" y="9"/>
                    <a:pt x="103" y="0"/>
                    <a:pt x="85" y="0"/>
                  </a:cubicBezTo>
                  <a:close/>
                </a:path>
              </a:pathLst>
            </a:custGeom>
            <a:solidFill>
              <a:srgbClr val="A139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32"/>
            <p:cNvSpPr/>
            <p:nvPr/>
          </p:nvSpPr>
          <p:spPr>
            <a:xfrm>
              <a:off x="3267971" y="3176683"/>
              <a:ext cx="22195" cy="41058"/>
            </a:xfrm>
            <a:custGeom>
              <a:avLst/>
              <a:gdLst/>
              <a:ahLst/>
              <a:cxnLst/>
              <a:rect l="l" t="t" r="r" b="b"/>
              <a:pathLst>
                <a:path w="593" h="1097" extrusionOk="0">
                  <a:moveTo>
                    <a:pt x="75" y="1"/>
                  </a:moveTo>
                  <a:cubicBezTo>
                    <a:pt x="38" y="1"/>
                    <a:pt x="1" y="41"/>
                    <a:pt x="23" y="86"/>
                  </a:cubicBezTo>
                  <a:cubicBezTo>
                    <a:pt x="192" y="424"/>
                    <a:pt x="361" y="759"/>
                    <a:pt x="530" y="1097"/>
                  </a:cubicBezTo>
                  <a:lnTo>
                    <a:pt x="593" y="971"/>
                  </a:lnTo>
                  <a:cubicBezTo>
                    <a:pt x="434" y="656"/>
                    <a:pt x="278" y="342"/>
                    <a:pt x="119" y="31"/>
                  </a:cubicBezTo>
                  <a:cubicBezTo>
                    <a:pt x="108" y="10"/>
                    <a:pt x="92" y="1"/>
                    <a:pt x="75" y="1"/>
                  </a:cubicBezTo>
                  <a:close/>
                </a:path>
              </a:pathLst>
            </a:custGeom>
            <a:solidFill>
              <a:srgbClr val="A139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32"/>
            <p:cNvSpPr/>
            <p:nvPr/>
          </p:nvSpPr>
          <p:spPr>
            <a:xfrm>
              <a:off x="3332011" y="3245140"/>
              <a:ext cx="160190" cy="139081"/>
            </a:xfrm>
            <a:custGeom>
              <a:avLst/>
              <a:gdLst/>
              <a:ahLst/>
              <a:cxnLst/>
              <a:rect l="l" t="t" r="r" b="b"/>
              <a:pathLst>
                <a:path w="4280" h="3716" extrusionOk="0">
                  <a:moveTo>
                    <a:pt x="2716" y="1"/>
                  </a:moveTo>
                  <a:cubicBezTo>
                    <a:pt x="2392" y="1"/>
                    <a:pt x="1942" y="1305"/>
                    <a:pt x="1942" y="1305"/>
                  </a:cubicBezTo>
                  <a:cubicBezTo>
                    <a:pt x="1942" y="1305"/>
                    <a:pt x="1132" y="625"/>
                    <a:pt x="701" y="625"/>
                  </a:cubicBezTo>
                  <a:cubicBezTo>
                    <a:pt x="637" y="625"/>
                    <a:pt x="581" y="640"/>
                    <a:pt x="537" y="675"/>
                  </a:cubicBezTo>
                  <a:cubicBezTo>
                    <a:pt x="203" y="944"/>
                    <a:pt x="1640" y="1529"/>
                    <a:pt x="1640" y="1529"/>
                  </a:cubicBezTo>
                  <a:cubicBezTo>
                    <a:pt x="1640" y="1529"/>
                    <a:pt x="1083" y="1359"/>
                    <a:pt x="681" y="1359"/>
                  </a:cubicBezTo>
                  <a:cubicBezTo>
                    <a:pt x="481" y="1359"/>
                    <a:pt x="319" y="1401"/>
                    <a:pt x="286" y="1529"/>
                  </a:cubicBezTo>
                  <a:cubicBezTo>
                    <a:pt x="227" y="1754"/>
                    <a:pt x="646" y="1800"/>
                    <a:pt x="998" y="1800"/>
                  </a:cubicBezTo>
                  <a:cubicBezTo>
                    <a:pt x="1242" y="1800"/>
                    <a:pt x="1454" y="1778"/>
                    <a:pt x="1454" y="1778"/>
                  </a:cubicBezTo>
                  <a:lnTo>
                    <a:pt x="1454" y="1778"/>
                  </a:lnTo>
                  <a:cubicBezTo>
                    <a:pt x="1454" y="1778"/>
                    <a:pt x="1" y="2261"/>
                    <a:pt x="286" y="2579"/>
                  </a:cubicBezTo>
                  <a:cubicBezTo>
                    <a:pt x="345" y="2646"/>
                    <a:pt x="429" y="2672"/>
                    <a:pt x="524" y="2672"/>
                  </a:cubicBezTo>
                  <a:cubicBezTo>
                    <a:pt x="883" y="2672"/>
                    <a:pt x="1405" y="2295"/>
                    <a:pt x="1405" y="2295"/>
                  </a:cubicBezTo>
                  <a:lnTo>
                    <a:pt x="1405" y="2295"/>
                  </a:lnTo>
                  <a:cubicBezTo>
                    <a:pt x="1405" y="2295"/>
                    <a:pt x="699" y="3129"/>
                    <a:pt x="1094" y="3397"/>
                  </a:cubicBezTo>
                  <a:cubicBezTo>
                    <a:pt x="1129" y="3421"/>
                    <a:pt x="1164" y="3432"/>
                    <a:pt x="1200" y="3432"/>
                  </a:cubicBezTo>
                  <a:cubicBezTo>
                    <a:pt x="1567" y="3432"/>
                    <a:pt x="1941" y="2278"/>
                    <a:pt x="1942" y="2278"/>
                  </a:cubicBezTo>
                  <a:lnTo>
                    <a:pt x="1942" y="2278"/>
                  </a:lnTo>
                  <a:cubicBezTo>
                    <a:pt x="1942" y="2278"/>
                    <a:pt x="1825" y="3716"/>
                    <a:pt x="2373" y="3716"/>
                  </a:cubicBezTo>
                  <a:cubicBezTo>
                    <a:pt x="2379" y="3716"/>
                    <a:pt x="2386" y="3715"/>
                    <a:pt x="2392" y="3715"/>
                  </a:cubicBezTo>
                  <a:cubicBezTo>
                    <a:pt x="2958" y="3682"/>
                    <a:pt x="2458" y="2328"/>
                    <a:pt x="2458" y="2327"/>
                  </a:cubicBezTo>
                  <a:lnTo>
                    <a:pt x="2458" y="2327"/>
                  </a:lnTo>
                  <a:cubicBezTo>
                    <a:pt x="2458" y="2328"/>
                    <a:pt x="3139" y="3344"/>
                    <a:pt x="3569" y="3344"/>
                  </a:cubicBezTo>
                  <a:cubicBezTo>
                    <a:pt x="3620" y="3344"/>
                    <a:pt x="3667" y="3330"/>
                    <a:pt x="3710" y="3298"/>
                  </a:cubicBezTo>
                  <a:cubicBezTo>
                    <a:pt x="4110" y="2997"/>
                    <a:pt x="2750" y="2168"/>
                    <a:pt x="2750" y="2168"/>
                  </a:cubicBezTo>
                  <a:lnTo>
                    <a:pt x="2750" y="2168"/>
                  </a:lnTo>
                  <a:cubicBezTo>
                    <a:pt x="2750" y="2168"/>
                    <a:pt x="3129" y="2213"/>
                    <a:pt x="3499" y="2213"/>
                  </a:cubicBezTo>
                  <a:cubicBezTo>
                    <a:pt x="3831" y="2213"/>
                    <a:pt x="4156" y="2177"/>
                    <a:pt x="4196" y="2043"/>
                  </a:cubicBezTo>
                  <a:cubicBezTo>
                    <a:pt x="4280" y="1762"/>
                    <a:pt x="2750" y="1762"/>
                    <a:pt x="2750" y="1762"/>
                  </a:cubicBezTo>
                  <a:cubicBezTo>
                    <a:pt x="2750" y="1762"/>
                    <a:pt x="4144" y="1308"/>
                    <a:pt x="4061" y="940"/>
                  </a:cubicBezTo>
                  <a:cubicBezTo>
                    <a:pt x="4045" y="871"/>
                    <a:pt x="3983" y="844"/>
                    <a:pt x="3891" y="844"/>
                  </a:cubicBezTo>
                  <a:cubicBezTo>
                    <a:pt x="3495" y="844"/>
                    <a:pt x="2557" y="1364"/>
                    <a:pt x="2557" y="1364"/>
                  </a:cubicBezTo>
                  <a:cubicBezTo>
                    <a:pt x="2557" y="1364"/>
                    <a:pt x="3074" y="105"/>
                    <a:pt x="2750" y="6"/>
                  </a:cubicBezTo>
                  <a:cubicBezTo>
                    <a:pt x="2739" y="2"/>
                    <a:pt x="2727" y="1"/>
                    <a:pt x="2716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32"/>
            <p:cNvSpPr/>
            <p:nvPr/>
          </p:nvSpPr>
          <p:spPr>
            <a:xfrm>
              <a:off x="2736747" y="3113091"/>
              <a:ext cx="533342" cy="202707"/>
            </a:xfrm>
            <a:custGeom>
              <a:avLst/>
              <a:gdLst/>
              <a:ahLst/>
              <a:cxnLst/>
              <a:rect l="l" t="t" r="r" b="b"/>
              <a:pathLst>
                <a:path w="14250" h="5416" extrusionOk="0">
                  <a:moveTo>
                    <a:pt x="7089" y="1"/>
                  </a:moveTo>
                  <a:cubicBezTo>
                    <a:pt x="7004" y="1"/>
                    <a:pt x="6919" y="2"/>
                    <a:pt x="6832" y="4"/>
                  </a:cubicBezTo>
                  <a:cubicBezTo>
                    <a:pt x="1371" y="163"/>
                    <a:pt x="0" y="4554"/>
                    <a:pt x="0" y="4554"/>
                  </a:cubicBezTo>
                  <a:lnTo>
                    <a:pt x="6169" y="5415"/>
                  </a:lnTo>
                  <a:lnTo>
                    <a:pt x="13130" y="5415"/>
                  </a:lnTo>
                  <a:lnTo>
                    <a:pt x="14249" y="4770"/>
                  </a:lnTo>
                  <a:cubicBezTo>
                    <a:pt x="14249" y="4770"/>
                    <a:pt x="12353" y="1"/>
                    <a:pt x="7089" y="1"/>
                  </a:cubicBezTo>
                  <a:close/>
                </a:path>
              </a:pathLst>
            </a:custGeom>
            <a:solidFill>
              <a:srgbClr val="DADA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32"/>
            <p:cNvSpPr/>
            <p:nvPr/>
          </p:nvSpPr>
          <p:spPr>
            <a:xfrm>
              <a:off x="3084421" y="3149135"/>
              <a:ext cx="8496" cy="16618"/>
            </a:xfrm>
            <a:custGeom>
              <a:avLst/>
              <a:gdLst/>
              <a:ahLst/>
              <a:cxnLst/>
              <a:rect l="l" t="t" r="r" b="b"/>
              <a:pathLst>
                <a:path w="227" h="444" extrusionOk="0">
                  <a:moveTo>
                    <a:pt x="153" y="0"/>
                  </a:moveTo>
                  <a:cubicBezTo>
                    <a:pt x="128" y="0"/>
                    <a:pt x="104" y="13"/>
                    <a:pt x="96" y="44"/>
                  </a:cubicBezTo>
                  <a:cubicBezTo>
                    <a:pt x="69" y="151"/>
                    <a:pt x="39" y="260"/>
                    <a:pt x="13" y="369"/>
                  </a:cubicBezTo>
                  <a:cubicBezTo>
                    <a:pt x="1" y="415"/>
                    <a:pt x="39" y="444"/>
                    <a:pt x="75" y="444"/>
                  </a:cubicBezTo>
                  <a:cubicBezTo>
                    <a:pt x="99" y="444"/>
                    <a:pt x="122" y="431"/>
                    <a:pt x="129" y="402"/>
                  </a:cubicBezTo>
                  <a:cubicBezTo>
                    <a:pt x="158" y="293"/>
                    <a:pt x="185" y="183"/>
                    <a:pt x="215" y="75"/>
                  </a:cubicBezTo>
                  <a:cubicBezTo>
                    <a:pt x="227" y="29"/>
                    <a:pt x="189" y="0"/>
                    <a:pt x="153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32"/>
            <p:cNvSpPr/>
            <p:nvPr/>
          </p:nvSpPr>
          <p:spPr>
            <a:xfrm>
              <a:off x="3092319" y="3153215"/>
              <a:ext cx="8721" cy="18077"/>
            </a:xfrm>
            <a:custGeom>
              <a:avLst/>
              <a:gdLst/>
              <a:ahLst/>
              <a:cxnLst/>
              <a:rect l="l" t="t" r="r" b="b"/>
              <a:pathLst>
                <a:path w="233" h="483" extrusionOk="0">
                  <a:moveTo>
                    <a:pt x="160" y="0"/>
                  </a:moveTo>
                  <a:cubicBezTo>
                    <a:pt x="135" y="0"/>
                    <a:pt x="111" y="14"/>
                    <a:pt x="103" y="45"/>
                  </a:cubicBezTo>
                  <a:cubicBezTo>
                    <a:pt x="74" y="164"/>
                    <a:pt x="44" y="287"/>
                    <a:pt x="10" y="409"/>
                  </a:cubicBezTo>
                  <a:cubicBezTo>
                    <a:pt x="1" y="453"/>
                    <a:pt x="38" y="482"/>
                    <a:pt x="74" y="482"/>
                  </a:cubicBezTo>
                  <a:cubicBezTo>
                    <a:pt x="98" y="482"/>
                    <a:pt x="121" y="469"/>
                    <a:pt x="129" y="439"/>
                  </a:cubicBezTo>
                  <a:cubicBezTo>
                    <a:pt x="160" y="320"/>
                    <a:pt x="189" y="197"/>
                    <a:pt x="222" y="74"/>
                  </a:cubicBezTo>
                  <a:cubicBezTo>
                    <a:pt x="232" y="29"/>
                    <a:pt x="195" y="0"/>
                    <a:pt x="160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32"/>
            <p:cNvSpPr/>
            <p:nvPr/>
          </p:nvSpPr>
          <p:spPr>
            <a:xfrm>
              <a:off x="3110621" y="3156583"/>
              <a:ext cx="12725" cy="21334"/>
            </a:xfrm>
            <a:custGeom>
              <a:avLst/>
              <a:gdLst/>
              <a:ahLst/>
              <a:cxnLst/>
              <a:rect l="l" t="t" r="r" b="b"/>
              <a:pathLst>
                <a:path w="340" h="570" extrusionOk="0">
                  <a:moveTo>
                    <a:pt x="265" y="1"/>
                  </a:moveTo>
                  <a:cubicBezTo>
                    <a:pt x="242" y="1"/>
                    <a:pt x="220" y="14"/>
                    <a:pt x="213" y="44"/>
                  </a:cubicBezTo>
                  <a:cubicBezTo>
                    <a:pt x="177" y="200"/>
                    <a:pt x="117" y="345"/>
                    <a:pt x="28" y="481"/>
                  </a:cubicBezTo>
                  <a:cubicBezTo>
                    <a:pt x="1" y="527"/>
                    <a:pt x="41" y="570"/>
                    <a:pt x="83" y="570"/>
                  </a:cubicBezTo>
                  <a:cubicBezTo>
                    <a:pt x="102" y="570"/>
                    <a:pt x="121" y="561"/>
                    <a:pt x="134" y="541"/>
                  </a:cubicBezTo>
                  <a:cubicBezTo>
                    <a:pt x="227" y="399"/>
                    <a:pt x="293" y="243"/>
                    <a:pt x="329" y="77"/>
                  </a:cubicBezTo>
                  <a:cubicBezTo>
                    <a:pt x="340" y="31"/>
                    <a:pt x="301" y="1"/>
                    <a:pt x="265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32"/>
            <p:cNvSpPr/>
            <p:nvPr/>
          </p:nvSpPr>
          <p:spPr>
            <a:xfrm>
              <a:off x="2473100" y="3508750"/>
              <a:ext cx="302339" cy="703749"/>
            </a:xfrm>
            <a:custGeom>
              <a:avLst/>
              <a:gdLst/>
              <a:ahLst/>
              <a:cxnLst/>
              <a:rect l="l" t="t" r="r" b="b"/>
              <a:pathLst>
                <a:path w="8078" h="18803" extrusionOk="0">
                  <a:moveTo>
                    <a:pt x="6977" y="0"/>
                  </a:moveTo>
                  <a:lnTo>
                    <a:pt x="6977" y="0"/>
                  </a:lnTo>
                  <a:cubicBezTo>
                    <a:pt x="6977" y="1"/>
                    <a:pt x="0" y="3037"/>
                    <a:pt x="603" y="10759"/>
                  </a:cubicBezTo>
                  <a:cubicBezTo>
                    <a:pt x="1206" y="18485"/>
                    <a:pt x="7703" y="18803"/>
                    <a:pt x="7703" y="18803"/>
                  </a:cubicBezTo>
                  <a:lnTo>
                    <a:pt x="8077" y="13776"/>
                  </a:lnTo>
                  <a:cubicBezTo>
                    <a:pt x="8077" y="13776"/>
                    <a:pt x="6517" y="11799"/>
                    <a:pt x="6945" y="9402"/>
                  </a:cubicBezTo>
                  <a:cubicBezTo>
                    <a:pt x="7368" y="7004"/>
                    <a:pt x="6977" y="1"/>
                    <a:pt x="6977" y="0"/>
                  </a:cubicBezTo>
                  <a:close/>
                </a:path>
              </a:pathLst>
            </a:custGeom>
            <a:solidFill>
              <a:srgbClr val="ED47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32"/>
            <p:cNvSpPr/>
            <p:nvPr/>
          </p:nvSpPr>
          <p:spPr>
            <a:xfrm>
              <a:off x="3204604" y="3500403"/>
              <a:ext cx="342424" cy="712807"/>
            </a:xfrm>
            <a:custGeom>
              <a:avLst/>
              <a:gdLst/>
              <a:ahLst/>
              <a:cxnLst/>
              <a:rect l="l" t="t" r="r" b="b"/>
              <a:pathLst>
                <a:path w="9149" h="19045" extrusionOk="0">
                  <a:moveTo>
                    <a:pt x="1501" y="1"/>
                  </a:moveTo>
                  <a:lnTo>
                    <a:pt x="1501" y="1"/>
                  </a:lnTo>
                  <a:cubicBezTo>
                    <a:pt x="1" y="2094"/>
                    <a:pt x="2848" y="5846"/>
                    <a:pt x="3663" y="8290"/>
                  </a:cubicBezTo>
                  <a:cubicBezTo>
                    <a:pt x="4478" y="10737"/>
                    <a:pt x="2494" y="13250"/>
                    <a:pt x="2494" y="13250"/>
                  </a:cubicBezTo>
                  <a:lnTo>
                    <a:pt x="1991" y="19026"/>
                  </a:lnTo>
                  <a:cubicBezTo>
                    <a:pt x="2153" y="19038"/>
                    <a:pt x="2314" y="19044"/>
                    <a:pt x="2474" y="19044"/>
                  </a:cubicBezTo>
                  <a:cubicBezTo>
                    <a:pt x="6057" y="19044"/>
                    <a:pt x="9149" y="15976"/>
                    <a:pt x="8233" y="8787"/>
                  </a:cubicBezTo>
                  <a:cubicBezTo>
                    <a:pt x="7276" y="1277"/>
                    <a:pt x="1501" y="1"/>
                    <a:pt x="1501" y="1"/>
                  </a:cubicBezTo>
                  <a:close/>
                </a:path>
              </a:pathLst>
            </a:custGeom>
            <a:solidFill>
              <a:srgbClr val="ED47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32"/>
            <p:cNvSpPr/>
            <p:nvPr/>
          </p:nvSpPr>
          <p:spPr>
            <a:xfrm>
              <a:off x="2512512" y="3468289"/>
              <a:ext cx="937147" cy="885385"/>
            </a:xfrm>
            <a:custGeom>
              <a:avLst/>
              <a:gdLst/>
              <a:ahLst/>
              <a:cxnLst/>
              <a:rect l="l" t="t" r="r" b="b"/>
              <a:pathLst>
                <a:path w="25039" h="23656" extrusionOk="0">
                  <a:moveTo>
                    <a:pt x="11981" y="1"/>
                  </a:moveTo>
                  <a:cubicBezTo>
                    <a:pt x="9535" y="1"/>
                    <a:pt x="7064" y="354"/>
                    <a:pt x="5239" y="1439"/>
                  </a:cubicBezTo>
                  <a:cubicBezTo>
                    <a:pt x="0" y="4555"/>
                    <a:pt x="2551" y="17410"/>
                    <a:pt x="2551" y="17410"/>
                  </a:cubicBezTo>
                  <a:cubicBezTo>
                    <a:pt x="2551" y="17410"/>
                    <a:pt x="2977" y="23656"/>
                    <a:pt x="14008" y="23656"/>
                  </a:cubicBezTo>
                  <a:cubicBezTo>
                    <a:pt x="25038" y="23656"/>
                    <a:pt x="24883" y="14549"/>
                    <a:pt x="24883" y="14549"/>
                  </a:cubicBezTo>
                  <a:lnTo>
                    <a:pt x="21052" y="1240"/>
                  </a:lnTo>
                  <a:cubicBezTo>
                    <a:pt x="21052" y="1240"/>
                    <a:pt x="16560" y="1"/>
                    <a:pt x="11981" y="1"/>
                  </a:cubicBezTo>
                  <a:close/>
                </a:path>
              </a:pathLst>
            </a:custGeom>
            <a:solidFill>
              <a:srgbClr val="ED47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32"/>
            <p:cNvSpPr/>
            <p:nvPr/>
          </p:nvSpPr>
          <p:spPr>
            <a:xfrm>
              <a:off x="2998111" y="4092786"/>
              <a:ext cx="30803" cy="40871"/>
            </a:xfrm>
            <a:custGeom>
              <a:avLst/>
              <a:gdLst/>
              <a:ahLst/>
              <a:cxnLst/>
              <a:rect l="l" t="t" r="r" b="b"/>
              <a:pathLst>
                <a:path w="823" h="1092" extrusionOk="0">
                  <a:moveTo>
                    <a:pt x="409" y="1"/>
                  </a:moveTo>
                  <a:cubicBezTo>
                    <a:pt x="396" y="1"/>
                    <a:pt x="382" y="2"/>
                    <a:pt x="369" y="3"/>
                  </a:cubicBezTo>
                  <a:cubicBezTo>
                    <a:pt x="289" y="9"/>
                    <a:pt x="233" y="46"/>
                    <a:pt x="187" y="96"/>
                  </a:cubicBezTo>
                  <a:cubicBezTo>
                    <a:pt x="130" y="125"/>
                    <a:pt x="80" y="176"/>
                    <a:pt x="74" y="241"/>
                  </a:cubicBezTo>
                  <a:cubicBezTo>
                    <a:pt x="44" y="431"/>
                    <a:pt x="1" y="672"/>
                    <a:pt x="60" y="861"/>
                  </a:cubicBezTo>
                  <a:cubicBezTo>
                    <a:pt x="80" y="927"/>
                    <a:pt x="123" y="977"/>
                    <a:pt x="173" y="1013"/>
                  </a:cubicBezTo>
                  <a:cubicBezTo>
                    <a:pt x="236" y="1067"/>
                    <a:pt x="307" y="1091"/>
                    <a:pt x="378" y="1091"/>
                  </a:cubicBezTo>
                  <a:cubicBezTo>
                    <a:pt x="502" y="1091"/>
                    <a:pt x="626" y="1017"/>
                    <a:pt x="699" y="904"/>
                  </a:cubicBezTo>
                  <a:cubicBezTo>
                    <a:pt x="803" y="738"/>
                    <a:pt x="822" y="516"/>
                    <a:pt x="749" y="338"/>
                  </a:cubicBezTo>
                  <a:cubicBezTo>
                    <a:pt x="739" y="311"/>
                    <a:pt x="723" y="284"/>
                    <a:pt x="706" y="265"/>
                  </a:cubicBezTo>
                  <a:cubicBezTo>
                    <a:pt x="667" y="114"/>
                    <a:pt x="572" y="1"/>
                    <a:pt x="409" y="1"/>
                  </a:cubicBezTo>
                  <a:close/>
                </a:path>
              </a:pathLst>
            </a:custGeom>
            <a:solidFill>
              <a:srgbClr val="F2E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32"/>
            <p:cNvSpPr/>
            <p:nvPr/>
          </p:nvSpPr>
          <p:spPr>
            <a:xfrm>
              <a:off x="2981268" y="4191411"/>
              <a:ext cx="35481" cy="43079"/>
            </a:xfrm>
            <a:custGeom>
              <a:avLst/>
              <a:gdLst/>
              <a:ahLst/>
              <a:cxnLst/>
              <a:rect l="l" t="t" r="r" b="b"/>
              <a:pathLst>
                <a:path w="948" h="1151" extrusionOk="0">
                  <a:moveTo>
                    <a:pt x="476" y="1"/>
                  </a:moveTo>
                  <a:cubicBezTo>
                    <a:pt x="366" y="1"/>
                    <a:pt x="256" y="61"/>
                    <a:pt x="189" y="173"/>
                  </a:cubicBezTo>
                  <a:cubicBezTo>
                    <a:pt x="166" y="216"/>
                    <a:pt x="146" y="259"/>
                    <a:pt x="126" y="305"/>
                  </a:cubicBezTo>
                  <a:cubicBezTo>
                    <a:pt x="116" y="325"/>
                    <a:pt x="103" y="345"/>
                    <a:pt x="96" y="368"/>
                  </a:cubicBezTo>
                  <a:cubicBezTo>
                    <a:pt x="87" y="398"/>
                    <a:pt x="80" y="428"/>
                    <a:pt x="73" y="458"/>
                  </a:cubicBezTo>
                  <a:cubicBezTo>
                    <a:pt x="41" y="573"/>
                    <a:pt x="21" y="697"/>
                    <a:pt x="7" y="816"/>
                  </a:cubicBezTo>
                  <a:cubicBezTo>
                    <a:pt x="1" y="879"/>
                    <a:pt x="30" y="941"/>
                    <a:pt x="76" y="984"/>
                  </a:cubicBezTo>
                  <a:cubicBezTo>
                    <a:pt x="108" y="1088"/>
                    <a:pt x="212" y="1151"/>
                    <a:pt x="314" y="1151"/>
                  </a:cubicBezTo>
                  <a:cubicBezTo>
                    <a:pt x="355" y="1151"/>
                    <a:pt x="395" y="1141"/>
                    <a:pt x="431" y="1120"/>
                  </a:cubicBezTo>
                  <a:cubicBezTo>
                    <a:pt x="736" y="938"/>
                    <a:pt x="947" y="478"/>
                    <a:pt x="736" y="150"/>
                  </a:cubicBezTo>
                  <a:cubicBezTo>
                    <a:pt x="670" y="48"/>
                    <a:pt x="573" y="1"/>
                    <a:pt x="476" y="1"/>
                  </a:cubicBezTo>
                  <a:close/>
                </a:path>
              </a:pathLst>
            </a:custGeom>
            <a:solidFill>
              <a:srgbClr val="F2E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32"/>
            <p:cNvSpPr/>
            <p:nvPr/>
          </p:nvSpPr>
          <p:spPr>
            <a:xfrm>
              <a:off x="2711820" y="3765548"/>
              <a:ext cx="92521" cy="246872"/>
            </a:xfrm>
            <a:custGeom>
              <a:avLst/>
              <a:gdLst/>
              <a:ahLst/>
              <a:cxnLst/>
              <a:rect l="l" t="t" r="r" b="b"/>
              <a:pathLst>
                <a:path w="2472" h="6596" extrusionOk="0">
                  <a:moveTo>
                    <a:pt x="532" y="0"/>
                  </a:moveTo>
                  <a:cubicBezTo>
                    <a:pt x="509" y="0"/>
                    <a:pt x="487" y="13"/>
                    <a:pt x="480" y="44"/>
                  </a:cubicBezTo>
                  <a:cubicBezTo>
                    <a:pt x="0" y="2405"/>
                    <a:pt x="689" y="4826"/>
                    <a:pt x="2345" y="6577"/>
                  </a:cubicBezTo>
                  <a:cubicBezTo>
                    <a:pt x="2357" y="6590"/>
                    <a:pt x="2371" y="6596"/>
                    <a:pt x="2384" y="6596"/>
                  </a:cubicBezTo>
                  <a:cubicBezTo>
                    <a:pt x="2430" y="6596"/>
                    <a:pt x="2472" y="6534"/>
                    <a:pt x="2431" y="6491"/>
                  </a:cubicBezTo>
                  <a:cubicBezTo>
                    <a:pt x="808" y="4772"/>
                    <a:pt x="126" y="2394"/>
                    <a:pt x="599" y="77"/>
                  </a:cubicBezTo>
                  <a:cubicBezTo>
                    <a:pt x="608" y="31"/>
                    <a:pt x="568" y="0"/>
                    <a:pt x="532" y="0"/>
                  </a:cubicBezTo>
                  <a:close/>
                </a:path>
              </a:pathLst>
            </a:custGeom>
            <a:solidFill>
              <a:srgbClr val="A139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32"/>
            <p:cNvSpPr/>
            <p:nvPr/>
          </p:nvSpPr>
          <p:spPr>
            <a:xfrm>
              <a:off x="3280173" y="3745561"/>
              <a:ext cx="66509" cy="264088"/>
            </a:xfrm>
            <a:custGeom>
              <a:avLst/>
              <a:gdLst/>
              <a:ahLst/>
              <a:cxnLst/>
              <a:rect l="l" t="t" r="r" b="b"/>
              <a:pathLst>
                <a:path w="1777" h="7056" extrusionOk="0">
                  <a:moveTo>
                    <a:pt x="822" y="1"/>
                  </a:moveTo>
                  <a:cubicBezTo>
                    <a:pt x="786" y="1"/>
                    <a:pt x="750" y="30"/>
                    <a:pt x="763" y="74"/>
                  </a:cubicBezTo>
                  <a:cubicBezTo>
                    <a:pt x="1462" y="2312"/>
                    <a:pt x="1661" y="5048"/>
                    <a:pt x="38" y="6949"/>
                  </a:cubicBezTo>
                  <a:cubicBezTo>
                    <a:pt x="0" y="6994"/>
                    <a:pt x="41" y="7055"/>
                    <a:pt x="85" y="7055"/>
                  </a:cubicBezTo>
                  <a:cubicBezTo>
                    <a:pt x="99" y="7055"/>
                    <a:pt x="113" y="7049"/>
                    <a:pt x="124" y="7035"/>
                  </a:cubicBezTo>
                  <a:cubicBezTo>
                    <a:pt x="1777" y="5101"/>
                    <a:pt x="1592" y="2329"/>
                    <a:pt x="879" y="44"/>
                  </a:cubicBezTo>
                  <a:cubicBezTo>
                    <a:pt x="870" y="14"/>
                    <a:pt x="846" y="1"/>
                    <a:pt x="822" y="1"/>
                  </a:cubicBezTo>
                  <a:close/>
                </a:path>
              </a:pathLst>
            </a:custGeom>
            <a:solidFill>
              <a:srgbClr val="A139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32"/>
            <p:cNvSpPr/>
            <p:nvPr/>
          </p:nvSpPr>
          <p:spPr>
            <a:xfrm>
              <a:off x="2987968" y="3948424"/>
              <a:ext cx="74406" cy="399052"/>
            </a:xfrm>
            <a:custGeom>
              <a:avLst/>
              <a:gdLst/>
              <a:ahLst/>
              <a:cxnLst/>
              <a:rect l="l" t="t" r="r" b="b"/>
              <a:pathLst>
                <a:path w="1988" h="10662" extrusionOk="0">
                  <a:moveTo>
                    <a:pt x="1063" y="1"/>
                  </a:moveTo>
                  <a:cubicBezTo>
                    <a:pt x="1028" y="1"/>
                    <a:pt x="990" y="30"/>
                    <a:pt x="1000" y="75"/>
                  </a:cubicBezTo>
                  <a:cubicBezTo>
                    <a:pt x="1861" y="3592"/>
                    <a:pt x="1520" y="7274"/>
                    <a:pt x="24" y="10569"/>
                  </a:cubicBezTo>
                  <a:cubicBezTo>
                    <a:pt x="1" y="10617"/>
                    <a:pt x="43" y="10661"/>
                    <a:pt x="83" y="10661"/>
                  </a:cubicBezTo>
                  <a:cubicBezTo>
                    <a:pt x="101" y="10661"/>
                    <a:pt x="119" y="10652"/>
                    <a:pt x="129" y="10629"/>
                  </a:cubicBezTo>
                  <a:cubicBezTo>
                    <a:pt x="1639" y="7304"/>
                    <a:pt x="1988" y="3592"/>
                    <a:pt x="1120" y="45"/>
                  </a:cubicBezTo>
                  <a:cubicBezTo>
                    <a:pt x="1112" y="14"/>
                    <a:pt x="1088" y="1"/>
                    <a:pt x="1063" y="1"/>
                  </a:cubicBezTo>
                  <a:close/>
                </a:path>
              </a:pathLst>
            </a:custGeom>
            <a:solidFill>
              <a:srgbClr val="A139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32"/>
            <p:cNvSpPr/>
            <p:nvPr/>
          </p:nvSpPr>
          <p:spPr>
            <a:xfrm>
              <a:off x="2621617" y="4161356"/>
              <a:ext cx="91473" cy="43229"/>
            </a:xfrm>
            <a:custGeom>
              <a:avLst/>
              <a:gdLst/>
              <a:ahLst/>
              <a:cxnLst/>
              <a:rect l="l" t="t" r="r" b="b"/>
              <a:pathLst>
                <a:path w="2444" h="1155" extrusionOk="0">
                  <a:moveTo>
                    <a:pt x="89" y="1"/>
                  </a:moveTo>
                  <a:cubicBezTo>
                    <a:pt x="36" y="1"/>
                    <a:pt x="0" y="81"/>
                    <a:pt x="59" y="112"/>
                  </a:cubicBezTo>
                  <a:cubicBezTo>
                    <a:pt x="791" y="526"/>
                    <a:pt x="1553" y="873"/>
                    <a:pt x="2344" y="1151"/>
                  </a:cubicBezTo>
                  <a:cubicBezTo>
                    <a:pt x="2351" y="1153"/>
                    <a:pt x="2357" y="1154"/>
                    <a:pt x="2363" y="1154"/>
                  </a:cubicBezTo>
                  <a:cubicBezTo>
                    <a:pt x="2425" y="1154"/>
                    <a:pt x="2443" y="1056"/>
                    <a:pt x="2378" y="1032"/>
                  </a:cubicBezTo>
                  <a:cubicBezTo>
                    <a:pt x="1592" y="757"/>
                    <a:pt x="844" y="416"/>
                    <a:pt x="119" y="9"/>
                  </a:cubicBezTo>
                  <a:cubicBezTo>
                    <a:pt x="109" y="3"/>
                    <a:pt x="99" y="1"/>
                    <a:pt x="89" y="1"/>
                  </a:cubicBezTo>
                  <a:close/>
                </a:path>
              </a:pathLst>
            </a:custGeom>
            <a:solidFill>
              <a:srgbClr val="A139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32"/>
            <p:cNvSpPr/>
            <p:nvPr/>
          </p:nvSpPr>
          <p:spPr>
            <a:xfrm>
              <a:off x="2611548" y="3730589"/>
              <a:ext cx="4491" cy="20810"/>
            </a:xfrm>
            <a:custGeom>
              <a:avLst/>
              <a:gdLst/>
              <a:ahLst/>
              <a:cxnLst/>
              <a:rect l="l" t="t" r="r" b="b"/>
              <a:pathLst>
                <a:path w="120" h="556" extrusionOk="0">
                  <a:moveTo>
                    <a:pt x="60" y="1"/>
                  </a:moveTo>
                  <a:cubicBezTo>
                    <a:pt x="30" y="1"/>
                    <a:pt x="0" y="21"/>
                    <a:pt x="0" y="60"/>
                  </a:cubicBezTo>
                  <a:lnTo>
                    <a:pt x="0" y="497"/>
                  </a:lnTo>
                  <a:cubicBezTo>
                    <a:pt x="0" y="536"/>
                    <a:pt x="30" y="556"/>
                    <a:pt x="61" y="556"/>
                  </a:cubicBezTo>
                  <a:cubicBezTo>
                    <a:pt x="90" y="556"/>
                    <a:pt x="119" y="537"/>
                    <a:pt x="119" y="497"/>
                  </a:cubicBezTo>
                  <a:lnTo>
                    <a:pt x="119" y="60"/>
                  </a:lnTo>
                  <a:cubicBezTo>
                    <a:pt x="119" y="21"/>
                    <a:pt x="89" y="1"/>
                    <a:pt x="60" y="1"/>
                  </a:cubicBezTo>
                  <a:close/>
                </a:path>
              </a:pathLst>
            </a:custGeom>
            <a:solidFill>
              <a:srgbClr val="A139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32"/>
            <p:cNvSpPr/>
            <p:nvPr/>
          </p:nvSpPr>
          <p:spPr>
            <a:xfrm>
              <a:off x="2626557" y="3731600"/>
              <a:ext cx="6250" cy="20847"/>
            </a:xfrm>
            <a:custGeom>
              <a:avLst/>
              <a:gdLst/>
              <a:ahLst/>
              <a:cxnLst/>
              <a:rect l="l" t="t" r="r" b="b"/>
              <a:pathLst>
                <a:path w="167" h="557" extrusionOk="0">
                  <a:moveTo>
                    <a:pt x="92" y="0"/>
                  </a:moveTo>
                  <a:cubicBezTo>
                    <a:pt x="68" y="0"/>
                    <a:pt x="46" y="13"/>
                    <a:pt x="40" y="43"/>
                  </a:cubicBezTo>
                  <a:cubicBezTo>
                    <a:pt x="10" y="195"/>
                    <a:pt x="0" y="345"/>
                    <a:pt x="10" y="497"/>
                  </a:cubicBezTo>
                  <a:cubicBezTo>
                    <a:pt x="11" y="536"/>
                    <a:pt x="43" y="556"/>
                    <a:pt x="73" y="556"/>
                  </a:cubicBezTo>
                  <a:cubicBezTo>
                    <a:pt x="103" y="556"/>
                    <a:pt x="132" y="536"/>
                    <a:pt x="129" y="497"/>
                  </a:cubicBezTo>
                  <a:cubicBezTo>
                    <a:pt x="123" y="354"/>
                    <a:pt x="129" y="215"/>
                    <a:pt x="159" y="76"/>
                  </a:cubicBezTo>
                  <a:cubicBezTo>
                    <a:pt x="167" y="30"/>
                    <a:pt x="128" y="0"/>
                    <a:pt x="92" y="0"/>
                  </a:cubicBezTo>
                  <a:close/>
                </a:path>
              </a:pathLst>
            </a:custGeom>
            <a:solidFill>
              <a:srgbClr val="A139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32"/>
            <p:cNvSpPr/>
            <p:nvPr/>
          </p:nvSpPr>
          <p:spPr>
            <a:xfrm>
              <a:off x="2634979" y="3699973"/>
              <a:ext cx="4604" cy="25862"/>
            </a:xfrm>
            <a:custGeom>
              <a:avLst/>
              <a:gdLst/>
              <a:ahLst/>
              <a:cxnLst/>
              <a:rect l="l" t="t" r="r" b="b"/>
              <a:pathLst>
                <a:path w="123" h="691" extrusionOk="0">
                  <a:moveTo>
                    <a:pt x="61" y="0"/>
                  </a:moveTo>
                  <a:cubicBezTo>
                    <a:pt x="31" y="0"/>
                    <a:pt x="0" y="19"/>
                    <a:pt x="0" y="57"/>
                  </a:cubicBezTo>
                  <a:lnTo>
                    <a:pt x="0" y="634"/>
                  </a:lnTo>
                  <a:cubicBezTo>
                    <a:pt x="0" y="671"/>
                    <a:pt x="31" y="690"/>
                    <a:pt x="61" y="690"/>
                  </a:cubicBezTo>
                  <a:cubicBezTo>
                    <a:pt x="92" y="690"/>
                    <a:pt x="123" y="671"/>
                    <a:pt x="123" y="634"/>
                  </a:cubicBezTo>
                  <a:lnTo>
                    <a:pt x="123" y="57"/>
                  </a:lnTo>
                  <a:cubicBezTo>
                    <a:pt x="123" y="19"/>
                    <a:pt x="92" y="0"/>
                    <a:pt x="61" y="0"/>
                  </a:cubicBezTo>
                  <a:close/>
                </a:path>
              </a:pathLst>
            </a:custGeom>
            <a:solidFill>
              <a:srgbClr val="A139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32"/>
            <p:cNvSpPr/>
            <p:nvPr/>
          </p:nvSpPr>
          <p:spPr>
            <a:xfrm>
              <a:off x="2657511" y="3865669"/>
              <a:ext cx="4641" cy="16655"/>
            </a:xfrm>
            <a:custGeom>
              <a:avLst/>
              <a:gdLst/>
              <a:ahLst/>
              <a:cxnLst/>
              <a:rect l="l" t="t" r="r" b="b"/>
              <a:pathLst>
                <a:path w="124" h="445" extrusionOk="0">
                  <a:moveTo>
                    <a:pt x="62" y="1"/>
                  </a:moveTo>
                  <a:cubicBezTo>
                    <a:pt x="31" y="1"/>
                    <a:pt x="1" y="19"/>
                    <a:pt x="1" y="57"/>
                  </a:cubicBezTo>
                  <a:lnTo>
                    <a:pt x="1" y="385"/>
                  </a:lnTo>
                  <a:cubicBezTo>
                    <a:pt x="1" y="425"/>
                    <a:pt x="31" y="445"/>
                    <a:pt x="62" y="445"/>
                  </a:cubicBezTo>
                  <a:cubicBezTo>
                    <a:pt x="93" y="445"/>
                    <a:pt x="123" y="425"/>
                    <a:pt x="123" y="385"/>
                  </a:cubicBezTo>
                  <a:lnTo>
                    <a:pt x="123" y="57"/>
                  </a:lnTo>
                  <a:cubicBezTo>
                    <a:pt x="123" y="19"/>
                    <a:pt x="93" y="1"/>
                    <a:pt x="62" y="1"/>
                  </a:cubicBezTo>
                  <a:close/>
                </a:path>
              </a:pathLst>
            </a:custGeom>
            <a:solidFill>
              <a:srgbClr val="A139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32"/>
            <p:cNvSpPr/>
            <p:nvPr/>
          </p:nvSpPr>
          <p:spPr>
            <a:xfrm>
              <a:off x="2672894" y="3854366"/>
              <a:ext cx="4604" cy="20772"/>
            </a:xfrm>
            <a:custGeom>
              <a:avLst/>
              <a:gdLst/>
              <a:ahLst/>
              <a:cxnLst/>
              <a:rect l="l" t="t" r="r" b="b"/>
              <a:pathLst>
                <a:path w="123" h="555" extrusionOk="0">
                  <a:moveTo>
                    <a:pt x="62" y="1"/>
                  </a:moveTo>
                  <a:cubicBezTo>
                    <a:pt x="31" y="1"/>
                    <a:pt x="1" y="20"/>
                    <a:pt x="1" y="58"/>
                  </a:cubicBezTo>
                  <a:lnTo>
                    <a:pt x="1" y="495"/>
                  </a:lnTo>
                  <a:cubicBezTo>
                    <a:pt x="1" y="535"/>
                    <a:pt x="31" y="555"/>
                    <a:pt x="62" y="555"/>
                  </a:cubicBezTo>
                  <a:cubicBezTo>
                    <a:pt x="92" y="555"/>
                    <a:pt x="123" y="535"/>
                    <a:pt x="123" y="495"/>
                  </a:cubicBezTo>
                  <a:lnTo>
                    <a:pt x="123" y="58"/>
                  </a:lnTo>
                  <a:cubicBezTo>
                    <a:pt x="123" y="20"/>
                    <a:pt x="92" y="1"/>
                    <a:pt x="62" y="1"/>
                  </a:cubicBezTo>
                  <a:close/>
                </a:path>
              </a:pathLst>
            </a:custGeom>
            <a:solidFill>
              <a:srgbClr val="A139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32"/>
            <p:cNvSpPr/>
            <p:nvPr/>
          </p:nvSpPr>
          <p:spPr>
            <a:xfrm>
              <a:off x="2606308" y="4009844"/>
              <a:ext cx="4678" cy="27958"/>
            </a:xfrm>
            <a:custGeom>
              <a:avLst/>
              <a:gdLst/>
              <a:ahLst/>
              <a:cxnLst/>
              <a:rect l="l" t="t" r="r" b="b"/>
              <a:pathLst>
                <a:path w="125" h="747" extrusionOk="0">
                  <a:moveTo>
                    <a:pt x="63" y="0"/>
                  </a:moveTo>
                  <a:cubicBezTo>
                    <a:pt x="32" y="0"/>
                    <a:pt x="1" y="20"/>
                    <a:pt x="1" y="60"/>
                  </a:cubicBezTo>
                  <a:lnTo>
                    <a:pt x="1" y="689"/>
                  </a:lnTo>
                  <a:cubicBezTo>
                    <a:pt x="1" y="727"/>
                    <a:pt x="32" y="746"/>
                    <a:pt x="63" y="746"/>
                  </a:cubicBezTo>
                  <a:cubicBezTo>
                    <a:pt x="93" y="746"/>
                    <a:pt x="124" y="727"/>
                    <a:pt x="124" y="689"/>
                  </a:cubicBezTo>
                  <a:lnTo>
                    <a:pt x="124" y="60"/>
                  </a:lnTo>
                  <a:cubicBezTo>
                    <a:pt x="124" y="20"/>
                    <a:pt x="93" y="0"/>
                    <a:pt x="63" y="0"/>
                  </a:cubicBezTo>
                  <a:close/>
                </a:path>
              </a:pathLst>
            </a:custGeom>
            <a:solidFill>
              <a:srgbClr val="A139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32"/>
            <p:cNvSpPr/>
            <p:nvPr/>
          </p:nvSpPr>
          <p:spPr>
            <a:xfrm>
              <a:off x="2625360" y="4013924"/>
              <a:ext cx="7036" cy="18901"/>
            </a:xfrm>
            <a:custGeom>
              <a:avLst/>
              <a:gdLst/>
              <a:ahLst/>
              <a:cxnLst/>
              <a:rect l="l" t="t" r="r" b="b"/>
              <a:pathLst>
                <a:path w="188" h="505" extrusionOk="0">
                  <a:moveTo>
                    <a:pt x="77" y="1"/>
                  </a:moveTo>
                  <a:cubicBezTo>
                    <a:pt x="41" y="1"/>
                    <a:pt x="1" y="31"/>
                    <a:pt x="9" y="77"/>
                  </a:cubicBezTo>
                  <a:cubicBezTo>
                    <a:pt x="25" y="206"/>
                    <a:pt x="45" y="332"/>
                    <a:pt x="62" y="461"/>
                  </a:cubicBezTo>
                  <a:cubicBezTo>
                    <a:pt x="67" y="491"/>
                    <a:pt x="88" y="504"/>
                    <a:pt x="112" y="504"/>
                  </a:cubicBezTo>
                  <a:cubicBezTo>
                    <a:pt x="147" y="504"/>
                    <a:pt x="187" y="474"/>
                    <a:pt x="181" y="428"/>
                  </a:cubicBezTo>
                  <a:cubicBezTo>
                    <a:pt x="161" y="299"/>
                    <a:pt x="144" y="173"/>
                    <a:pt x="125" y="44"/>
                  </a:cubicBezTo>
                  <a:cubicBezTo>
                    <a:pt x="121" y="14"/>
                    <a:pt x="100" y="1"/>
                    <a:pt x="77" y="1"/>
                  </a:cubicBezTo>
                  <a:close/>
                </a:path>
              </a:pathLst>
            </a:custGeom>
            <a:solidFill>
              <a:srgbClr val="A139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32"/>
            <p:cNvSpPr/>
            <p:nvPr/>
          </p:nvSpPr>
          <p:spPr>
            <a:xfrm>
              <a:off x="2636102" y="3976084"/>
              <a:ext cx="5951" cy="29006"/>
            </a:xfrm>
            <a:custGeom>
              <a:avLst/>
              <a:gdLst/>
              <a:ahLst/>
              <a:cxnLst/>
              <a:rect l="l" t="t" r="r" b="b"/>
              <a:pathLst>
                <a:path w="159" h="775" extrusionOk="0">
                  <a:moveTo>
                    <a:pt x="58" y="1"/>
                  </a:moveTo>
                  <a:cubicBezTo>
                    <a:pt x="28" y="1"/>
                    <a:pt x="0" y="20"/>
                    <a:pt x="4" y="58"/>
                  </a:cubicBezTo>
                  <a:cubicBezTo>
                    <a:pt x="30" y="277"/>
                    <a:pt x="36" y="495"/>
                    <a:pt x="24" y="717"/>
                  </a:cubicBezTo>
                  <a:cubicBezTo>
                    <a:pt x="22" y="755"/>
                    <a:pt x="51" y="774"/>
                    <a:pt x="82" y="774"/>
                  </a:cubicBezTo>
                  <a:cubicBezTo>
                    <a:pt x="113" y="774"/>
                    <a:pt x="144" y="755"/>
                    <a:pt x="146" y="717"/>
                  </a:cubicBezTo>
                  <a:cubicBezTo>
                    <a:pt x="159" y="495"/>
                    <a:pt x="152" y="277"/>
                    <a:pt x="126" y="58"/>
                  </a:cubicBezTo>
                  <a:cubicBezTo>
                    <a:pt x="121" y="20"/>
                    <a:pt x="89" y="1"/>
                    <a:pt x="58" y="1"/>
                  </a:cubicBezTo>
                  <a:close/>
                </a:path>
              </a:pathLst>
            </a:custGeom>
            <a:solidFill>
              <a:srgbClr val="A139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32"/>
            <p:cNvSpPr/>
            <p:nvPr/>
          </p:nvSpPr>
          <p:spPr>
            <a:xfrm>
              <a:off x="3107140" y="4183738"/>
              <a:ext cx="8271" cy="22906"/>
            </a:xfrm>
            <a:custGeom>
              <a:avLst/>
              <a:gdLst/>
              <a:ahLst/>
              <a:cxnLst/>
              <a:rect l="l" t="t" r="r" b="b"/>
              <a:pathLst>
                <a:path w="221" h="612" extrusionOk="0">
                  <a:moveTo>
                    <a:pt x="159" y="0"/>
                  </a:moveTo>
                  <a:cubicBezTo>
                    <a:pt x="129" y="0"/>
                    <a:pt x="98" y="20"/>
                    <a:pt x="98" y="60"/>
                  </a:cubicBezTo>
                  <a:cubicBezTo>
                    <a:pt x="95" y="222"/>
                    <a:pt x="68" y="381"/>
                    <a:pt x="16" y="537"/>
                  </a:cubicBezTo>
                  <a:cubicBezTo>
                    <a:pt x="1" y="581"/>
                    <a:pt x="39" y="611"/>
                    <a:pt x="77" y="611"/>
                  </a:cubicBezTo>
                  <a:cubicBezTo>
                    <a:pt x="101" y="611"/>
                    <a:pt x="125" y="599"/>
                    <a:pt x="135" y="570"/>
                  </a:cubicBezTo>
                  <a:cubicBezTo>
                    <a:pt x="187" y="405"/>
                    <a:pt x="217" y="232"/>
                    <a:pt x="221" y="60"/>
                  </a:cubicBezTo>
                  <a:cubicBezTo>
                    <a:pt x="221" y="20"/>
                    <a:pt x="190" y="0"/>
                    <a:pt x="159" y="0"/>
                  </a:cubicBezTo>
                  <a:close/>
                </a:path>
              </a:pathLst>
            </a:custGeom>
            <a:solidFill>
              <a:srgbClr val="A139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32"/>
            <p:cNvSpPr/>
            <p:nvPr/>
          </p:nvSpPr>
          <p:spPr>
            <a:xfrm>
              <a:off x="3124470" y="4188903"/>
              <a:ext cx="7411" cy="17628"/>
            </a:xfrm>
            <a:custGeom>
              <a:avLst/>
              <a:gdLst/>
              <a:ahLst/>
              <a:cxnLst/>
              <a:rect l="l" t="t" r="r" b="b"/>
              <a:pathLst>
                <a:path w="198" h="471" extrusionOk="0">
                  <a:moveTo>
                    <a:pt x="128" y="1"/>
                  </a:moveTo>
                  <a:cubicBezTo>
                    <a:pt x="97" y="1"/>
                    <a:pt x="67" y="20"/>
                    <a:pt x="69" y="58"/>
                  </a:cubicBezTo>
                  <a:cubicBezTo>
                    <a:pt x="75" y="177"/>
                    <a:pt x="59" y="287"/>
                    <a:pt x="16" y="399"/>
                  </a:cubicBezTo>
                  <a:cubicBezTo>
                    <a:pt x="0" y="442"/>
                    <a:pt x="37" y="471"/>
                    <a:pt x="74" y="471"/>
                  </a:cubicBezTo>
                  <a:cubicBezTo>
                    <a:pt x="99" y="471"/>
                    <a:pt x="125" y="458"/>
                    <a:pt x="135" y="429"/>
                  </a:cubicBezTo>
                  <a:cubicBezTo>
                    <a:pt x="178" y="310"/>
                    <a:pt x="198" y="187"/>
                    <a:pt x="191" y="58"/>
                  </a:cubicBezTo>
                  <a:cubicBezTo>
                    <a:pt x="190" y="20"/>
                    <a:pt x="158" y="1"/>
                    <a:pt x="128" y="1"/>
                  </a:cubicBezTo>
                  <a:close/>
                </a:path>
              </a:pathLst>
            </a:custGeom>
            <a:solidFill>
              <a:srgbClr val="A139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32"/>
            <p:cNvSpPr/>
            <p:nvPr/>
          </p:nvSpPr>
          <p:spPr>
            <a:xfrm>
              <a:off x="2887659" y="4240068"/>
              <a:ext cx="6026" cy="17853"/>
            </a:xfrm>
            <a:custGeom>
              <a:avLst/>
              <a:gdLst/>
              <a:ahLst/>
              <a:cxnLst/>
              <a:rect l="l" t="t" r="r" b="b"/>
              <a:pathLst>
                <a:path w="161" h="477" extrusionOk="0">
                  <a:moveTo>
                    <a:pt x="80" y="0"/>
                  </a:moveTo>
                  <a:cubicBezTo>
                    <a:pt x="50" y="0"/>
                    <a:pt x="21" y="19"/>
                    <a:pt x="25" y="59"/>
                  </a:cubicBezTo>
                  <a:cubicBezTo>
                    <a:pt x="38" y="175"/>
                    <a:pt x="34" y="287"/>
                    <a:pt x="11" y="399"/>
                  </a:cubicBezTo>
                  <a:cubicBezTo>
                    <a:pt x="1" y="446"/>
                    <a:pt x="41" y="476"/>
                    <a:pt x="76" y="476"/>
                  </a:cubicBezTo>
                  <a:cubicBezTo>
                    <a:pt x="100" y="476"/>
                    <a:pt x="122" y="463"/>
                    <a:pt x="127" y="433"/>
                  </a:cubicBezTo>
                  <a:cubicBezTo>
                    <a:pt x="153" y="307"/>
                    <a:pt x="160" y="184"/>
                    <a:pt x="147" y="59"/>
                  </a:cubicBezTo>
                  <a:cubicBezTo>
                    <a:pt x="144" y="20"/>
                    <a:pt x="111" y="0"/>
                    <a:pt x="80" y="0"/>
                  </a:cubicBezTo>
                  <a:close/>
                </a:path>
              </a:pathLst>
            </a:custGeom>
            <a:solidFill>
              <a:srgbClr val="A139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32"/>
            <p:cNvSpPr/>
            <p:nvPr/>
          </p:nvSpPr>
          <p:spPr>
            <a:xfrm>
              <a:off x="2899374" y="4245196"/>
              <a:ext cx="6250" cy="13549"/>
            </a:xfrm>
            <a:custGeom>
              <a:avLst/>
              <a:gdLst/>
              <a:ahLst/>
              <a:cxnLst/>
              <a:rect l="l" t="t" r="r" b="b"/>
              <a:pathLst>
                <a:path w="167" h="362" extrusionOk="0">
                  <a:moveTo>
                    <a:pt x="75" y="1"/>
                  </a:moveTo>
                  <a:cubicBezTo>
                    <a:pt x="38" y="1"/>
                    <a:pt x="1" y="30"/>
                    <a:pt x="13" y="74"/>
                  </a:cubicBezTo>
                  <a:cubicBezTo>
                    <a:pt x="33" y="150"/>
                    <a:pt x="43" y="226"/>
                    <a:pt x="46" y="302"/>
                  </a:cubicBezTo>
                  <a:cubicBezTo>
                    <a:pt x="46" y="342"/>
                    <a:pt x="77" y="362"/>
                    <a:pt x="107" y="362"/>
                  </a:cubicBezTo>
                  <a:cubicBezTo>
                    <a:pt x="137" y="362"/>
                    <a:pt x="167" y="342"/>
                    <a:pt x="165" y="302"/>
                  </a:cubicBezTo>
                  <a:cubicBezTo>
                    <a:pt x="165" y="216"/>
                    <a:pt x="155" y="130"/>
                    <a:pt x="132" y="44"/>
                  </a:cubicBezTo>
                  <a:cubicBezTo>
                    <a:pt x="123" y="14"/>
                    <a:pt x="99" y="1"/>
                    <a:pt x="75" y="1"/>
                  </a:cubicBezTo>
                  <a:close/>
                </a:path>
              </a:pathLst>
            </a:custGeom>
            <a:solidFill>
              <a:srgbClr val="A139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32"/>
            <p:cNvSpPr/>
            <p:nvPr/>
          </p:nvSpPr>
          <p:spPr>
            <a:xfrm>
              <a:off x="2907272" y="4217536"/>
              <a:ext cx="5801" cy="13624"/>
            </a:xfrm>
            <a:custGeom>
              <a:avLst/>
              <a:gdLst/>
              <a:ahLst/>
              <a:cxnLst/>
              <a:rect l="l" t="t" r="r" b="b"/>
              <a:pathLst>
                <a:path w="155" h="364" extrusionOk="0">
                  <a:moveTo>
                    <a:pt x="96" y="1"/>
                  </a:moveTo>
                  <a:cubicBezTo>
                    <a:pt x="66" y="1"/>
                    <a:pt x="34" y="20"/>
                    <a:pt x="31" y="58"/>
                  </a:cubicBezTo>
                  <a:cubicBezTo>
                    <a:pt x="20" y="141"/>
                    <a:pt x="14" y="223"/>
                    <a:pt x="4" y="306"/>
                  </a:cubicBezTo>
                  <a:cubicBezTo>
                    <a:pt x="0" y="344"/>
                    <a:pt x="29" y="363"/>
                    <a:pt x="59" y="363"/>
                  </a:cubicBezTo>
                  <a:cubicBezTo>
                    <a:pt x="89" y="363"/>
                    <a:pt x="121" y="344"/>
                    <a:pt x="126" y="306"/>
                  </a:cubicBezTo>
                  <a:cubicBezTo>
                    <a:pt x="133" y="223"/>
                    <a:pt x="143" y="141"/>
                    <a:pt x="150" y="58"/>
                  </a:cubicBezTo>
                  <a:cubicBezTo>
                    <a:pt x="155" y="20"/>
                    <a:pt x="126" y="1"/>
                    <a:pt x="96" y="1"/>
                  </a:cubicBezTo>
                  <a:close/>
                </a:path>
              </a:pathLst>
            </a:custGeom>
            <a:solidFill>
              <a:srgbClr val="A139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32"/>
            <p:cNvSpPr/>
            <p:nvPr/>
          </p:nvSpPr>
          <p:spPr>
            <a:xfrm>
              <a:off x="3357613" y="3695893"/>
              <a:ext cx="6438" cy="18826"/>
            </a:xfrm>
            <a:custGeom>
              <a:avLst/>
              <a:gdLst/>
              <a:ahLst/>
              <a:cxnLst/>
              <a:rect l="l" t="t" r="r" b="b"/>
              <a:pathLst>
                <a:path w="172" h="503" extrusionOk="0">
                  <a:moveTo>
                    <a:pt x="74" y="0"/>
                  </a:moveTo>
                  <a:cubicBezTo>
                    <a:pt x="38" y="0"/>
                    <a:pt x="0" y="30"/>
                    <a:pt x="12" y="77"/>
                  </a:cubicBezTo>
                  <a:cubicBezTo>
                    <a:pt x="42" y="193"/>
                    <a:pt x="49" y="309"/>
                    <a:pt x="29" y="425"/>
                  </a:cubicBezTo>
                  <a:cubicBezTo>
                    <a:pt x="21" y="472"/>
                    <a:pt x="60" y="503"/>
                    <a:pt x="96" y="503"/>
                  </a:cubicBezTo>
                  <a:cubicBezTo>
                    <a:pt x="120" y="503"/>
                    <a:pt x="143" y="489"/>
                    <a:pt x="148" y="457"/>
                  </a:cubicBezTo>
                  <a:cubicBezTo>
                    <a:pt x="171" y="318"/>
                    <a:pt x="168" y="182"/>
                    <a:pt x="128" y="43"/>
                  </a:cubicBezTo>
                  <a:cubicBezTo>
                    <a:pt x="120" y="13"/>
                    <a:pt x="97" y="0"/>
                    <a:pt x="74" y="0"/>
                  </a:cubicBezTo>
                  <a:close/>
                </a:path>
              </a:pathLst>
            </a:custGeom>
            <a:solidFill>
              <a:srgbClr val="A139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32"/>
            <p:cNvSpPr/>
            <p:nvPr/>
          </p:nvSpPr>
          <p:spPr>
            <a:xfrm>
              <a:off x="3370338" y="3698887"/>
              <a:ext cx="6026" cy="20772"/>
            </a:xfrm>
            <a:custGeom>
              <a:avLst/>
              <a:gdLst/>
              <a:ahLst/>
              <a:cxnLst/>
              <a:rect l="l" t="t" r="r" b="b"/>
              <a:pathLst>
                <a:path w="161" h="555" extrusionOk="0">
                  <a:moveTo>
                    <a:pt x="59" y="1"/>
                  </a:moveTo>
                  <a:cubicBezTo>
                    <a:pt x="29" y="1"/>
                    <a:pt x="0" y="20"/>
                    <a:pt x="4" y="59"/>
                  </a:cubicBezTo>
                  <a:cubicBezTo>
                    <a:pt x="13" y="206"/>
                    <a:pt x="27" y="351"/>
                    <a:pt x="37" y="496"/>
                  </a:cubicBezTo>
                  <a:cubicBezTo>
                    <a:pt x="40" y="535"/>
                    <a:pt x="72" y="555"/>
                    <a:pt x="103" y="555"/>
                  </a:cubicBezTo>
                  <a:cubicBezTo>
                    <a:pt x="133" y="555"/>
                    <a:pt x="161" y="536"/>
                    <a:pt x="159" y="496"/>
                  </a:cubicBezTo>
                  <a:cubicBezTo>
                    <a:pt x="146" y="351"/>
                    <a:pt x="136" y="206"/>
                    <a:pt x="126" y="59"/>
                  </a:cubicBezTo>
                  <a:cubicBezTo>
                    <a:pt x="123" y="21"/>
                    <a:pt x="90" y="1"/>
                    <a:pt x="59" y="1"/>
                  </a:cubicBezTo>
                  <a:close/>
                </a:path>
              </a:pathLst>
            </a:custGeom>
            <a:solidFill>
              <a:srgbClr val="A139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32"/>
            <p:cNvSpPr/>
            <p:nvPr/>
          </p:nvSpPr>
          <p:spPr>
            <a:xfrm>
              <a:off x="3379733" y="3663031"/>
              <a:ext cx="4491" cy="21858"/>
            </a:xfrm>
            <a:custGeom>
              <a:avLst/>
              <a:gdLst/>
              <a:ahLst/>
              <a:cxnLst/>
              <a:rect l="l" t="t" r="r" b="b"/>
              <a:pathLst>
                <a:path w="120" h="584" extrusionOk="0">
                  <a:moveTo>
                    <a:pt x="60" y="1"/>
                  </a:moveTo>
                  <a:cubicBezTo>
                    <a:pt x="30" y="1"/>
                    <a:pt x="1" y="21"/>
                    <a:pt x="1" y="60"/>
                  </a:cubicBezTo>
                  <a:lnTo>
                    <a:pt x="1" y="524"/>
                  </a:lnTo>
                  <a:cubicBezTo>
                    <a:pt x="1" y="564"/>
                    <a:pt x="30" y="583"/>
                    <a:pt x="60" y="583"/>
                  </a:cubicBezTo>
                  <a:cubicBezTo>
                    <a:pt x="90" y="583"/>
                    <a:pt x="120" y="564"/>
                    <a:pt x="120" y="524"/>
                  </a:cubicBezTo>
                  <a:lnTo>
                    <a:pt x="120" y="60"/>
                  </a:lnTo>
                  <a:cubicBezTo>
                    <a:pt x="120" y="21"/>
                    <a:pt x="90" y="1"/>
                    <a:pt x="60" y="1"/>
                  </a:cubicBezTo>
                  <a:close/>
                </a:path>
              </a:pathLst>
            </a:custGeom>
            <a:solidFill>
              <a:srgbClr val="A139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32"/>
            <p:cNvSpPr/>
            <p:nvPr/>
          </p:nvSpPr>
          <p:spPr>
            <a:xfrm>
              <a:off x="2656014" y="4223749"/>
              <a:ext cx="684100" cy="132456"/>
            </a:xfrm>
            <a:custGeom>
              <a:avLst/>
              <a:gdLst/>
              <a:ahLst/>
              <a:cxnLst/>
              <a:rect l="l" t="t" r="r" b="b"/>
              <a:pathLst>
                <a:path w="18278" h="3539" extrusionOk="0">
                  <a:moveTo>
                    <a:pt x="1" y="1"/>
                  </a:moveTo>
                  <a:lnTo>
                    <a:pt x="1" y="1"/>
                  </a:lnTo>
                  <a:cubicBezTo>
                    <a:pt x="1233" y="1488"/>
                    <a:pt x="3541" y="3349"/>
                    <a:pt x="8793" y="3524"/>
                  </a:cubicBezTo>
                  <a:cubicBezTo>
                    <a:pt x="9085" y="3534"/>
                    <a:pt x="9369" y="3538"/>
                    <a:pt x="9644" y="3538"/>
                  </a:cubicBezTo>
                  <a:cubicBezTo>
                    <a:pt x="16373" y="3538"/>
                    <a:pt x="18277" y="770"/>
                    <a:pt x="18277" y="770"/>
                  </a:cubicBezTo>
                  <a:lnTo>
                    <a:pt x="18277" y="770"/>
                  </a:lnTo>
                  <a:cubicBezTo>
                    <a:pt x="18277" y="770"/>
                    <a:pt x="15184" y="2419"/>
                    <a:pt x="9435" y="2640"/>
                  </a:cubicBezTo>
                  <a:cubicBezTo>
                    <a:pt x="9224" y="2648"/>
                    <a:pt x="9015" y="2652"/>
                    <a:pt x="8809" y="2652"/>
                  </a:cubicBezTo>
                  <a:cubicBezTo>
                    <a:pt x="3421" y="2652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69B7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32"/>
            <p:cNvSpPr/>
            <p:nvPr/>
          </p:nvSpPr>
          <p:spPr>
            <a:xfrm>
              <a:off x="2891402" y="4287602"/>
              <a:ext cx="192639" cy="91847"/>
            </a:xfrm>
            <a:custGeom>
              <a:avLst/>
              <a:gdLst/>
              <a:ahLst/>
              <a:cxnLst/>
              <a:rect l="l" t="t" r="r" b="b"/>
              <a:pathLst>
                <a:path w="5147" h="2454" extrusionOk="0">
                  <a:moveTo>
                    <a:pt x="773" y="577"/>
                  </a:moveTo>
                  <a:lnTo>
                    <a:pt x="4111" y="749"/>
                  </a:lnTo>
                  <a:lnTo>
                    <a:pt x="3938" y="1875"/>
                  </a:lnTo>
                  <a:lnTo>
                    <a:pt x="888" y="1752"/>
                  </a:lnTo>
                  <a:lnTo>
                    <a:pt x="773" y="577"/>
                  </a:lnTo>
                  <a:close/>
                  <a:moveTo>
                    <a:pt x="1" y="1"/>
                  </a:moveTo>
                  <a:lnTo>
                    <a:pt x="196" y="2180"/>
                  </a:lnTo>
                  <a:lnTo>
                    <a:pt x="4802" y="2454"/>
                  </a:lnTo>
                  <a:lnTo>
                    <a:pt x="5147" y="30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2E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32"/>
            <p:cNvSpPr/>
            <p:nvPr/>
          </p:nvSpPr>
          <p:spPr>
            <a:xfrm>
              <a:off x="2666718" y="3172303"/>
              <a:ext cx="712657" cy="643790"/>
            </a:xfrm>
            <a:custGeom>
              <a:avLst/>
              <a:gdLst/>
              <a:ahLst/>
              <a:cxnLst/>
              <a:rect l="l" t="t" r="r" b="b"/>
              <a:pathLst>
                <a:path w="19041" h="17201" extrusionOk="0">
                  <a:moveTo>
                    <a:pt x="8482" y="0"/>
                  </a:moveTo>
                  <a:cubicBezTo>
                    <a:pt x="5842" y="0"/>
                    <a:pt x="4427" y="1330"/>
                    <a:pt x="4427" y="1330"/>
                  </a:cubicBezTo>
                  <a:cubicBezTo>
                    <a:pt x="4427" y="1330"/>
                    <a:pt x="2331" y="3015"/>
                    <a:pt x="1371" y="7270"/>
                  </a:cubicBezTo>
                  <a:cubicBezTo>
                    <a:pt x="414" y="11529"/>
                    <a:pt x="0" y="14549"/>
                    <a:pt x="1437" y="14632"/>
                  </a:cubicBezTo>
                  <a:cubicBezTo>
                    <a:pt x="1463" y="14634"/>
                    <a:pt x="1489" y="14634"/>
                    <a:pt x="1514" y="14634"/>
                  </a:cubicBezTo>
                  <a:cubicBezTo>
                    <a:pt x="1789" y="14634"/>
                    <a:pt x="2025" y="14557"/>
                    <a:pt x="2218" y="14426"/>
                  </a:cubicBezTo>
                  <a:cubicBezTo>
                    <a:pt x="2305" y="15851"/>
                    <a:pt x="3338" y="16937"/>
                    <a:pt x="4295" y="16966"/>
                  </a:cubicBezTo>
                  <a:cubicBezTo>
                    <a:pt x="4309" y="16967"/>
                    <a:pt x="4323" y="16967"/>
                    <a:pt x="4337" y="16967"/>
                  </a:cubicBezTo>
                  <a:cubicBezTo>
                    <a:pt x="5026" y="16967"/>
                    <a:pt x="5107" y="16408"/>
                    <a:pt x="5338" y="15963"/>
                  </a:cubicBezTo>
                  <a:cubicBezTo>
                    <a:pt x="5746" y="16509"/>
                    <a:pt x="6451" y="17000"/>
                    <a:pt x="7471" y="17000"/>
                  </a:cubicBezTo>
                  <a:cubicBezTo>
                    <a:pt x="8348" y="17000"/>
                    <a:pt x="8921" y="16629"/>
                    <a:pt x="9255" y="16175"/>
                  </a:cubicBezTo>
                  <a:cubicBezTo>
                    <a:pt x="9504" y="16708"/>
                    <a:pt x="9915" y="17171"/>
                    <a:pt x="10431" y="17198"/>
                  </a:cubicBezTo>
                  <a:cubicBezTo>
                    <a:pt x="10444" y="17199"/>
                    <a:pt x="10457" y="17199"/>
                    <a:pt x="10469" y="17199"/>
                  </a:cubicBezTo>
                  <a:cubicBezTo>
                    <a:pt x="11090" y="17199"/>
                    <a:pt x="11815" y="16579"/>
                    <a:pt x="12266" y="15930"/>
                  </a:cubicBezTo>
                  <a:cubicBezTo>
                    <a:pt x="12619" y="16579"/>
                    <a:pt x="13340" y="17200"/>
                    <a:pt x="14487" y="17200"/>
                  </a:cubicBezTo>
                  <a:cubicBezTo>
                    <a:pt x="14522" y="17200"/>
                    <a:pt x="14558" y="17200"/>
                    <a:pt x="14594" y="17198"/>
                  </a:cubicBezTo>
                  <a:cubicBezTo>
                    <a:pt x="16193" y="17145"/>
                    <a:pt x="16733" y="15169"/>
                    <a:pt x="16617" y="13642"/>
                  </a:cubicBezTo>
                  <a:lnTo>
                    <a:pt x="16617" y="13642"/>
                  </a:lnTo>
                  <a:cubicBezTo>
                    <a:pt x="16717" y="13662"/>
                    <a:pt x="16820" y="13673"/>
                    <a:pt x="16925" y="13673"/>
                  </a:cubicBezTo>
                  <a:cubicBezTo>
                    <a:pt x="17096" y="13673"/>
                    <a:pt x="17274" y="13643"/>
                    <a:pt x="17455" y="13575"/>
                  </a:cubicBezTo>
                  <a:cubicBezTo>
                    <a:pt x="19041" y="12986"/>
                    <a:pt x="16027" y="2306"/>
                    <a:pt x="12017" y="724"/>
                  </a:cubicBezTo>
                  <a:cubicBezTo>
                    <a:pt x="10668" y="193"/>
                    <a:pt x="9486" y="0"/>
                    <a:pt x="8482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32"/>
            <p:cNvSpPr/>
            <p:nvPr/>
          </p:nvSpPr>
          <p:spPr>
            <a:xfrm>
              <a:off x="2787650" y="3182372"/>
              <a:ext cx="417841" cy="292795"/>
            </a:xfrm>
            <a:custGeom>
              <a:avLst/>
              <a:gdLst/>
              <a:ahLst/>
              <a:cxnLst/>
              <a:rect l="l" t="t" r="r" b="b"/>
              <a:pathLst>
                <a:path w="11164" h="7823" extrusionOk="0">
                  <a:moveTo>
                    <a:pt x="5806" y="1"/>
                  </a:moveTo>
                  <a:cubicBezTo>
                    <a:pt x="5174" y="1"/>
                    <a:pt x="4512" y="70"/>
                    <a:pt x="3875" y="223"/>
                  </a:cubicBezTo>
                  <a:cubicBezTo>
                    <a:pt x="3829" y="232"/>
                    <a:pt x="3786" y="243"/>
                    <a:pt x="3743" y="256"/>
                  </a:cubicBezTo>
                  <a:cubicBezTo>
                    <a:pt x="3418" y="339"/>
                    <a:pt x="3103" y="441"/>
                    <a:pt x="2802" y="574"/>
                  </a:cubicBezTo>
                  <a:cubicBezTo>
                    <a:pt x="2756" y="590"/>
                    <a:pt x="2713" y="610"/>
                    <a:pt x="2670" y="630"/>
                  </a:cubicBezTo>
                  <a:cubicBezTo>
                    <a:pt x="2143" y="868"/>
                    <a:pt x="1660" y="1177"/>
                    <a:pt x="1252" y="1574"/>
                  </a:cubicBezTo>
                  <a:cubicBezTo>
                    <a:pt x="548" y="2263"/>
                    <a:pt x="60" y="3157"/>
                    <a:pt x="8" y="4151"/>
                  </a:cubicBezTo>
                  <a:cubicBezTo>
                    <a:pt x="1" y="4213"/>
                    <a:pt x="1" y="4279"/>
                    <a:pt x="1" y="4345"/>
                  </a:cubicBezTo>
                  <a:cubicBezTo>
                    <a:pt x="1" y="4591"/>
                    <a:pt x="28" y="4839"/>
                    <a:pt x="83" y="5091"/>
                  </a:cubicBezTo>
                  <a:cubicBezTo>
                    <a:pt x="460" y="6818"/>
                    <a:pt x="2181" y="7823"/>
                    <a:pt x="5624" y="7823"/>
                  </a:cubicBezTo>
                  <a:cubicBezTo>
                    <a:pt x="5786" y="7823"/>
                    <a:pt x="5951" y="7820"/>
                    <a:pt x="6120" y="7816"/>
                  </a:cubicBezTo>
                  <a:cubicBezTo>
                    <a:pt x="8998" y="7740"/>
                    <a:pt x="10177" y="6581"/>
                    <a:pt x="10647" y="5478"/>
                  </a:cubicBezTo>
                  <a:cubicBezTo>
                    <a:pt x="10681" y="5402"/>
                    <a:pt x="10710" y="5329"/>
                    <a:pt x="10733" y="5253"/>
                  </a:cubicBezTo>
                  <a:cubicBezTo>
                    <a:pt x="10826" y="4988"/>
                    <a:pt x="10879" y="4733"/>
                    <a:pt x="10912" y="4501"/>
                  </a:cubicBezTo>
                  <a:cubicBezTo>
                    <a:pt x="11164" y="2577"/>
                    <a:pt x="9909" y="1203"/>
                    <a:pt x="8309" y="511"/>
                  </a:cubicBezTo>
                  <a:cubicBezTo>
                    <a:pt x="8266" y="495"/>
                    <a:pt x="8220" y="475"/>
                    <a:pt x="8174" y="455"/>
                  </a:cubicBezTo>
                  <a:cubicBezTo>
                    <a:pt x="8044" y="402"/>
                    <a:pt x="7909" y="352"/>
                    <a:pt x="7773" y="309"/>
                  </a:cubicBezTo>
                  <a:cubicBezTo>
                    <a:pt x="7667" y="272"/>
                    <a:pt x="7558" y="243"/>
                    <a:pt x="7452" y="213"/>
                  </a:cubicBezTo>
                  <a:cubicBezTo>
                    <a:pt x="6985" y="90"/>
                    <a:pt x="6511" y="18"/>
                    <a:pt x="6048" y="4"/>
                  </a:cubicBezTo>
                  <a:cubicBezTo>
                    <a:pt x="5968" y="2"/>
                    <a:pt x="5887" y="1"/>
                    <a:pt x="5806" y="1"/>
                  </a:cubicBezTo>
                  <a:close/>
                </a:path>
              </a:pathLst>
            </a:custGeom>
            <a:solidFill>
              <a:srgbClr val="EDB5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32"/>
            <p:cNvSpPr/>
            <p:nvPr/>
          </p:nvSpPr>
          <p:spPr>
            <a:xfrm>
              <a:off x="2924751" y="3176645"/>
              <a:ext cx="153827" cy="114715"/>
            </a:xfrm>
            <a:custGeom>
              <a:avLst/>
              <a:gdLst/>
              <a:ahLst/>
              <a:cxnLst/>
              <a:rect l="l" t="t" r="r" b="b"/>
              <a:pathLst>
                <a:path w="4110" h="3065" extrusionOk="0">
                  <a:moveTo>
                    <a:pt x="2193" y="0"/>
                  </a:moveTo>
                  <a:cubicBezTo>
                    <a:pt x="1043" y="0"/>
                    <a:pt x="108" y="401"/>
                    <a:pt x="80" y="409"/>
                  </a:cubicBezTo>
                  <a:cubicBezTo>
                    <a:pt x="1" y="717"/>
                    <a:pt x="24" y="1071"/>
                    <a:pt x="103" y="1366"/>
                  </a:cubicBezTo>
                  <a:cubicBezTo>
                    <a:pt x="246" y="1883"/>
                    <a:pt x="587" y="2329"/>
                    <a:pt x="1010" y="2654"/>
                  </a:cubicBezTo>
                  <a:cubicBezTo>
                    <a:pt x="1311" y="2886"/>
                    <a:pt x="1678" y="3064"/>
                    <a:pt x="2050" y="3064"/>
                  </a:cubicBezTo>
                  <a:cubicBezTo>
                    <a:pt x="2125" y="3064"/>
                    <a:pt x="2200" y="3057"/>
                    <a:pt x="2275" y="3042"/>
                  </a:cubicBezTo>
                  <a:cubicBezTo>
                    <a:pt x="2381" y="3018"/>
                    <a:pt x="2507" y="2953"/>
                    <a:pt x="2514" y="2846"/>
                  </a:cubicBezTo>
                  <a:cubicBezTo>
                    <a:pt x="2520" y="2720"/>
                    <a:pt x="2378" y="2651"/>
                    <a:pt x="2275" y="2585"/>
                  </a:cubicBezTo>
                  <a:cubicBezTo>
                    <a:pt x="2017" y="2429"/>
                    <a:pt x="1855" y="2124"/>
                    <a:pt x="1868" y="1823"/>
                  </a:cubicBezTo>
                  <a:cubicBezTo>
                    <a:pt x="1872" y="1737"/>
                    <a:pt x="1891" y="1648"/>
                    <a:pt x="1938" y="1578"/>
                  </a:cubicBezTo>
                  <a:cubicBezTo>
                    <a:pt x="2067" y="1389"/>
                    <a:pt x="2332" y="1386"/>
                    <a:pt x="2560" y="1386"/>
                  </a:cubicBezTo>
                  <a:cubicBezTo>
                    <a:pt x="2977" y="1383"/>
                    <a:pt x="3414" y="1303"/>
                    <a:pt x="3742" y="1041"/>
                  </a:cubicBezTo>
                  <a:cubicBezTo>
                    <a:pt x="3924" y="896"/>
                    <a:pt x="4060" y="684"/>
                    <a:pt x="4110" y="462"/>
                  </a:cubicBezTo>
                  <a:cubicBezTo>
                    <a:pt x="3480" y="114"/>
                    <a:pt x="2806" y="0"/>
                    <a:pt x="2193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32"/>
            <p:cNvSpPr/>
            <p:nvPr/>
          </p:nvSpPr>
          <p:spPr>
            <a:xfrm>
              <a:off x="2875682" y="3309667"/>
              <a:ext cx="49217" cy="27958"/>
            </a:xfrm>
            <a:custGeom>
              <a:avLst/>
              <a:gdLst/>
              <a:ahLst/>
              <a:cxnLst/>
              <a:rect l="l" t="t" r="r" b="b"/>
              <a:pathLst>
                <a:path w="1315" h="747" extrusionOk="0">
                  <a:moveTo>
                    <a:pt x="858" y="1"/>
                  </a:moveTo>
                  <a:cubicBezTo>
                    <a:pt x="647" y="1"/>
                    <a:pt x="412" y="59"/>
                    <a:pt x="268" y="157"/>
                  </a:cubicBezTo>
                  <a:cubicBezTo>
                    <a:pt x="116" y="259"/>
                    <a:pt x="4" y="432"/>
                    <a:pt x="0" y="614"/>
                  </a:cubicBezTo>
                  <a:cubicBezTo>
                    <a:pt x="0" y="637"/>
                    <a:pt x="0" y="663"/>
                    <a:pt x="13" y="686"/>
                  </a:cubicBezTo>
                  <a:cubicBezTo>
                    <a:pt x="30" y="713"/>
                    <a:pt x="63" y="726"/>
                    <a:pt x="93" y="736"/>
                  </a:cubicBezTo>
                  <a:cubicBezTo>
                    <a:pt x="122" y="743"/>
                    <a:pt x="150" y="746"/>
                    <a:pt x="179" y="746"/>
                  </a:cubicBezTo>
                  <a:cubicBezTo>
                    <a:pt x="391" y="746"/>
                    <a:pt x="589" y="570"/>
                    <a:pt x="805" y="518"/>
                  </a:cubicBezTo>
                  <a:cubicBezTo>
                    <a:pt x="895" y="498"/>
                    <a:pt x="990" y="498"/>
                    <a:pt x="1083" y="475"/>
                  </a:cubicBezTo>
                  <a:cubicBezTo>
                    <a:pt x="1173" y="452"/>
                    <a:pt x="1265" y="392"/>
                    <a:pt x="1288" y="302"/>
                  </a:cubicBezTo>
                  <a:cubicBezTo>
                    <a:pt x="1315" y="186"/>
                    <a:pt x="1219" y="70"/>
                    <a:pt x="1106" y="34"/>
                  </a:cubicBezTo>
                  <a:cubicBezTo>
                    <a:pt x="1034" y="12"/>
                    <a:pt x="948" y="1"/>
                    <a:pt x="858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32"/>
            <p:cNvSpPr/>
            <p:nvPr/>
          </p:nvSpPr>
          <p:spPr>
            <a:xfrm>
              <a:off x="3073342" y="3312212"/>
              <a:ext cx="53222" cy="31739"/>
            </a:xfrm>
            <a:custGeom>
              <a:avLst/>
              <a:gdLst/>
              <a:ahLst/>
              <a:cxnLst/>
              <a:rect l="l" t="t" r="r" b="b"/>
              <a:pathLst>
                <a:path w="1422" h="848" extrusionOk="0">
                  <a:moveTo>
                    <a:pt x="541" y="1"/>
                  </a:moveTo>
                  <a:cubicBezTo>
                    <a:pt x="442" y="1"/>
                    <a:pt x="338" y="21"/>
                    <a:pt x="226" y="66"/>
                  </a:cubicBezTo>
                  <a:cubicBezTo>
                    <a:pt x="117" y="109"/>
                    <a:pt x="1" y="205"/>
                    <a:pt x="24" y="320"/>
                  </a:cubicBezTo>
                  <a:cubicBezTo>
                    <a:pt x="40" y="390"/>
                    <a:pt x="104" y="439"/>
                    <a:pt x="163" y="479"/>
                  </a:cubicBezTo>
                  <a:cubicBezTo>
                    <a:pt x="415" y="642"/>
                    <a:pt x="700" y="761"/>
                    <a:pt x="991" y="827"/>
                  </a:cubicBezTo>
                  <a:cubicBezTo>
                    <a:pt x="1041" y="838"/>
                    <a:pt x="1096" y="847"/>
                    <a:pt x="1149" y="847"/>
                  </a:cubicBezTo>
                  <a:cubicBezTo>
                    <a:pt x="1218" y="847"/>
                    <a:pt x="1283" y="832"/>
                    <a:pt x="1332" y="787"/>
                  </a:cubicBezTo>
                  <a:cubicBezTo>
                    <a:pt x="1415" y="711"/>
                    <a:pt x="1422" y="578"/>
                    <a:pt x="1372" y="479"/>
                  </a:cubicBezTo>
                  <a:cubicBezTo>
                    <a:pt x="1325" y="380"/>
                    <a:pt x="1240" y="304"/>
                    <a:pt x="1150" y="241"/>
                  </a:cubicBezTo>
                  <a:cubicBezTo>
                    <a:pt x="952" y="97"/>
                    <a:pt x="759" y="1"/>
                    <a:pt x="541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32"/>
            <p:cNvSpPr/>
            <p:nvPr/>
          </p:nvSpPr>
          <p:spPr>
            <a:xfrm>
              <a:off x="3074241" y="3387668"/>
              <a:ext cx="36941" cy="36941"/>
            </a:xfrm>
            <a:custGeom>
              <a:avLst/>
              <a:gdLst/>
              <a:ahLst/>
              <a:cxnLst/>
              <a:rect l="l" t="t" r="r" b="b"/>
              <a:pathLst>
                <a:path w="987" h="987" extrusionOk="0">
                  <a:moveTo>
                    <a:pt x="493" y="0"/>
                  </a:moveTo>
                  <a:cubicBezTo>
                    <a:pt x="222" y="0"/>
                    <a:pt x="0" y="222"/>
                    <a:pt x="0" y="494"/>
                  </a:cubicBezTo>
                  <a:cubicBezTo>
                    <a:pt x="0" y="765"/>
                    <a:pt x="222" y="986"/>
                    <a:pt x="493" y="986"/>
                  </a:cubicBezTo>
                  <a:cubicBezTo>
                    <a:pt x="768" y="986"/>
                    <a:pt x="987" y="765"/>
                    <a:pt x="987" y="494"/>
                  </a:cubicBezTo>
                  <a:cubicBezTo>
                    <a:pt x="987" y="222"/>
                    <a:pt x="768" y="0"/>
                    <a:pt x="493" y="0"/>
                  </a:cubicBezTo>
                  <a:close/>
                </a:path>
              </a:pathLst>
            </a:custGeom>
            <a:solidFill>
              <a:srgbClr val="E590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32"/>
            <p:cNvSpPr/>
            <p:nvPr/>
          </p:nvSpPr>
          <p:spPr>
            <a:xfrm>
              <a:off x="2889643" y="3390101"/>
              <a:ext cx="37016" cy="37016"/>
            </a:xfrm>
            <a:custGeom>
              <a:avLst/>
              <a:gdLst/>
              <a:ahLst/>
              <a:cxnLst/>
              <a:rect l="l" t="t" r="r" b="b"/>
              <a:pathLst>
                <a:path w="989" h="989" extrusionOk="0">
                  <a:moveTo>
                    <a:pt x="495" y="1"/>
                  </a:moveTo>
                  <a:cubicBezTo>
                    <a:pt x="223" y="1"/>
                    <a:pt x="1" y="220"/>
                    <a:pt x="1" y="495"/>
                  </a:cubicBezTo>
                  <a:cubicBezTo>
                    <a:pt x="1" y="766"/>
                    <a:pt x="223" y="988"/>
                    <a:pt x="495" y="988"/>
                  </a:cubicBezTo>
                  <a:cubicBezTo>
                    <a:pt x="769" y="988"/>
                    <a:pt x="988" y="766"/>
                    <a:pt x="988" y="495"/>
                  </a:cubicBezTo>
                  <a:cubicBezTo>
                    <a:pt x="988" y="220"/>
                    <a:pt x="769" y="1"/>
                    <a:pt x="495" y="1"/>
                  </a:cubicBezTo>
                  <a:close/>
                </a:path>
              </a:pathLst>
            </a:custGeom>
            <a:solidFill>
              <a:srgbClr val="E590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32"/>
            <p:cNvSpPr/>
            <p:nvPr/>
          </p:nvSpPr>
          <p:spPr>
            <a:xfrm>
              <a:off x="2975205" y="3347095"/>
              <a:ext cx="57676" cy="69727"/>
            </a:xfrm>
            <a:custGeom>
              <a:avLst/>
              <a:gdLst/>
              <a:ahLst/>
              <a:cxnLst/>
              <a:rect l="l" t="t" r="r" b="b"/>
              <a:pathLst>
                <a:path w="1541" h="1863" extrusionOk="0">
                  <a:moveTo>
                    <a:pt x="405" y="1"/>
                  </a:moveTo>
                  <a:cubicBezTo>
                    <a:pt x="382" y="1"/>
                    <a:pt x="360" y="14"/>
                    <a:pt x="354" y="44"/>
                  </a:cubicBezTo>
                  <a:cubicBezTo>
                    <a:pt x="238" y="624"/>
                    <a:pt x="123" y="1203"/>
                    <a:pt x="7" y="1783"/>
                  </a:cubicBezTo>
                  <a:cubicBezTo>
                    <a:pt x="0" y="1818"/>
                    <a:pt x="22" y="1862"/>
                    <a:pt x="60" y="1862"/>
                  </a:cubicBezTo>
                  <a:cubicBezTo>
                    <a:pt x="61" y="1862"/>
                    <a:pt x="62" y="1862"/>
                    <a:pt x="63" y="1862"/>
                  </a:cubicBezTo>
                  <a:cubicBezTo>
                    <a:pt x="530" y="1829"/>
                    <a:pt x="997" y="1796"/>
                    <a:pt x="1461" y="1763"/>
                  </a:cubicBezTo>
                  <a:cubicBezTo>
                    <a:pt x="1536" y="1756"/>
                    <a:pt x="1540" y="1640"/>
                    <a:pt x="1464" y="1640"/>
                  </a:cubicBezTo>
                  <a:cubicBezTo>
                    <a:pt x="1463" y="1640"/>
                    <a:pt x="1462" y="1640"/>
                    <a:pt x="1461" y="1640"/>
                  </a:cubicBezTo>
                  <a:cubicBezTo>
                    <a:pt x="1022" y="1671"/>
                    <a:pt x="581" y="1703"/>
                    <a:pt x="139" y="1734"/>
                  </a:cubicBezTo>
                  <a:lnTo>
                    <a:pt x="139" y="1734"/>
                  </a:lnTo>
                  <a:cubicBezTo>
                    <a:pt x="249" y="1181"/>
                    <a:pt x="360" y="629"/>
                    <a:pt x="470" y="77"/>
                  </a:cubicBezTo>
                  <a:cubicBezTo>
                    <a:pt x="480" y="31"/>
                    <a:pt x="441" y="1"/>
                    <a:pt x="405" y="1"/>
                  </a:cubicBezTo>
                  <a:close/>
                </a:path>
              </a:pathLst>
            </a:custGeom>
            <a:solidFill>
              <a:srgbClr val="082F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32"/>
            <p:cNvSpPr/>
            <p:nvPr/>
          </p:nvSpPr>
          <p:spPr>
            <a:xfrm>
              <a:off x="3093554" y="3197493"/>
              <a:ext cx="119057" cy="192415"/>
            </a:xfrm>
            <a:custGeom>
              <a:avLst/>
              <a:gdLst/>
              <a:ahLst/>
              <a:cxnLst/>
              <a:rect l="l" t="t" r="r" b="b"/>
              <a:pathLst>
                <a:path w="3181" h="5141" extrusionOk="0">
                  <a:moveTo>
                    <a:pt x="1" y="1"/>
                  </a:moveTo>
                  <a:cubicBezTo>
                    <a:pt x="123" y="488"/>
                    <a:pt x="514" y="1597"/>
                    <a:pt x="1713" y="1922"/>
                  </a:cubicBezTo>
                  <a:cubicBezTo>
                    <a:pt x="1713" y="1922"/>
                    <a:pt x="1169" y="4170"/>
                    <a:pt x="2537" y="5141"/>
                  </a:cubicBezTo>
                  <a:cubicBezTo>
                    <a:pt x="2554" y="5098"/>
                    <a:pt x="3180" y="3554"/>
                    <a:pt x="2497" y="2005"/>
                  </a:cubicBezTo>
                  <a:cubicBezTo>
                    <a:pt x="2054" y="1001"/>
                    <a:pt x="47" y="21"/>
                    <a:pt x="1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32"/>
            <p:cNvSpPr/>
            <p:nvPr/>
          </p:nvSpPr>
          <p:spPr>
            <a:xfrm>
              <a:off x="2783084" y="3204305"/>
              <a:ext cx="104535" cy="133279"/>
            </a:xfrm>
            <a:custGeom>
              <a:avLst/>
              <a:gdLst/>
              <a:ahLst/>
              <a:cxnLst/>
              <a:rect l="l" t="t" r="r" b="b"/>
              <a:pathLst>
                <a:path w="2793" h="3561" extrusionOk="0">
                  <a:moveTo>
                    <a:pt x="2792" y="1"/>
                  </a:moveTo>
                  <a:cubicBezTo>
                    <a:pt x="2265" y="236"/>
                    <a:pt x="1712" y="525"/>
                    <a:pt x="1309" y="918"/>
                  </a:cubicBezTo>
                  <a:cubicBezTo>
                    <a:pt x="603" y="1610"/>
                    <a:pt x="57" y="2567"/>
                    <a:pt x="0" y="3561"/>
                  </a:cubicBezTo>
                  <a:cubicBezTo>
                    <a:pt x="1649" y="2842"/>
                    <a:pt x="2504" y="1017"/>
                    <a:pt x="2792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32"/>
            <p:cNvSpPr/>
            <p:nvPr/>
          </p:nvSpPr>
          <p:spPr>
            <a:xfrm>
              <a:off x="2806252" y="3413157"/>
              <a:ext cx="363421" cy="97573"/>
            </a:xfrm>
            <a:custGeom>
              <a:avLst/>
              <a:gdLst/>
              <a:ahLst/>
              <a:cxnLst/>
              <a:rect l="l" t="t" r="r" b="b"/>
              <a:pathLst>
                <a:path w="9710" h="2607" extrusionOk="0">
                  <a:moveTo>
                    <a:pt x="0" y="1"/>
                  </a:moveTo>
                  <a:lnTo>
                    <a:pt x="1911" y="2607"/>
                  </a:lnTo>
                  <a:lnTo>
                    <a:pt x="8226" y="2309"/>
                  </a:lnTo>
                  <a:cubicBezTo>
                    <a:pt x="8226" y="2309"/>
                    <a:pt x="9409" y="1369"/>
                    <a:pt x="9710" y="57"/>
                  </a:cubicBezTo>
                  <a:lnTo>
                    <a:pt x="9710" y="57"/>
                  </a:lnTo>
                  <a:cubicBezTo>
                    <a:pt x="9214" y="467"/>
                    <a:pt x="8743" y="602"/>
                    <a:pt x="8225" y="602"/>
                  </a:cubicBezTo>
                  <a:cubicBezTo>
                    <a:pt x="7577" y="602"/>
                    <a:pt x="6855" y="392"/>
                    <a:pt x="5912" y="243"/>
                  </a:cubicBezTo>
                  <a:cubicBezTo>
                    <a:pt x="5716" y="212"/>
                    <a:pt x="5520" y="198"/>
                    <a:pt x="5325" y="198"/>
                  </a:cubicBezTo>
                  <a:cubicBezTo>
                    <a:pt x="3834" y="198"/>
                    <a:pt x="2419" y="992"/>
                    <a:pt x="1538" y="994"/>
                  </a:cubicBezTo>
                  <a:cubicBezTo>
                    <a:pt x="1537" y="994"/>
                    <a:pt x="1536" y="994"/>
                    <a:pt x="1534" y="994"/>
                  </a:cubicBezTo>
                  <a:cubicBezTo>
                    <a:pt x="899" y="994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32"/>
            <p:cNvSpPr/>
            <p:nvPr/>
          </p:nvSpPr>
          <p:spPr>
            <a:xfrm>
              <a:off x="3066194" y="3361131"/>
              <a:ext cx="15982" cy="25076"/>
            </a:xfrm>
            <a:custGeom>
              <a:avLst/>
              <a:gdLst/>
              <a:ahLst/>
              <a:cxnLst/>
              <a:rect l="l" t="t" r="r" b="b"/>
              <a:pathLst>
                <a:path w="427" h="670" extrusionOk="0">
                  <a:moveTo>
                    <a:pt x="211" y="0"/>
                  </a:moveTo>
                  <a:cubicBezTo>
                    <a:pt x="96" y="0"/>
                    <a:pt x="0" y="153"/>
                    <a:pt x="0" y="335"/>
                  </a:cubicBezTo>
                  <a:cubicBezTo>
                    <a:pt x="0" y="520"/>
                    <a:pt x="96" y="669"/>
                    <a:pt x="211" y="669"/>
                  </a:cubicBezTo>
                  <a:cubicBezTo>
                    <a:pt x="331" y="669"/>
                    <a:pt x="427" y="520"/>
                    <a:pt x="427" y="335"/>
                  </a:cubicBezTo>
                  <a:cubicBezTo>
                    <a:pt x="427" y="153"/>
                    <a:pt x="331" y="0"/>
                    <a:pt x="211" y="0"/>
                  </a:cubicBezTo>
                  <a:close/>
                </a:path>
              </a:pathLst>
            </a:custGeom>
            <a:solidFill>
              <a:srgbClr val="082F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32"/>
            <p:cNvSpPr/>
            <p:nvPr/>
          </p:nvSpPr>
          <p:spPr>
            <a:xfrm>
              <a:off x="2904689" y="3358885"/>
              <a:ext cx="15869" cy="25076"/>
            </a:xfrm>
            <a:custGeom>
              <a:avLst/>
              <a:gdLst/>
              <a:ahLst/>
              <a:cxnLst/>
              <a:rect l="l" t="t" r="r" b="b"/>
              <a:pathLst>
                <a:path w="424" h="670" extrusionOk="0">
                  <a:moveTo>
                    <a:pt x="212" y="0"/>
                  </a:moveTo>
                  <a:cubicBezTo>
                    <a:pt x="93" y="0"/>
                    <a:pt x="0" y="150"/>
                    <a:pt x="0" y="335"/>
                  </a:cubicBezTo>
                  <a:cubicBezTo>
                    <a:pt x="0" y="517"/>
                    <a:pt x="93" y="670"/>
                    <a:pt x="212" y="670"/>
                  </a:cubicBezTo>
                  <a:cubicBezTo>
                    <a:pt x="328" y="670"/>
                    <a:pt x="424" y="517"/>
                    <a:pt x="424" y="335"/>
                  </a:cubicBezTo>
                  <a:cubicBezTo>
                    <a:pt x="424" y="150"/>
                    <a:pt x="328" y="0"/>
                    <a:pt x="212" y="0"/>
                  </a:cubicBezTo>
                  <a:close/>
                </a:path>
              </a:pathLst>
            </a:custGeom>
            <a:solidFill>
              <a:srgbClr val="082F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32"/>
            <p:cNvSpPr/>
            <p:nvPr/>
          </p:nvSpPr>
          <p:spPr>
            <a:xfrm>
              <a:off x="2970376" y="3433481"/>
              <a:ext cx="66434" cy="12501"/>
            </a:xfrm>
            <a:custGeom>
              <a:avLst/>
              <a:gdLst/>
              <a:ahLst/>
              <a:cxnLst/>
              <a:rect l="l" t="t" r="r" b="b"/>
              <a:pathLst>
                <a:path w="1775" h="334" extrusionOk="0">
                  <a:moveTo>
                    <a:pt x="1775" y="1"/>
                  </a:moveTo>
                  <a:cubicBezTo>
                    <a:pt x="1619" y="37"/>
                    <a:pt x="1477" y="84"/>
                    <a:pt x="1328" y="114"/>
                  </a:cubicBezTo>
                  <a:cubicBezTo>
                    <a:pt x="1182" y="147"/>
                    <a:pt x="1033" y="164"/>
                    <a:pt x="888" y="173"/>
                  </a:cubicBezTo>
                  <a:cubicBezTo>
                    <a:pt x="856" y="175"/>
                    <a:pt x="825" y="175"/>
                    <a:pt x="793" y="175"/>
                  </a:cubicBezTo>
                  <a:cubicBezTo>
                    <a:pt x="676" y="175"/>
                    <a:pt x="561" y="166"/>
                    <a:pt x="444" y="153"/>
                  </a:cubicBezTo>
                  <a:cubicBezTo>
                    <a:pt x="295" y="133"/>
                    <a:pt x="149" y="100"/>
                    <a:pt x="0" y="51"/>
                  </a:cubicBezTo>
                  <a:lnTo>
                    <a:pt x="0" y="51"/>
                  </a:lnTo>
                  <a:cubicBezTo>
                    <a:pt x="116" y="160"/>
                    <a:pt x="265" y="230"/>
                    <a:pt x="417" y="276"/>
                  </a:cubicBezTo>
                  <a:cubicBezTo>
                    <a:pt x="549" y="316"/>
                    <a:pt x="687" y="333"/>
                    <a:pt x="827" y="333"/>
                  </a:cubicBezTo>
                  <a:cubicBezTo>
                    <a:pt x="849" y="333"/>
                    <a:pt x="872" y="333"/>
                    <a:pt x="894" y="332"/>
                  </a:cubicBezTo>
                  <a:cubicBezTo>
                    <a:pt x="1056" y="323"/>
                    <a:pt x="1215" y="296"/>
                    <a:pt x="1365" y="236"/>
                  </a:cubicBezTo>
                  <a:cubicBezTo>
                    <a:pt x="1513" y="180"/>
                    <a:pt x="1652" y="100"/>
                    <a:pt x="1775" y="1"/>
                  </a:cubicBezTo>
                  <a:close/>
                </a:path>
              </a:pathLst>
            </a:custGeom>
            <a:solidFill>
              <a:srgbClr val="082F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32"/>
            <p:cNvSpPr/>
            <p:nvPr/>
          </p:nvSpPr>
          <p:spPr>
            <a:xfrm>
              <a:off x="2941369" y="3207898"/>
              <a:ext cx="21933" cy="38475"/>
            </a:xfrm>
            <a:custGeom>
              <a:avLst/>
              <a:gdLst/>
              <a:ahLst/>
              <a:cxnLst/>
              <a:rect l="l" t="t" r="r" b="b"/>
              <a:pathLst>
                <a:path w="586" h="1028" extrusionOk="0">
                  <a:moveTo>
                    <a:pt x="123" y="1"/>
                  </a:moveTo>
                  <a:cubicBezTo>
                    <a:pt x="100" y="1"/>
                    <a:pt x="78" y="14"/>
                    <a:pt x="73" y="44"/>
                  </a:cubicBezTo>
                  <a:cubicBezTo>
                    <a:pt x="0" y="425"/>
                    <a:pt x="153" y="796"/>
                    <a:pt x="471" y="1018"/>
                  </a:cubicBezTo>
                  <a:cubicBezTo>
                    <a:pt x="481" y="1025"/>
                    <a:pt x="492" y="1028"/>
                    <a:pt x="502" y="1028"/>
                  </a:cubicBezTo>
                  <a:cubicBezTo>
                    <a:pt x="551" y="1028"/>
                    <a:pt x="585" y="950"/>
                    <a:pt x="530" y="912"/>
                  </a:cubicBezTo>
                  <a:cubicBezTo>
                    <a:pt x="262" y="723"/>
                    <a:pt x="129" y="402"/>
                    <a:pt x="189" y="77"/>
                  </a:cubicBezTo>
                  <a:cubicBezTo>
                    <a:pt x="197" y="31"/>
                    <a:pt x="158" y="1"/>
                    <a:pt x="123" y="1"/>
                  </a:cubicBezTo>
                  <a:close/>
                </a:path>
              </a:pathLst>
            </a:custGeom>
            <a:solidFill>
              <a:srgbClr val="DADA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32"/>
            <p:cNvSpPr/>
            <p:nvPr/>
          </p:nvSpPr>
          <p:spPr>
            <a:xfrm>
              <a:off x="2956453" y="3210630"/>
              <a:ext cx="13960" cy="24852"/>
            </a:xfrm>
            <a:custGeom>
              <a:avLst/>
              <a:gdLst/>
              <a:ahLst/>
              <a:cxnLst/>
              <a:rect l="l" t="t" r="r" b="b"/>
              <a:pathLst>
                <a:path w="373" h="664" extrusionOk="0">
                  <a:moveTo>
                    <a:pt x="94" y="0"/>
                  </a:moveTo>
                  <a:cubicBezTo>
                    <a:pt x="70" y="0"/>
                    <a:pt x="47" y="13"/>
                    <a:pt x="41" y="44"/>
                  </a:cubicBezTo>
                  <a:cubicBezTo>
                    <a:pt x="1" y="269"/>
                    <a:pt x="71" y="491"/>
                    <a:pt x="239" y="647"/>
                  </a:cubicBezTo>
                  <a:cubicBezTo>
                    <a:pt x="253" y="658"/>
                    <a:pt x="267" y="663"/>
                    <a:pt x="281" y="663"/>
                  </a:cubicBezTo>
                  <a:cubicBezTo>
                    <a:pt x="330" y="663"/>
                    <a:pt x="372" y="602"/>
                    <a:pt x="326" y="561"/>
                  </a:cubicBezTo>
                  <a:cubicBezTo>
                    <a:pt x="190" y="438"/>
                    <a:pt x="123" y="260"/>
                    <a:pt x="160" y="78"/>
                  </a:cubicBezTo>
                  <a:cubicBezTo>
                    <a:pt x="168" y="30"/>
                    <a:pt x="130" y="0"/>
                    <a:pt x="94" y="0"/>
                  </a:cubicBezTo>
                  <a:close/>
                </a:path>
              </a:pathLst>
            </a:custGeom>
            <a:solidFill>
              <a:srgbClr val="DADA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32"/>
            <p:cNvSpPr/>
            <p:nvPr/>
          </p:nvSpPr>
          <p:spPr>
            <a:xfrm>
              <a:off x="3123796" y="3226463"/>
              <a:ext cx="18714" cy="18863"/>
            </a:xfrm>
            <a:custGeom>
              <a:avLst/>
              <a:gdLst/>
              <a:ahLst/>
              <a:cxnLst/>
              <a:rect l="l" t="t" r="r" b="b"/>
              <a:pathLst>
                <a:path w="500" h="504" extrusionOk="0">
                  <a:moveTo>
                    <a:pt x="81" y="1"/>
                  </a:moveTo>
                  <a:cubicBezTo>
                    <a:pt x="41" y="1"/>
                    <a:pt x="0" y="44"/>
                    <a:pt x="27" y="92"/>
                  </a:cubicBezTo>
                  <a:cubicBezTo>
                    <a:pt x="113" y="254"/>
                    <a:pt x="236" y="386"/>
                    <a:pt x="385" y="492"/>
                  </a:cubicBezTo>
                  <a:cubicBezTo>
                    <a:pt x="397" y="500"/>
                    <a:pt x="408" y="504"/>
                    <a:pt x="418" y="504"/>
                  </a:cubicBezTo>
                  <a:cubicBezTo>
                    <a:pt x="468" y="504"/>
                    <a:pt x="500" y="424"/>
                    <a:pt x="448" y="386"/>
                  </a:cubicBezTo>
                  <a:cubicBezTo>
                    <a:pt x="315" y="293"/>
                    <a:pt x="209" y="174"/>
                    <a:pt x="130" y="32"/>
                  </a:cubicBezTo>
                  <a:cubicBezTo>
                    <a:pt x="118" y="10"/>
                    <a:pt x="100" y="1"/>
                    <a:pt x="81" y="1"/>
                  </a:cubicBezTo>
                  <a:close/>
                </a:path>
              </a:pathLst>
            </a:custGeom>
            <a:solidFill>
              <a:srgbClr val="DADA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32"/>
            <p:cNvSpPr/>
            <p:nvPr/>
          </p:nvSpPr>
          <p:spPr>
            <a:xfrm>
              <a:off x="3140564" y="3228933"/>
              <a:ext cx="17965" cy="15495"/>
            </a:xfrm>
            <a:custGeom>
              <a:avLst/>
              <a:gdLst/>
              <a:ahLst/>
              <a:cxnLst/>
              <a:rect l="l" t="t" r="r" b="b"/>
              <a:pathLst>
                <a:path w="480" h="414" extrusionOk="0">
                  <a:moveTo>
                    <a:pt x="83" y="1"/>
                  </a:moveTo>
                  <a:cubicBezTo>
                    <a:pt x="43" y="1"/>
                    <a:pt x="0" y="45"/>
                    <a:pt x="23" y="95"/>
                  </a:cubicBezTo>
                  <a:cubicBezTo>
                    <a:pt x="92" y="247"/>
                    <a:pt x="222" y="356"/>
                    <a:pt x="381" y="409"/>
                  </a:cubicBezTo>
                  <a:cubicBezTo>
                    <a:pt x="388" y="412"/>
                    <a:pt x="395" y="413"/>
                    <a:pt x="402" y="413"/>
                  </a:cubicBezTo>
                  <a:cubicBezTo>
                    <a:pt x="462" y="413"/>
                    <a:pt x="479" y="314"/>
                    <a:pt x="414" y="293"/>
                  </a:cubicBezTo>
                  <a:cubicBezTo>
                    <a:pt x="284" y="251"/>
                    <a:pt x="185" y="158"/>
                    <a:pt x="129" y="32"/>
                  </a:cubicBezTo>
                  <a:cubicBezTo>
                    <a:pt x="118" y="10"/>
                    <a:pt x="101" y="1"/>
                    <a:pt x="83" y="1"/>
                  </a:cubicBezTo>
                  <a:close/>
                </a:path>
              </a:pathLst>
            </a:custGeom>
            <a:solidFill>
              <a:srgbClr val="DADA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32"/>
            <p:cNvSpPr/>
            <p:nvPr/>
          </p:nvSpPr>
          <p:spPr>
            <a:xfrm>
              <a:off x="3166315" y="3314645"/>
              <a:ext cx="9132" cy="21147"/>
            </a:xfrm>
            <a:custGeom>
              <a:avLst/>
              <a:gdLst/>
              <a:ahLst/>
              <a:cxnLst/>
              <a:rect l="l" t="t" r="r" b="b"/>
              <a:pathLst>
                <a:path w="244" h="565" extrusionOk="0">
                  <a:moveTo>
                    <a:pt x="68" y="1"/>
                  </a:moveTo>
                  <a:cubicBezTo>
                    <a:pt x="37" y="1"/>
                    <a:pt x="6" y="21"/>
                    <a:pt x="4" y="60"/>
                  </a:cubicBezTo>
                  <a:cubicBezTo>
                    <a:pt x="0" y="226"/>
                    <a:pt x="40" y="388"/>
                    <a:pt x="116" y="533"/>
                  </a:cubicBezTo>
                  <a:cubicBezTo>
                    <a:pt x="127" y="555"/>
                    <a:pt x="145" y="564"/>
                    <a:pt x="163" y="564"/>
                  </a:cubicBezTo>
                  <a:cubicBezTo>
                    <a:pt x="202" y="564"/>
                    <a:pt x="244" y="521"/>
                    <a:pt x="219" y="474"/>
                  </a:cubicBezTo>
                  <a:cubicBezTo>
                    <a:pt x="153" y="345"/>
                    <a:pt x="123" y="206"/>
                    <a:pt x="127" y="60"/>
                  </a:cubicBezTo>
                  <a:cubicBezTo>
                    <a:pt x="128" y="21"/>
                    <a:pt x="98" y="1"/>
                    <a:pt x="68" y="1"/>
                  </a:cubicBezTo>
                  <a:close/>
                </a:path>
              </a:pathLst>
            </a:custGeom>
            <a:solidFill>
              <a:srgbClr val="DADA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32"/>
            <p:cNvSpPr/>
            <p:nvPr/>
          </p:nvSpPr>
          <p:spPr>
            <a:xfrm>
              <a:off x="2816545" y="3251390"/>
              <a:ext cx="24515" cy="27846"/>
            </a:xfrm>
            <a:custGeom>
              <a:avLst/>
              <a:gdLst/>
              <a:ahLst/>
              <a:cxnLst/>
              <a:rect l="l" t="t" r="r" b="b"/>
              <a:pathLst>
                <a:path w="655" h="744" extrusionOk="0">
                  <a:moveTo>
                    <a:pt x="572" y="0"/>
                  </a:moveTo>
                  <a:cubicBezTo>
                    <a:pt x="553" y="0"/>
                    <a:pt x="535" y="10"/>
                    <a:pt x="523" y="31"/>
                  </a:cubicBezTo>
                  <a:cubicBezTo>
                    <a:pt x="401" y="263"/>
                    <a:pt x="242" y="468"/>
                    <a:pt x="47" y="641"/>
                  </a:cubicBezTo>
                  <a:cubicBezTo>
                    <a:pt x="0" y="682"/>
                    <a:pt x="42" y="743"/>
                    <a:pt x="92" y="743"/>
                  </a:cubicBezTo>
                  <a:cubicBezTo>
                    <a:pt x="106" y="743"/>
                    <a:pt x="120" y="738"/>
                    <a:pt x="133" y="727"/>
                  </a:cubicBezTo>
                  <a:cubicBezTo>
                    <a:pt x="335" y="548"/>
                    <a:pt x="504" y="332"/>
                    <a:pt x="630" y="91"/>
                  </a:cubicBezTo>
                  <a:cubicBezTo>
                    <a:pt x="655" y="43"/>
                    <a:pt x="613" y="0"/>
                    <a:pt x="572" y="0"/>
                  </a:cubicBezTo>
                  <a:close/>
                </a:path>
              </a:pathLst>
            </a:custGeom>
            <a:solidFill>
              <a:srgbClr val="DADA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32"/>
            <p:cNvSpPr/>
            <p:nvPr/>
          </p:nvSpPr>
          <p:spPr>
            <a:xfrm>
              <a:off x="2842109" y="3242445"/>
              <a:ext cx="13025" cy="20660"/>
            </a:xfrm>
            <a:custGeom>
              <a:avLst/>
              <a:gdLst/>
              <a:ahLst/>
              <a:cxnLst/>
              <a:rect l="l" t="t" r="r" b="b"/>
              <a:pathLst>
                <a:path w="348" h="552" extrusionOk="0">
                  <a:moveTo>
                    <a:pt x="273" y="1"/>
                  </a:moveTo>
                  <a:cubicBezTo>
                    <a:pt x="250" y="1"/>
                    <a:pt x="227" y="15"/>
                    <a:pt x="222" y="45"/>
                  </a:cubicBezTo>
                  <a:cubicBezTo>
                    <a:pt x="192" y="191"/>
                    <a:pt x="132" y="327"/>
                    <a:pt x="36" y="446"/>
                  </a:cubicBezTo>
                  <a:cubicBezTo>
                    <a:pt x="1" y="491"/>
                    <a:pt x="42" y="552"/>
                    <a:pt x="85" y="552"/>
                  </a:cubicBezTo>
                  <a:cubicBezTo>
                    <a:pt x="98" y="552"/>
                    <a:pt x="111" y="546"/>
                    <a:pt x="123" y="532"/>
                  </a:cubicBezTo>
                  <a:cubicBezTo>
                    <a:pt x="231" y="396"/>
                    <a:pt x="305" y="247"/>
                    <a:pt x="337" y="78"/>
                  </a:cubicBezTo>
                  <a:cubicBezTo>
                    <a:pt x="347" y="31"/>
                    <a:pt x="309" y="1"/>
                    <a:pt x="273" y="1"/>
                  </a:cubicBezTo>
                  <a:close/>
                </a:path>
              </a:pathLst>
            </a:custGeom>
            <a:solidFill>
              <a:srgbClr val="DADA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32"/>
            <p:cNvSpPr/>
            <p:nvPr/>
          </p:nvSpPr>
          <p:spPr>
            <a:xfrm>
              <a:off x="2743671" y="3467878"/>
              <a:ext cx="9843" cy="23579"/>
            </a:xfrm>
            <a:custGeom>
              <a:avLst/>
              <a:gdLst/>
              <a:ahLst/>
              <a:cxnLst/>
              <a:rect l="l" t="t" r="r" b="b"/>
              <a:pathLst>
                <a:path w="263" h="630" extrusionOk="0">
                  <a:moveTo>
                    <a:pt x="180" y="0"/>
                  </a:moveTo>
                  <a:cubicBezTo>
                    <a:pt x="162" y="0"/>
                    <a:pt x="145" y="9"/>
                    <a:pt x="136" y="32"/>
                  </a:cubicBezTo>
                  <a:cubicBezTo>
                    <a:pt x="63" y="205"/>
                    <a:pt x="20" y="384"/>
                    <a:pt x="3" y="572"/>
                  </a:cubicBezTo>
                  <a:cubicBezTo>
                    <a:pt x="0" y="610"/>
                    <a:pt x="29" y="629"/>
                    <a:pt x="60" y="629"/>
                  </a:cubicBezTo>
                  <a:cubicBezTo>
                    <a:pt x="91" y="629"/>
                    <a:pt x="123" y="610"/>
                    <a:pt x="126" y="572"/>
                  </a:cubicBezTo>
                  <a:cubicBezTo>
                    <a:pt x="139" y="407"/>
                    <a:pt x="176" y="244"/>
                    <a:pt x="242" y="92"/>
                  </a:cubicBezTo>
                  <a:cubicBezTo>
                    <a:pt x="263" y="44"/>
                    <a:pt x="219" y="0"/>
                    <a:pt x="180" y="0"/>
                  </a:cubicBezTo>
                  <a:close/>
                </a:path>
              </a:pathLst>
            </a:custGeom>
            <a:solidFill>
              <a:srgbClr val="DADA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32"/>
            <p:cNvSpPr/>
            <p:nvPr/>
          </p:nvSpPr>
          <p:spPr>
            <a:xfrm>
              <a:off x="2750596" y="3483186"/>
              <a:ext cx="7785" cy="18564"/>
            </a:xfrm>
            <a:custGeom>
              <a:avLst/>
              <a:gdLst/>
              <a:ahLst/>
              <a:cxnLst/>
              <a:rect l="l" t="t" r="r" b="b"/>
              <a:pathLst>
                <a:path w="208" h="496" extrusionOk="0">
                  <a:moveTo>
                    <a:pt x="133" y="1"/>
                  </a:moveTo>
                  <a:cubicBezTo>
                    <a:pt x="110" y="1"/>
                    <a:pt x="89" y="14"/>
                    <a:pt x="84" y="44"/>
                  </a:cubicBezTo>
                  <a:cubicBezTo>
                    <a:pt x="57" y="170"/>
                    <a:pt x="34" y="296"/>
                    <a:pt x="11" y="418"/>
                  </a:cubicBezTo>
                  <a:cubicBezTo>
                    <a:pt x="1" y="466"/>
                    <a:pt x="40" y="495"/>
                    <a:pt x="75" y="495"/>
                  </a:cubicBezTo>
                  <a:cubicBezTo>
                    <a:pt x="99" y="495"/>
                    <a:pt x="121" y="482"/>
                    <a:pt x="127" y="451"/>
                  </a:cubicBezTo>
                  <a:cubicBezTo>
                    <a:pt x="153" y="326"/>
                    <a:pt x="176" y="203"/>
                    <a:pt x="199" y="77"/>
                  </a:cubicBezTo>
                  <a:cubicBezTo>
                    <a:pt x="207" y="31"/>
                    <a:pt x="168" y="1"/>
                    <a:pt x="133" y="1"/>
                  </a:cubicBezTo>
                  <a:close/>
                </a:path>
              </a:pathLst>
            </a:custGeom>
            <a:solidFill>
              <a:srgbClr val="DADA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32"/>
            <p:cNvSpPr/>
            <p:nvPr/>
          </p:nvSpPr>
          <p:spPr>
            <a:xfrm>
              <a:off x="2903978" y="3503023"/>
              <a:ext cx="8047" cy="17703"/>
            </a:xfrm>
            <a:custGeom>
              <a:avLst/>
              <a:gdLst/>
              <a:ahLst/>
              <a:cxnLst/>
              <a:rect l="l" t="t" r="r" b="b"/>
              <a:pathLst>
                <a:path w="215" h="473" extrusionOk="0">
                  <a:moveTo>
                    <a:pt x="154" y="1"/>
                  </a:moveTo>
                  <a:cubicBezTo>
                    <a:pt x="124" y="1"/>
                    <a:pt x="93" y="21"/>
                    <a:pt x="92" y="60"/>
                  </a:cubicBezTo>
                  <a:cubicBezTo>
                    <a:pt x="88" y="177"/>
                    <a:pt x="62" y="289"/>
                    <a:pt x="19" y="398"/>
                  </a:cubicBezTo>
                  <a:cubicBezTo>
                    <a:pt x="1" y="443"/>
                    <a:pt x="37" y="472"/>
                    <a:pt x="74" y="472"/>
                  </a:cubicBezTo>
                  <a:cubicBezTo>
                    <a:pt x="98" y="472"/>
                    <a:pt x="123" y="460"/>
                    <a:pt x="135" y="432"/>
                  </a:cubicBezTo>
                  <a:cubicBezTo>
                    <a:pt x="185" y="312"/>
                    <a:pt x="208" y="189"/>
                    <a:pt x="214" y="60"/>
                  </a:cubicBezTo>
                  <a:cubicBezTo>
                    <a:pt x="214" y="21"/>
                    <a:pt x="184" y="1"/>
                    <a:pt x="154" y="1"/>
                  </a:cubicBezTo>
                  <a:close/>
                </a:path>
              </a:pathLst>
            </a:custGeom>
            <a:solidFill>
              <a:srgbClr val="DADA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32"/>
            <p:cNvSpPr/>
            <p:nvPr/>
          </p:nvSpPr>
          <p:spPr>
            <a:xfrm>
              <a:off x="2915955" y="3517134"/>
              <a:ext cx="5689" cy="11378"/>
            </a:xfrm>
            <a:custGeom>
              <a:avLst/>
              <a:gdLst/>
              <a:ahLst/>
              <a:cxnLst/>
              <a:rect l="l" t="t" r="r" b="b"/>
              <a:pathLst>
                <a:path w="152" h="304" extrusionOk="0">
                  <a:moveTo>
                    <a:pt x="93" y="1"/>
                  </a:moveTo>
                  <a:cubicBezTo>
                    <a:pt x="62" y="1"/>
                    <a:pt x="30" y="20"/>
                    <a:pt x="27" y="58"/>
                  </a:cubicBezTo>
                  <a:cubicBezTo>
                    <a:pt x="20" y="121"/>
                    <a:pt x="13" y="183"/>
                    <a:pt x="4" y="246"/>
                  </a:cubicBezTo>
                  <a:cubicBezTo>
                    <a:pt x="1" y="284"/>
                    <a:pt x="30" y="303"/>
                    <a:pt x="60" y="303"/>
                  </a:cubicBezTo>
                  <a:cubicBezTo>
                    <a:pt x="91" y="303"/>
                    <a:pt x="123" y="284"/>
                    <a:pt x="126" y="246"/>
                  </a:cubicBezTo>
                  <a:cubicBezTo>
                    <a:pt x="132" y="183"/>
                    <a:pt x="140" y="121"/>
                    <a:pt x="146" y="58"/>
                  </a:cubicBezTo>
                  <a:cubicBezTo>
                    <a:pt x="151" y="20"/>
                    <a:pt x="123" y="1"/>
                    <a:pt x="93" y="1"/>
                  </a:cubicBezTo>
                  <a:close/>
                </a:path>
              </a:pathLst>
            </a:custGeom>
            <a:solidFill>
              <a:srgbClr val="DADA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32"/>
            <p:cNvSpPr/>
            <p:nvPr/>
          </p:nvSpPr>
          <p:spPr>
            <a:xfrm>
              <a:off x="2932274" y="3494115"/>
              <a:ext cx="8159" cy="26087"/>
            </a:xfrm>
            <a:custGeom>
              <a:avLst/>
              <a:gdLst/>
              <a:ahLst/>
              <a:cxnLst/>
              <a:rect l="l" t="t" r="r" b="b"/>
              <a:pathLst>
                <a:path w="218" h="697" extrusionOk="0">
                  <a:moveTo>
                    <a:pt x="140" y="0"/>
                  </a:moveTo>
                  <a:cubicBezTo>
                    <a:pt x="110" y="0"/>
                    <a:pt x="81" y="20"/>
                    <a:pt x="84" y="60"/>
                  </a:cubicBezTo>
                  <a:cubicBezTo>
                    <a:pt x="94" y="252"/>
                    <a:pt x="74" y="438"/>
                    <a:pt x="14" y="623"/>
                  </a:cubicBezTo>
                  <a:cubicBezTo>
                    <a:pt x="0" y="667"/>
                    <a:pt x="38" y="696"/>
                    <a:pt x="75" y="696"/>
                  </a:cubicBezTo>
                  <a:cubicBezTo>
                    <a:pt x="100" y="696"/>
                    <a:pt x="124" y="683"/>
                    <a:pt x="134" y="653"/>
                  </a:cubicBezTo>
                  <a:cubicBezTo>
                    <a:pt x="193" y="461"/>
                    <a:pt x="217" y="262"/>
                    <a:pt x="204" y="60"/>
                  </a:cubicBezTo>
                  <a:cubicBezTo>
                    <a:pt x="202" y="20"/>
                    <a:pt x="171" y="0"/>
                    <a:pt x="140" y="0"/>
                  </a:cubicBezTo>
                  <a:close/>
                </a:path>
              </a:pathLst>
            </a:custGeom>
            <a:solidFill>
              <a:srgbClr val="DADA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32"/>
            <p:cNvSpPr/>
            <p:nvPr/>
          </p:nvSpPr>
          <p:spPr>
            <a:xfrm>
              <a:off x="3186938" y="3574549"/>
              <a:ext cx="5427" cy="23579"/>
            </a:xfrm>
            <a:custGeom>
              <a:avLst/>
              <a:gdLst/>
              <a:ahLst/>
              <a:cxnLst/>
              <a:rect l="l" t="t" r="r" b="b"/>
              <a:pathLst>
                <a:path w="145" h="630" extrusionOk="0">
                  <a:moveTo>
                    <a:pt x="59" y="0"/>
                  </a:moveTo>
                  <a:cubicBezTo>
                    <a:pt x="29" y="0"/>
                    <a:pt x="1" y="20"/>
                    <a:pt x="5" y="60"/>
                  </a:cubicBezTo>
                  <a:cubicBezTo>
                    <a:pt x="19" y="229"/>
                    <a:pt x="25" y="398"/>
                    <a:pt x="16" y="570"/>
                  </a:cubicBezTo>
                  <a:cubicBezTo>
                    <a:pt x="14" y="610"/>
                    <a:pt x="44" y="630"/>
                    <a:pt x="75" y="630"/>
                  </a:cubicBezTo>
                  <a:cubicBezTo>
                    <a:pt x="105" y="630"/>
                    <a:pt x="137" y="610"/>
                    <a:pt x="138" y="570"/>
                  </a:cubicBezTo>
                  <a:cubicBezTo>
                    <a:pt x="145" y="398"/>
                    <a:pt x="141" y="229"/>
                    <a:pt x="125" y="60"/>
                  </a:cubicBezTo>
                  <a:cubicBezTo>
                    <a:pt x="122" y="20"/>
                    <a:pt x="89" y="0"/>
                    <a:pt x="59" y="0"/>
                  </a:cubicBezTo>
                  <a:close/>
                </a:path>
              </a:pathLst>
            </a:custGeom>
            <a:solidFill>
              <a:srgbClr val="DADA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32"/>
            <p:cNvSpPr/>
            <p:nvPr/>
          </p:nvSpPr>
          <p:spPr>
            <a:xfrm>
              <a:off x="3198953" y="3569421"/>
              <a:ext cx="5539" cy="21034"/>
            </a:xfrm>
            <a:custGeom>
              <a:avLst/>
              <a:gdLst/>
              <a:ahLst/>
              <a:cxnLst/>
              <a:rect l="l" t="t" r="r" b="b"/>
              <a:pathLst>
                <a:path w="148" h="562" extrusionOk="0">
                  <a:moveTo>
                    <a:pt x="88" y="1"/>
                  </a:moveTo>
                  <a:cubicBezTo>
                    <a:pt x="58" y="1"/>
                    <a:pt x="28" y="20"/>
                    <a:pt x="26" y="58"/>
                  </a:cubicBezTo>
                  <a:cubicBezTo>
                    <a:pt x="16" y="207"/>
                    <a:pt x="10" y="356"/>
                    <a:pt x="2" y="501"/>
                  </a:cubicBezTo>
                  <a:cubicBezTo>
                    <a:pt x="1" y="541"/>
                    <a:pt x="30" y="561"/>
                    <a:pt x="60" y="561"/>
                  </a:cubicBezTo>
                  <a:cubicBezTo>
                    <a:pt x="89" y="561"/>
                    <a:pt x="120" y="541"/>
                    <a:pt x="122" y="501"/>
                  </a:cubicBezTo>
                  <a:cubicBezTo>
                    <a:pt x="132" y="356"/>
                    <a:pt x="138" y="207"/>
                    <a:pt x="145" y="58"/>
                  </a:cubicBezTo>
                  <a:cubicBezTo>
                    <a:pt x="147" y="20"/>
                    <a:pt x="118" y="1"/>
                    <a:pt x="88" y="1"/>
                  </a:cubicBezTo>
                  <a:close/>
                </a:path>
              </a:pathLst>
            </a:custGeom>
            <a:solidFill>
              <a:srgbClr val="DADA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32"/>
            <p:cNvSpPr/>
            <p:nvPr/>
          </p:nvSpPr>
          <p:spPr>
            <a:xfrm>
              <a:off x="3214411" y="3534276"/>
              <a:ext cx="4604" cy="27472"/>
            </a:xfrm>
            <a:custGeom>
              <a:avLst/>
              <a:gdLst/>
              <a:ahLst/>
              <a:cxnLst/>
              <a:rect l="l" t="t" r="r" b="b"/>
              <a:pathLst>
                <a:path w="123" h="734" extrusionOk="0">
                  <a:moveTo>
                    <a:pt x="61" y="0"/>
                  </a:moveTo>
                  <a:cubicBezTo>
                    <a:pt x="31" y="0"/>
                    <a:pt x="0" y="20"/>
                    <a:pt x="0" y="60"/>
                  </a:cubicBezTo>
                  <a:lnTo>
                    <a:pt x="0" y="676"/>
                  </a:lnTo>
                  <a:cubicBezTo>
                    <a:pt x="0" y="714"/>
                    <a:pt x="31" y="733"/>
                    <a:pt x="61" y="733"/>
                  </a:cubicBezTo>
                  <a:cubicBezTo>
                    <a:pt x="92" y="733"/>
                    <a:pt x="123" y="714"/>
                    <a:pt x="123" y="676"/>
                  </a:cubicBezTo>
                  <a:lnTo>
                    <a:pt x="123" y="60"/>
                  </a:lnTo>
                  <a:cubicBezTo>
                    <a:pt x="123" y="20"/>
                    <a:pt x="92" y="0"/>
                    <a:pt x="61" y="0"/>
                  </a:cubicBezTo>
                  <a:close/>
                </a:path>
              </a:pathLst>
            </a:custGeom>
            <a:solidFill>
              <a:srgbClr val="DADA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32"/>
            <p:cNvSpPr/>
            <p:nvPr/>
          </p:nvSpPr>
          <p:spPr>
            <a:xfrm>
              <a:off x="3197006" y="3408553"/>
              <a:ext cx="7448" cy="26199"/>
            </a:xfrm>
            <a:custGeom>
              <a:avLst/>
              <a:gdLst/>
              <a:ahLst/>
              <a:cxnLst/>
              <a:rect l="l" t="t" r="r" b="b"/>
              <a:pathLst>
                <a:path w="199" h="700" extrusionOk="0">
                  <a:moveTo>
                    <a:pt x="60" y="1"/>
                  </a:moveTo>
                  <a:cubicBezTo>
                    <a:pt x="29" y="1"/>
                    <a:pt x="0" y="20"/>
                    <a:pt x="2" y="58"/>
                  </a:cubicBezTo>
                  <a:cubicBezTo>
                    <a:pt x="15" y="260"/>
                    <a:pt x="39" y="459"/>
                    <a:pt x="74" y="654"/>
                  </a:cubicBezTo>
                  <a:cubicBezTo>
                    <a:pt x="80" y="686"/>
                    <a:pt x="102" y="700"/>
                    <a:pt x="125" y="700"/>
                  </a:cubicBezTo>
                  <a:cubicBezTo>
                    <a:pt x="160" y="700"/>
                    <a:pt x="198" y="669"/>
                    <a:pt x="190" y="624"/>
                  </a:cubicBezTo>
                  <a:cubicBezTo>
                    <a:pt x="158" y="435"/>
                    <a:pt x="138" y="246"/>
                    <a:pt x="124" y="58"/>
                  </a:cubicBezTo>
                  <a:cubicBezTo>
                    <a:pt x="121" y="20"/>
                    <a:pt x="90" y="1"/>
                    <a:pt x="60" y="1"/>
                  </a:cubicBezTo>
                  <a:close/>
                </a:path>
              </a:pathLst>
            </a:custGeom>
            <a:solidFill>
              <a:srgbClr val="DADA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32"/>
            <p:cNvSpPr/>
            <p:nvPr/>
          </p:nvSpPr>
          <p:spPr>
            <a:xfrm>
              <a:off x="3213550" y="3416151"/>
              <a:ext cx="7036" cy="24328"/>
            </a:xfrm>
            <a:custGeom>
              <a:avLst/>
              <a:gdLst/>
              <a:ahLst/>
              <a:cxnLst/>
              <a:rect l="l" t="t" r="r" b="b"/>
              <a:pathLst>
                <a:path w="188" h="650" extrusionOk="0">
                  <a:moveTo>
                    <a:pt x="67" y="0"/>
                  </a:moveTo>
                  <a:cubicBezTo>
                    <a:pt x="37" y="0"/>
                    <a:pt x="7" y="20"/>
                    <a:pt x="7" y="60"/>
                  </a:cubicBezTo>
                  <a:cubicBezTo>
                    <a:pt x="0" y="245"/>
                    <a:pt x="20" y="424"/>
                    <a:pt x="60" y="607"/>
                  </a:cubicBezTo>
                  <a:cubicBezTo>
                    <a:pt x="66" y="637"/>
                    <a:pt x="89" y="650"/>
                    <a:pt x="113" y="650"/>
                  </a:cubicBezTo>
                  <a:cubicBezTo>
                    <a:pt x="149" y="650"/>
                    <a:pt x="188" y="619"/>
                    <a:pt x="176" y="573"/>
                  </a:cubicBezTo>
                  <a:cubicBezTo>
                    <a:pt x="139" y="404"/>
                    <a:pt x="123" y="232"/>
                    <a:pt x="126" y="60"/>
                  </a:cubicBezTo>
                  <a:cubicBezTo>
                    <a:pt x="127" y="20"/>
                    <a:pt x="98" y="0"/>
                    <a:pt x="67" y="0"/>
                  </a:cubicBezTo>
                  <a:close/>
                </a:path>
              </a:pathLst>
            </a:custGeom>
            <a:solidFill>
              <a:srgbClr val="DADA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32"/>
            <p:cNvSpPr/>
            <p:nvPr/>
          </p:nvSpPr>
          <p:spPr>
            <a:xfrm>
              <a:off x="2827923" y="3686947"/>
              <a:ext cx="6962" cy="20398"/>
            </a:xfrm>
            <a:custGeom>
              <a:avLst/>
              <a:gdLst/>
              <a:ahLst/>
              <a:cxnLst/>
              <a:rect l="l" t="t" r="r" b="b"/>
              <a:pathLst>
                <a:path w="186" h="545" extrusionOk="0">
                  <a:moveTo>
                    <a:pt x="68" y="0"/>
                  </a:moveTo>
                  <a:cubicBezTo>
                    <a:pt x="38" y="0"/>
                    <a:pt x="6" y="19"/>
                    <a:pt x="5" y="57"/>
                  </a:cubicBezTo>
                  <a:cubicBezTo>
                    <a:pt x="1" y="210"/>
                    <a:pt x="18" y="355"/>
                    <a:pt x="57" y="501"/>
                  </a:cubicBezTo>
                  <a:cubicBezTo>
                    <a:pt x="65" y="531"/>
                    <a:pt x="88" y="544"/>
                    <a:pt x="112" y="544"/>
                  </a:cubicBezTo>
                  <a:cubicBezTo>
                    <a:pt x="148" y="544"/>
                    <a:pt x="185" y="514"/>
                    <a:pt x="173" y="468"/>
                  </a:cubicBezTo>
                  <a:cubicBezTo>
                    <a:pt x="137" y="335"/>
                    <a:pt x="124" y="196"/>
                    <a:pt x="127" y="57"/>
                  </a:cubicBezTo>
                  <a:cubicBezTo>
                    <a:pt x="129" y="19"/>
                    <a:pt x="99" y="0"/>
                    <a:pt x="68" y="0"/>
                  </a:cubicBezTo>
                  <a:close/>
                </a:path>
              </a:pathLst>
            </a:custGeom>
            <a:solidFill>
              <a:srgbClr val="DADA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32"/>
            <p:cNvSpPr/>
            <p:nvPr/>
          </p:nvSpPr>
          <p:spPr>
            <a:xfrm>
              <a:off x="2840799" y="3702855"/>
              <a:ext cx="8346" cy="23579"/>
            </a:xfrm>
            <a:custGeom>
              <a:avLst/>
              <a:gdLst/>
              <a:ahLst/>
              <a:cxnLst/>
              <a:rect l="l" t="t" r="r" b="b"/>
              <a:pathLst>
                <a:path w="223" h="630" extrusionOk="0">
                  <a:moveTo>
                    <a:pt x="61" y="0"/>
                  </a:moveTo>
                  <a:cubicBezTo>
                    <a:pt x="30" y="0"/>
                    <a:pt x="0" y="20"/>
                    <a:pt x="2" y="60"/>
                  </a:cubicBezTo>
                  <a:cubicBezTo>
                    <a:pt x="5" y="242"/>
                    <a:pt x="34" y="417"/>
                    <a:pt x="91" y="586"/>
                  </a:cubicBezTo>
                  <a:cubicBezTo>
                    <a:pt x="100" y="616"/>
                    <a:pt x="125" y="629"/>
                    <a:pt x="149" y="629"/>
                  </a:cubicBezTo>
                  <a:cubicBezTo>
                    <a:pt x="186" y="629"/>
                    <a:pt x="223" y="600"/>
                    <a:pt x="207" y="557"/>
                  </a:cubicBezTo>
                  <a:cubicBezTo>
                    <a:pt x="154" y="394"/>
                    <a:pt x="124" y="228"/>
                    <a:pt x="124" y="60"/>
                  </a:cubicBezTo>
                  <a:cubicBezTo>
                    <a:pt x="123" y="20"/>
                    <a:pt x="91" y="0"/>
                    <a:pt x="61" y="0"/>
                  </a:cubicBezTo>
                  <a:close/>
                </a:path>
              </a:pathLst>
            </a:custGeom>
            <a:solidFill>
              <a:srgbClr val="DADA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32"/>
            <p:cNvSpPr/>
            <p:nvPr/>
          </p:nvSpPr>
          <p:spPr>
            <a:xfrm>
              <a:off x="2681839" y="3358998"/>
              <a:ext cx="658125" cy="462866"/>
            </a:xfrm>
            <a:custGeom>
              <a:avLst/>
              <a:gdLst/>
              <a:ahLst/>
              <a:cxnLst/>
              <a:rect l="l" t="t" r="r" b="b"/>
              <a:pathLst>
                <a:path w="17584" h="12367" extrusionOk="0">
                  <a:moveTo>
                    <a:pt x="15752" y="5750"/>
                  </a:moveTo>
                  <a:cubicBezTo>
                    <a:pt x="15807" y="5750"/>
                    <a:pt x="15873" y="5839"/>
                    <a:pt x="15909" y="5922"/>
                  </a:cubicBezTo>
                  <a:cubicBezTo>
                    <a:pt x="15952" y="6015"/>
                    <a:pt x="15981" y="6114"/>
                    <a:pt x="16008" y="6213"/>
                  </a:cubicBezTo>
                  <a:cubicBezTo>
                    <a:pt x="16107" y="6620"/>
                    <a:pt x="16143" y="7045"/>
                    <a:pt x="16176" y="7468"/>
                  </a:cubicBezTo>
                  <a:cubicBezTo>
                    <a:pt x="16202" y="7850"/>
                    <a:pt x="16211" y="8232"/>
                    <a:pt x="16197" y="8613"/>
                  </a:cubicBezTo>
                  <a:lnTo>
                    <a:pt x="16197" y="8613"/>
                  </a:lnTo>
                  <a:cubicBezTo>
                    <a:pt x="16098" y="8596"/>
                    <a:pt x="16002" y="8564"/>
                    <a:pt x="15915" y="8515"/>
                  </a:cubicBezTo>
                  <a:cubicBezTo>
                    <a:pt x="15739" y="8412"/>
                    <a:pt x="15611" y="8246"/>
                    <a:pt x="15527" y="8061"/>
                  </a:cubicBezTo>
                  <a:cubicBezTo>
                    <a:pt x="15441" y="7872"/>
                    <a:pt x="15392" y="7667"/>
                    <a:pt x="15368" y="7462"/>
                  </a:cubicBezTo>
                  <a:cubicBezTo>
                    <a:pt x="15319" y="7048"/>
                    <a:pt x="15352" y="6617"/>
                    <a:pt x="15461" y="6216"/>
                  </a:cubicBezTo>
                  <a:cubicBezTo>
                    <a:pt x="15491" y="6117"/>
                    <a:pt x="15527" y="6021"/>
                    <a:pt x="15574" y="5932"/>
                  </a:cubicBezTo>
                  <a:cubicBezTo>
                    <a:pt x="15617" y="5845"/>
                    <a:pt x="15686" y="5753"/>
                    <a:pt x="15746" y="5750"/>
                  </a:cubicBezTo>
                  <a:cubicBezTo>
                    <a:pt x="15748" y="5750"/>
                    <a:pt x="15750" y="5750"/>
                    <a:pt x="15752" y="5750"/>
                  </a:cubicBezTo>
                  <a:close/>
                  <a:moveTo>
                    <a:pt x="2152" y="7814"/>
                  </a:moveTo>
                  <a:cubicBezTo>
                    <a:pt x="2167" y="7814"/>
                    <a:pt x="2182" y="7827"/>
                    <a:pt x="2205" y="7852"/>
                  </a:cubicBezTo>
                  <a:cubicBezTo>
                    <a:pt x="2268" y="7939"/>
                    <a:pt x="2275" y="8081"/>
                    <a:pt x="2262" y="8207"/>
                  </a:cubicBezTo>
                  <a:cubicBezTo>
                    <a:pt x="2235" y="8465"/>
                    <a:pt x="2146" y="8720"/>
                    <a:pt x="2023" y="8955"/>
                  </a:cubicBezTo>
                  <a:cubicBezTo>
                    <a:pt x="1973" y="9046"/>
                    <a:pt x="1917" y="9135"/>
                    <a:pt x="1853" y="9219"/>
                  </a:cubicBezTo>
                  <a:lnTo>
                    <a:pt x="1853" y="9219"/>
                  </a:lnTo>
                  <a:cubicBezTo>
                    <a:pt x="1847" y="9070"/>
                    <a:pt x="1850" y="8921"/>
                    <a:pt x="1861" y="8773"/>
                  </a:cubicBezTo>
                  <a:cubicBezTo>
                    <a:pt x="1881" y="8508"/>
                    <a:pt x="1921" y="8240"/>
                    <a:pt x="2016" y="7998"/>
                  </a:cubicBezTo>
                  <a:cubicBezTo>
                    <a:pt x="2040" y="7942"/>
                    <a:pt x="2070" y="7882"/>
                    <a:pt x="2106" y="7843"/>
                  </a:cubicBezTo>
                  <a:cubicBezTo>
                    <a:pt x="2126" y="7823"/>
                    <a:pt x="2139" y="7814"/>
                    <a:pt x="2152" y="7814"/>
                  </a:cubicBezTo>
                  <a:close/>
                  <a:moveTo>
                    <a:pt x="15345" y="1"/>
                  </a:moveTo>
                  <a:cubicBezTo>
                    <a:pt x="15693" y="776"/>
                    <a:pt x="16014" y="1564"/>
                    <a:pt x="16312" y="2362"/>
                  </a:cubicBezTo>
                  <a:cubicBezTo>
                    <a:pt x="16607" y="3160"/>
                    <a:pt x="16878" y="3968"/>
                    <a:pt x="17097" y="4789"/>
                  </a:cubicBezTo>
                  <a:cubicBezTo>
                    <a:pt x="17210" y="5200"/>
                    <a:pt x="17303" y="5614"/>
                    <a:pt x="17375" y="6031"/>
                  </a:cubicBezTo>
                  <a:cubicBezTo>
                    <a:pt x="17448" y="6449"/>
                    <a:pt x="17498" y="6872"/>
                    <a:pt x="17485" y="7293"/>
                  </a:cubicBezTo>
                  <a:cubicBezTo>
                    <a:pt x="17474" y="7502"/>
                    <a:pt x="17451" y="7710"/>
                    <a:pt x="17392" y="7908"/>
                  </a:cubicBezTo>
                  <a:cubicBezTo>
                    <a:pt x="17329" y="8107"/>
                    <a:pt x="17229" y="8293"/>
                    <a:pt x="17071" y="8419"/>
                  </a:cubicBezTo>
                  <a:cubicBezTo>
                    <a:pt x="16915" y="8544"/>
                    <a:pt x="16707" y="8594"/>
                    <a:pt x="16501" y="8621"/>
                  </a:cubicBezTo>
                  <a:cubicBezTo>
                    <a:pt x="16458" y="8625"/>
                    <a:pt x="16415" y="8628"/>
                    <a:pt x="16372" y="8628"/>
                  </a:cubicBezTo>
                  <a:cubicBezTo>
                    <a:pt x="16356" y="8628"/>
                    <a:pt x="16341" y="8628"/>
                    <a:pt x="16326" y="8627"/>
                  </a:cubicBezTo>
                  <a:lnTo>
                    <a:pt x="16326" y="8627"/>
                  </a:lnTo>
                  <a:cubicBezTo>
                    <a:pt x="16338" y="8238"/>
                    <a:pt x="16327" y="7847"/>
                    <a:pt x="16299" y="7459"/>
                  </a:cubicBezTo>
                  <a:cubicBezTo>
                    <a:pt x="16266" y="7031"/>
                    <a:pt x="16230" y="6607"/>
                    <a:pt x="16123" y="6183"/>
                  </a:cubicBezTo>
                  <a:cubicBezTo>
                    <a:pt x="16094" y="6081"/>
                    <a:pt x="16064" y="5975"/>
                    <a:pt x="16014" y="5872"/>
                  </a:cubicBezTo>
                  <a:cubicBezTo>
                    <a:pt x="15991" y="5822"/>
                    <a:pt x="15961" y="5773"/>
                    <a:pt x="15921" y="5723"/>
                  </a:cubicBezTo>
                  <a:cubicBezTo>
                    <a:pt x="15887" y="5683"/>
                    <a:pt x="15830" y="5633"/>
                    <a:pt x="15754" y="5633"/>
                  </a:cubicBezTo>
                  <a:cubicBezTo>
                    <a:pt x="15749" y="5633"/>
                    <a:pt x="15744" y="5633"/>
                    <a:pt x="15739" y="5634"/>
                  </a:cubicBezTo>
                  <a:cubicBezTo>
                    <a:pt x="15657" y="5640"/>
                    <a:pt x="15603" y="5690"/>
                    <a:pt x="15567" y="5733"/>
                  </a:cubicBezTo>
                  <a:cubicBezTo>
                    <a:pt x="15527" y="5779"/>
                    <a:pt x="15498" y="5829"/>
                    <a:pt x="15471" y="5879"/>
                  </a:cubicBezTo>
                  <a:cubicBezTo>
                    <a:pt x="15418" y="5978"/>
                    <a:pt x="15385" y="6081"/>
                    <a:pt x="15352" y="6187"/>
                  </a:cubicBezTo>
                  <a:cubicBezTo>
                    <a:pt x="15239" y="6607"/>
                    <a:pt x="15209" y="7045"/>
                    <a:pt x="15259" y="7475"/>
                  </a:cubicBezTo>
                  <a:cubicBezTo>
                    <a:pt x="15289" y="7690"/>
                    <a:pt x="15339" y="7902"/>
                    <a:pt x="15432" y="8104"/>
                  </a:cubicBezTo>
                  <a:cubicBezTo>
                    <a:pt x="15524" y="8303"/>
                    <a:pt x="15666" y="8488"/>
                    <a:pt x="15865" y="8601"/>
                  </a:cubicBezTo>
                  <a:cubicBezTo>
                    <a:pt x="15966" y="8659"/>
                    <a:pt x="16078" y="8695"/>
                    <a:pt x="16193" y="8713"/>
                  </a:cubicBezTo>
                  <a:lnTo>
                    <a:pt x="16193" y="8713"/>
                  </a:lnTo>
                  <a:cubicBezTo>
                    <a:pt x="16173" y="9142"/>
                    <a:pt x="16124" y="9570"/>
                    <a:pt x="16037" y="9992"/>
                  </a:cubicBezTo>
                  <a:cubicBezTo>
                    <a:pt x="15952" y="10406"/>
                    <a:pt x="15832" y="10809"/>
                    <a:pt x="15660" y="11194"/>
                  </a:cubicBezTo>
                  <a:cubicBezTo>
                    <a:pt x="15495" y="11566"/>
                    <a:pt x="15286" y="11932"/>
                    <a:pt x="15007" y="12214"/>
                  </a:cubicBezTo>
                  <a:lnTo>
                    <a:pt x="15007" y="12214"/>
                  </a:lnTo>
                  <a:cubicBezTo>
                    <a:pt x="12870" y="12030"/>
                    <a:pt x="10727" y="11909"/>
                    <a:pt x="8583" y="11856"/>
                  </a:cubicBezTo>
                  <a:cubicBezTo>
                    <a:pt x="8081" y="11845"/>
                    <a:pt x="7579" y="11838"/>
                    <a:pt x="7076" y="11838"/>
                  </a:cubicBezTo>
                  <a:cubicBezTo>
                    <a:pt x="6499" y="11838"/>
                    <a:pt x="5920" y="11848"/>
                    <a:pt x="5342" y="11873"/>
                  </a:cubicBezTo>
                  <a:lnTo>
                    <a:pt x="4536" y="11916"/>
                  </a:lnTo>
                  <a:cubicBezTo>
                    <a:pt x="4502" y="11916"/>
                    <a:pt x="4467" y="11917"/>
                    <a:pt x="4432" y="11917"/>
                  </a:cubicBezTo>
                  <a:cubicBezTo>
                    <a:pt x="4202" y="11917"/>
                    <a:pt x="3973" y="11898"/>
                    <a:pt x="3749" y="11850"/>
                  </a:cubicBezTo>
                  <a:cubicBezTo>
                    <a:pt x="3232" y="11743"/>
                    <a:pt x="2751" y="11462"/>
                    <a:pt x="2434" y="11038"/>
                  </a:cubicBezTo>
                  <a:cubicBezTo>
                    <a:pt x="2112" y="10621"/>
                    <a:pt x="1944" y="10097"/>
                    <a:pt x="1881" y="9571"/>
                  </a:cubicBezTo>
                  <a:cubicBezTo>
                    <a:pt x="1872" y="9498"/>
                    <a:pt x="1865" y="9425"/>
                    <a:pt x="1860" y="9352"/>
                  </a:cubicBezTo>
                  <a:lnTo>
                    <a:pt x="1860" y="9352"/>
                  </a:lnTo>
                  <a:cubicBezTo>
                    <a:pt x="1954" y="9243"/>
                    <a:pt x="2034" y="9122"/>
                    <a:pt x="2103" y="8998"/>
                  </a:cubicBezTo>
                  <a:cubicBezTo>
                    <a:pt x="2232" y="8756"/>
                    <a:pt x="2328" y="8492"/>
                    <a:pt x="2358" y="8217"/>
                  </a:cubicBezTo>
                  <a:cubicBezTo>
                    <a:pt x="2364" y="8078"/>
                    <a:pt x="2374" y="7928"/>
                    <a:pt x="2282" y="7789"/>
                  </a:cubicBezTo>
                  <a:cubicBezTo>
                    <a:pt x="2252" y="7760"/>
                    <a:pt x="2225" y="7730"/>
                    <a:pt x="2166" y="7717"/>
                  </a:cubicBezTo>
                  <a:cubicBezTo>
                    <a:pt x="2162" y="7717"/>
                    <a:pt x="2159" y="7717"/>
                    <a:pt x="2156" y="7717"/>
                  </a:cubicBezTo>
                  <a:cubicBezTo>
                    <a:pt x="2101" y="7717"/>
                    <a:pt x="2062" y="7748"/>
                    <a:pt x="2036" y="7773"/>
                  </a:cubicBezTo>
                  <a:cubicBezTo>
                    <a:pt x="1984" y="7832"/>
                    <a:pt x="1954" y="7896"/>
                    <a:pt x="1924" y="7962"/>
                  </a:cubicBezTo>
                  <a:cubicBezTo>
                    <a:pt x="1822" y="8223"/>
                    <a:pt x="1782" y="8495"/>
                    <a:pt x="1758" y="8766"/>
                  </a:cubicBezTo>
                  <a:cubicBezTo>
                    <a:pt x="1744" y="8955"/>
                    <a:pt x="1742" y="9146"/>
                    <a:pt x="1753" y="9337"/>
                  </a:cubicBezTo>
                  <a:lnTo>
                    <a:pt x="1753" y="9337"/>
                  </a:lnTo>
                  <a:cubicBezTo>
                    <a:pt x="1680" y="9414"/>
                    <a:pt x="1600" y="9483"/>
                    <a:pt x="1510" y="9538"/>
                  </a:cubicBezTo>
                  <a:cubicBezTo>
                    <a:pt x="1400" y="9604"/>
                    <a:pt x="1278" y="9647"/>
                    <a:pt x="1149" y="9651"/>
                  </a:cubicBezTo>
                  <a:cubicBezTo>
                    <a:pt x="1144" y="9651"/>
                    <a:pt x="1139" y="9651"/>
                    <a:pt x="1134" y="9651"/>
                  </a:cubicBezTo>
                  <a:cubicBezTo>
                    <a:pt x="1013" y="9651"/>
                    <a:pt x="893" y="9615"/>
                    <a:pt x="781" y="9558"/>
                  </a:cubicBezTo>
                  <a:cubicBezTo>
                    <a:pt x="669" y="9498"/>
                    <a:pt x="560" y="9419"/>
                    <a:pt x="477" y="9322"/>
                  </a:cubicBezTo>
                  <a:cubicBezTo>
                    <a:pt x="394" y="9223"/>
                    <a:pt x="331" y="9108"/>
                    <a:pt x="281" y="8985"/>
                  </a:cubicBezTo>
                  <a:cubicBezTo>
                    <a:pt x="182" y="8740"/>
                    <a:pt x="136" y="8475"/>
                    <a:pt x="109" y="8210"/>
                  </a:cubicBezTo>
                  <a:cubicBezTo>
                    <a:pt x="60" y="7673"/>
                    <a:pt x="86" y="7134"/>
                    <a:pt x="139" y="6600"/>
                  </a:cubicBezTo>
                  <a:cubicBezTo>
                    <a:pt x="248" y="5527"/>
                    <a:pt x="457" y="4468"/>
                    <a:pt x="718" y="3421"/>
                  </a:cubicBezTo>
                  <a:lnTo>
                    <a:pt x="718" y="3421"/>
                  </a:lnTo>
                  <a:cubicBezTo>
                    <a:pt x="440" y="4465"/>
                    <a:pt x="219" y="5521"/>
                    <a:pt x="93" y="6594"/>
                  </a:cubicBezTo>
                  <a:cubicBezTo>
                    <a:pt x="37" y="7130"/>
                    <a:pt x="0" y="7673"/>
                    <a:pt x="43" y="8214"/>
                  </a:cubicBezTo>
                  <a:cubicBezTo>
                    <a:pt x="66" y="8485"/>
                    <a:pt x="109" y="8756"/>
                    <a:pt x="208" y="9015"/>
                  </a:cubicBezTo>
                  <a:cubicBezTo>
                    <a:pt x="258" y="9144"/>
                    <a:pt x="324" y="9267"/>
                    <a:pt x="414" y="9376"/>
                  </a:cubicBezTo>
                  <a:cubicBezTo>
                    <a:pt x="506" y="9481"/>
                    <a:pt x="619" y="9565"/>
                    <a:pt x="745" y="9631"/>
                  </a:cubicBezTo>
                  <a:cubicBezTo>
                    <a:pt x="863" y="9694"/>
                    <a:pt x="1000" y="9733"/>
                    <a:pt x="1136" y="9733"/>
                  </a:cubicBezTo>
                  <a:cubicBezTo>
                    <a:pt x="1142" y="9733"/>
                    <a:pt x="1147" y="9733"/>
                    <a:pt x="1152" y="9733"/>
                  </a:cubicBezTo>
                  <a:cubicBezTo>
                    <a:pt x="1295" y="9733"/>
                    <a:pt x="1437" y="9684"/>
                    <a:pt x="1556" y="9611"/>
                  </a:cubicBezTo>
                  <a:cubicBezTo>
                    <a:pt x="1631" y="9566"/>
                    <a:pt x="1699" y="9513"/>
                    <a:pt x="1761" y="9454"/>
                  </a:cubicBezTo>
                  <a:lnTo>
                    <a:pt x="1761" y="9454"/>
                  </a:lnTo>
                  <a:cubicBezTo>
                    <a:pt x="1765" y="9498"/>
                    <a:pt x="1770" y="9541"/>
                    <a:pt x="1775" y="9585"/>
                  </a:cubicBezTo>
                  <a:cubicBezTo>
                    <a:pt x="1837" y="10124"/>
                    <a:pt x="2010" y="10664"/>
                    <a:pt x="2345" y="11107"/>
                  </a:cubicBezTo>
                  <a:cubicBezTo>
                    <a:pt x="2676" y="11555"/>
                    <a:pt x="3182" y="11856"/>
                    <a:pt x="3722" y="11969"/>
                  </a:cubicBezTo>
                  <a:cubicBezTo>
                    <a:pt x="3956" y="12021"/>
                    <a:pt x="4195" y="12043"/>
                    <a:pt x="4434" y="12043"/>
                  </a:cubicBezTo>
                  <a:cubicBezTo>
                    <a:pt x="4469" y="12043"/>
                    <a:pt x="4504" y="12042"/>
                    <a:pt x="4540" y="12041"/>
                  </a:cubicBezTo>
                  <a:lnTo>
                    <a:pt x="5348" y="12001"/>
                  </a:lnTo>
                  <a:cubicBezTo>
                    <a:pt x="5846" y="11983"/>
                    <a:pt x="6345" y="11975"/>
                    <a:pt x="6843" y="11975"/>
                  </a:cubicBezTo>
                  <a:cubicBezTo>
                    <a:pt x="7421" y="11975"/>
                    <a:pt x="7999" y="11986"/>
                    <a:pt x="8577" y="12001"/>
                  </a:cubicBezTo>
                  <a:cubicBezTo>
                    <a:pt x="9656" y="12032"/>
                    <a:pt x="10732" y="12081"/>
                    <a:pt x="11808" y="12144"/>
                  </a:cubicBezTo>
                  <a:cubicBezTo>
                    <a:pt x="12881" y="12207"/>
                    <a:pt x="13957" y="12276"/>
                    <a:pt x="15030" y="12362"/>
                  </a:cubicBezTo>
                  <a:lnTo>
                    <a:pt x="15067" y="12366"/>
                  </a:lnTo>
                  <a:lnTo>
                    <a:pt x="15087" y="12346"/>
                  </a:lnTo>
                  <a:cubicBezTo>
                    <a:pt x="15405" y="12025"/>
                    <a:pt x="15617" y="11647"/>
                    <a:pt x="15793" y="11254"/>
                  </a:cubicBezTo>
                  <a:cubicBezTo>
                    <a:pt x="15964" y="10856"/>
                    <a:pt x="16087" y="10439"/>
                    <a:pt x="16173" y="10018"/>
                  </a:cubicBezTo>
                  <a:cubicBezTo>
                    <a:pt x="16257" y="9591"/>
                    <a:pt x="16304" y="9159"/>
                    <a:pt x="16322" y="8725"/>
                  </a:cubicBezTo>
                  <a:lnTo>
                    <a:pt x="16322" y="8725"/>
                  </a:lnTo>
                  <a:cubicBezTo>
                    <a:pt x="16337" y="8725"/>
                    <a:pt x="16351" y="8726"/>
                    <a:pt x="16366" y="8726"/>
                  </a:cubicBezTo>
                  <a:cubicBezTo>
                    <a:pt x="16416" y="8726"/>
                    <a:pt x="16465" y="8723"/>
                    <a:pt x="16514" y="8717"/>
                  </a:cubicBezTo>
                  <a:cubicBezTo>
                    <a:pt x="16624" y="8703"/>
                    <a:pt x="16730" y="8683"/>
                    <a:pt x="16835" y="8651"/>
                  </a:cubicBezTo>
                  <a:cubicBezTo>
                    <a:pt x="16942" y="8617"/>
                    <a:pt x="17041" y="8561"/>
                    <a:pt x="17130" y="8492"/>
                  </a:cubicBezTo>
                  <a:cubicBezTo>
                    <a:pt x="17309" y="8349"/>
                    <a:pt x="17415" y="8144"/>
                    <a:pt x="17478" y="7935"/>
                  </a:cubicBezTo>
                  <a:cubicBezTo>
                    <a:pt x="17541" y="7726"/>
                    <a:pt x="17567" y="7511"/>
                    <a:pt x="17574" y="7296"/>
                  </a:cubicBezTo>
                  <a:cubicBezTo>
                    <a:pt x="17584" y="6866"/>
                    <a:pt x="17534" y="6438"/>
                    <a:pt x="17458" y="6018"/>
                  </a:cubicBezTo>
                  <a:cubicBezTo>
                    <a:pt x="17385" y="5594"/>
                    <a:pt x="17280" y="5180"/>
                    <a:pt x="17167" y="4769"/>
                  </a:cubicBezTo>
                  <a:cubicBezTo>
                    <a:pt x="16935" y="3948"/>
                    <a:pt x="16650" y="3143"/>
                    <a:pt x="16346" y="2348"/>
                  </a:cubicBezTo>
                  <a:cubicBezTo>
                    <a:pt x="16034" y="1558"/>
                    <a:pt x="15703" y="772"/>
                    <a:pt x="15345" y="1"/>
                  </a:cubicBezTo>
                  <a:close/>
                </a:path>
              </a:pathLst>
            </a:custGeom>
            <a:solidFill>
              <a:srgbClr val="DADA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32"/>
            <p:cNvSpPr/>
            <p:nvPr/>
          </p:nvSpPr>
          <p:spPr>
            <a:xfrm>
              <a:off x="3201760" y="3272500"/>
              <a:ext cx="119955" cy="86458"/>
            </a:xfrm>
            <a:custGeom>
              <a:avLst/>
              <a:gdLst/>
              <a:ahLst/>
              <a:cxnLst/>
              <a:rect l="l" t="t" r="r" b="b"/>
              <a:pathLst>
                <a:path w="3205" h="2310" extrusionOk="0">
                  <a:moveTo>
                    <a:pt x="1524" y="1"/>
                  </a:moveTo>
                  <a:cubicBezTo>
                    <a:pt x="773" y="1"/>
                    <a:pt x="1" y="523"/>
                    <a:pt x="1" y="523"/>
                  </a:cubicBezTo>
                  <a:lnTo>
                    <a:pt x="210" y="1487"/>
                  </a:lnTo>
                  <a:lnTo>
                    <a:pt x="229" y="1570"/>
                  </a:lnTo>
                  <a:lnTo>
                    <a:pt x="381" y="2279"/>
                  </a:lnTo>
                  <a:cubicBezTo>
                    <a:pt x="535" y="2300"/>
                    <a:pt x="684" y="2310"/>
                    <a:pt x="829" y="2310"/>
                  </a:cubicBezTo>
                  <a:cubicBezTo>
                    <a:pt x="2275" y="2310"/>
                    <a:pt x="3204" y="1324"/>
                    <a:pt x="2455" y="418"/>
                  </a:cubicBezTo>
                  <a:cubicBezTo>
                    <a:pt x="2198" y="107"/>
                    <a:pt x="1863" y="1"/>
                    <a:pt x="1524" y="1"/>
                  </a:cubicBezTo>
                  <a:close/>
                </a:path>
              </a:pathLst>
            </a:custGeom>
            <a:solidFill>
              <a:srgbClr val="E590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32"/>
            <p:cNvSpPr/>
            <p:nvPr/>
          </p:nvSpPr>
          <p:spPr>
            <a:xfrm>
              <a:off x="3209582" y="3293722"/>
              <a:ext cx="70813" cy="37577"/>
            </a:xfrm>
            <a:custGeom>
              <a:avLst/>
              <a:gdLst/>
              <a:ahLst/>
              <a:cxnLst/>
              <a:rect l="l" t="t" r="r" b="b"/>
              <a:pathLst>
                <a:path w="1892" h="1004" extrusionOk="0">
                  <a:moveTo>
                    <a:pt x="1474" y="0"/>
                  </a:moveTo>
                  <a:cubicBezTo>
                    <a:pt x="1405" y="0"/>
                    <a:pt x="1336" y="6"/>
                    <a:pt x="1268" y="19"/>
                  </a:cubicBezTo>
                  <a:cubicBezTo>
                    <a:pt x="1060" y="56"/>
                    <a:pt x="858" y="135"/>
                    <a:pt x="679" y="245"/>
                  </a:cubicBezTo>
                  <a:cubicBezTo>
                    <a:pt x="407" y="421"/>
                    <a:pt x="172" y="652"/>
                    <a:pt x="1" y="920"/>
                  </a:cubicBezTo>
                  <a:lnTo>
                    <a:pt x="20" y="1003"/>
                  </a:lnTo>
                  <a:cubicBezTo>
                    <a:pt x="109" y="913"/>
                    <a:pt x="199" y="828"/>
                    <a:pt x="291" y="742"/>
                  </a:cubicBezTo>
                  <a:cubicBezTo>
                    <a:pt x="441" y="609"/>
                    <a:pt x="597" y="487"/>
                    <a:pt x="765" y="384"/>
                  </a:cubicBezTo>
                  <a:cubicBezTo>
                    <a:pt x="930" y="278"/>
                    <a:pt x="1109" y="198"/>
                    <a:pt x="1298" y="142"/>
                  </a:cubicBezTo>
                  <a:cubicBezTo>
                    <a:pt x="1487" y="86"/>
                    <a:pt x="1685" y="69"/>
                    <a:pt x="1891" y="66"/>
                  </a:cubicBezTo>
                  <a:cubicBezTo>
                    <a:pt x="1759" y="26"/>
                    <a:pt x="1617" y="0"/>
                    <a:pt x="1474" y="0"/>
                  </a:cubicBezTo>
                  <a:close/>
                </a:path>
              </a:pathLst>
            </a:custGeom>
            <a:solidFill>
              <a:srgbClr val="EDB5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32"/>
            <p:cNvSpPr/>
            <p:nvPr/>
          </p:nvSpPr>
          <p:spPr>
            <a:xfrm>
              <a:off x="2664210" y="3260448"/>
              <a:ext cx="123473" cy="98584"/>
            </a:xfrm>
            <a:custGeom>
              <a:avLst/>
              <a:gdLst/>
              <a:ahLst/>
              <a:cxnLst/>
              <a:rect l="l" t="t" r="r" b="b"/>
              <a:pathLst>
                <a:path w="3299" h="2634" extrusionOk="0">
                  <a:moveTo>
                    <a:pt x="1822" y="1"/>
                  </a:moveTo>
                  <a:cubicBezTo>
                    <a:pt x="1663" y="1"/>
                    <a:pt x="1492" y="29"/>
                    <a:pt x="1309" y="94"/>
                  </a:cubicBezTo>
                  <a:cubicBezTo>
                    <a:pt x="1" y="561"/>
                    <a:pt x="488" y="2398"/>
                    <a:pt x="2452" y="2634"/>
                  </a:cubicBezTo>
                  <a:lnTo>
                    <a:pt x="2932" y="1740"/>
                  </a:lnTo>
                  <a:lnTo>
                    <a:pt x="2984" y="1640"/>
                  </a:lnTo>
                  <a:lnTo>
                    <a:pt x="3299" y="1054"/>
                  </a:lnTo>
                  <a:cubicBezTo>
                    <a:pt x="3299" y="1054"/>
                    <a:pt x="2797" y="1"/>
                    <a:pt x="1822" y="1"/>
                  </a:cubicBezTo>
                  <a:close/>
                </a:path>
              </a:pathLst>
            </a:custGeom>
            <a:solidFill>
              <a:srgbClr val="E590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32"/>
            <p:cNvSpPr/>
            <p:nvPr/>
          </p:nvSpPr>
          <p:spPr>
            <a:xfrm>
              <a:off x="2708938" y="3285413"/>
              <a:ext cx="66995" cy="40160"/>
            </a:xfrm>
            <a:custGeom>
              <a:avLst/>
              <a:gdLst/>
              <a:ahLst/>
              <a:cxnLst/>
              <a:rect l="l" t="t" r="r" b="b"/>
              <a:pathLst>
                <a:path w="1790" h="1073" extrusionOk="0">
                  <a:moveTo>
                    <a:pt x="133" y="1"/>
                  </a:moveTo>
                  <a:cubicBezTo>
                    <a:pt x="89" y="1"/>
                    <a:pt x="45" y="3"/>
                    <a:pt x="1" y="7"/>
                  </a:cubicBezTo>
                  <a:cubicBezTo>
                    <a:pt x="210" y="50"/>
                    <a:pt x="405" y="119"/>
                    <a:pt x="594" y="198"/>
                  </a:cubicBezTo>
                  <a:cubicBezTo>
                    <a:pt x="783" y="285"/>
                    <a:pt x="965" y="380"/>
                    <a:pt x="1127" y="500"/>
                  </a:cubicBezTo>
                  <a:cubicBezTo>
                    <a:pt x="1292" y="619"/>
                    <a:pt x="1451" y="751"/>
                    <a:pt x="1587" y="904"/>
                  </a:cubicBezTo>
                  <a:cubicBezTo>
                    <a:pt x="1640" y="957"/>
                    <a:pt x="1687" y="1013"/>
                    <a:pt x="1737" y="1073"/>
                  </a:cubicBezTo>
                  <a:lnTo>
                    <a:pt x="1789" y="973"/>
                  </a:lnTo>
                  <a:cubicBezTo>
                    <a:pt x="1756" y="924"/>
                    <a:pt x="1726" y="871"/>
                    <a:pt x="1687" y="825"/>
                  </a:cubicBezTo>
                  <a:cubicBezTo>
                    <a:pt x="1561" y="646"/>
                    <a:pt x="1399" y="496"/>
                    <a:pt x="1223" y="368"/>
                  </a:cubicBezTo>
                  <a:cubicBezTo>
                    <a:pt x="1044" y="241"/>
                    <a:pt x="846" y="146"/>
                    <a:pt x="641" y="82"/>
                  </a:cubicBezTo>
                  <a:cubicBezTo>
                    <a:pt x="475" y="30"/>
                    <a:pt x="303" y="1"/>
                    <a:pt x="133" y="1"/>
                  </a:cubicBezTo>
                  <a:close/>
                </a:path>
              </a:pathLst>
            </a:custGeom>
            <a:solidFill>
              <a:srgbClr val="EDB5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32"/>
            <p:cNvSpPr/>
            <p:nvPr/>
          </p:nvSpPr>
          <p:spPr>
            <a:xfrm>
              <a:off x="2959223" y="3589259"/>
              <a:ext cx="81330" cy="164531"/>
            </a:xfrm>
            <a:custGeom>
              <a:avLst/>
              <a:gdLst/>
              <a:ahLst/>
              <a:cxnLst/>
              <a:rect l="l" t="t" r="r" b="b"/>
              <a:pathLst>
                <a:path w="2173" h="4396" extrusionOk="0">
                  <a:moveTo>
                    <a:pt x="901" y="0"/>
                  </a:moveTo>
                  <a:cubicBezTo>
                    <a:pt x="851" y="0"/>
                    <a:pt x="800" y="24"/>
                    <a:pt x="749" y="75"/>
                  </a:cubicBezTo>
                  <a:cubicBezTo>
                    <a:pt x="0" y="816"/>
                    <a:pt x="2172" y="4396"/>
                    <a:pt x="2172" y="4396"/>
                  </a:cubicBezTo>
                  <a:cubicBezTo>
                    <a:pt x="2172" y="4396"/>
                    <a:pt x="1586" y="0"/>
                    <a:pt x="901" y="0"/>
                  </a:cubicBezTo>
                  <a:close/>
                </a:path>
              </a:pathLst>
            </a:custGeom>
            <a:solidFill>
              <a:srgbClr val="A139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32"/>
            <p:cNvSpPr/>
            <p:nvPr/>
          </p:nvSpPr>
          <p:spPr>
            <a:xfrm>
              <a:off x="3051409" y="3588959"/>
              <a:ext cx="122014" cy="164831"/>
            </a:xfrm>
            <a:custGeom>
              <a:avLst/>
              <a:gdLst/>
              <a:ahLst/>
              <a:cxnLst/>
              <a:rect l="l" t="t" r="r" b="b"/>
              <a:pathLst>
                <a:path w="3260" h="4404" extrusionOk="0">
                  <a:moveTo>
                    <a:pt x="1769" y="0"/>
                  </a:moveTo>
                  <a:cubicBezTo>
                    <a:pt x="438" y="0"/>
                    <a:pt x="1" y="4404"/>
                    <a:pt x="1" y="4404"/>
                  </a:cubicBezTo>
                  <a:cubicBezTo>
                    <a:pt x="1" y="4404"/>
                    <a:pt x="3259" y="212"/>
                    <a:pt x="1858" y="6"/>
                  </a:cubicBezTo>
                  <a:cubicBezTo>
                    <a:pt x="1828" y="2"/>
                    <a:pt x="1798" y="0"/>
                    <a:pt x="1769" y="0"/>
                  </a:cubicBezTo>
                  <a:close/>
                </a:path>
              </a:pathLst>
            </a:custGeom>
            <a:solidFill>
              <a:srgbClr val="A139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32"/>
            <p:cNvSpPr/>
            <p:nvPr/>
          </p:nvSpPr>
          <p:spPr>
            <a:xfrm>
              <a:off x="3054516" y="3648546"/>
              <a:ext cx="177144" cy="100905"/>
            </a:xfrm>
            <a:custGeom>
              <a:avLst/>
              <a:gdLst/>
              <a:ahLst/>
              <a:cxnLst/>
              <a:rect l="l" t="t" r="r" b="b"/>
              <a:pathLst>
                <a:path w="4733" h="2696" extrusionOk="0">
                  <a:moveTo>
                    <a:pt x="4312" y="1"/>
                  </a:moveTo>
                  <a:lnTo>
                    <a:pt x="4219" y="130"/>
                  </a:lnTo>
                  <a:cubicBezTo>
                    <a:pt x="4477" y="319"/>
                    <a:pt x="4550" y="716"/>
                    <a:pt x="4378" y="984"/>
                  </a:cubicBezTo>
                  <a:cubicBezTo>
                    <a:pt x="4210" y="1245"/>
                    <a:pt x="3884" y="1337"/>
                    <a:pt x="3578" y="1337"/>
                  </a:cubicBezTo>
                  <a:cubicBezTo>
                    <a:pt x="3504" y="1337"/>
                    <a:pt x="3431" y="1331"/>
                    <a:pt x="3361" y="1322"/>
                  </a:cubicBezTo>
                  <a:cubicBezTo>
                    <a:pt x="3179" y="1299"/>
                    <a:pt x="2998" y="1249"/>
                    <a:pt x="2819" y="1199"/>
                  </a:cubicBezTo>
                  <a:cubicBezTo>
                    <a:pt x="2606" y="1143"/>
                    <a:pt x="2388" y="1086"/>
                    <a:pt x="2163" y="1063"/>
                  </a:cubicBezTo>
                  <a:cubicBezTo>
                    <a:pt x="2109" y="1058"/>
                    <a:pt x="2055" y="1056"/>
                    <a:pt x="2001" y="1056"/>
                  </a:cubicBezTo>
                  <a:cubicBezTo>
                    <a:pt x="1082" y="1056"/>
                    <a:pt x="188" y="1759"/>
                    <a:pt x="0" y="2663"/>
                  </a:cubicBezTo>
                  <a:lnTo>
                    <a:pt x="159" y="2696"/>
                  </a:lnTo>
                  <a:cubicBezTo>
                    <a:pt x="331" y="1864"/>
                    <a:pt x="1153" y="1219"/>
                    <a:pt x="1996" y="1219"/>
                  </a:cubicBezTo>
                  <a:cubicBezTo>
                    <a:pt x="2046" y="1219"/>
                    <a:pt x="2096" y="1221"/>
                    <a:pt x="2146" y="1226"/>
                  </a:cubicBezTo>
                  <a:cubicBezTo>
                    <a:pt x="2359" y="1245"/>
                    <a:pt x="2570" y="1302"/>
                    <a:pt x="2776" y="1358"/>
                  </a:cubicBezTo>
                  <a:cubicBezTo>
                    <a:pt x="2958" y="1404"/>
                    <a:pt x="3146" y="1458"/>
                    <a:pt x="3338" y="1484"/>
                  </a:cubicBezTo>
                  <a:cubicBezTo>
                    <a:pt x="3411" y="1493"/>
                    <a:pt x="3487" y="1499"/>
                    <a:pt x="3565" y="1499"/>
                  </a:cubicBezTo>
                  <a:cubicBezTo>
                    <a:pt x="3921" y="1499"/>
                    <a:pt x="4310" y="1388"/>
                    <a:pt x="4514" y="1070"/>
                  </a:cubicBezTo>
                  <a:cubicBezTo>
                    <a:pt x="4732" y="736"/>
                    <a:pt x="4640" y="232"/>
                    <a:pt x="4312" y="1"/>
                  </a:cubicBezTo>
                  <a:close/>
                </a:path>
              </a:pathLst>
            </a:custGeom>
            <a:solidFill>
              <a:srgbClr val="A139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32"/>
            <p:cNvSpPr/>
            <p:nvPr/>
          </p:nvSpPr>
          <p:spPr>
            <a:xfrm>
              <a:off x="2877778" y="3620287"/>
              <a:ext cx="161649" cy="130659"/>
            </a:xfrm>
            <a:custGeom>
              <a:avLst/>
              <a:gdLst/>
              <a:ahLst/>
              <a:cxnLst/>
              <a:rect l="l" t="t" r="r" b="b"/>
              <a:pathLst>
                <a:path w="4319" h="3491" extrusionOk="0">
                  <a:moveTo>
                    <a:pt x="1964" y="2011"/>
                  </a:moveTo>
                  <a:cubicBezTo>
                    <a:pt x="2027" y="2087"/>
                    <a:pt x="2063" y="2170"/>
                    <a:pt x="2063" y="2266"/>
                  </a:cubicBezTo>
                  <a:cubicBezTo>
                    <a:pt x="2063" y="2332"/>
                    <a:pt x="2031" y="2414"/>
                    <a:pt x="1974" y="2431"/>
                  </a:cubicBezTo>
                  <a:cubicBezTo>
                    <a:pt x="1967" y="2434"/>
                    <a:pt x="1959" y="2435"/>
                    <a:pt x="1952" y="2435"/>
                  </a:cubicBezTo>
                  <a:cubicBezTo>
                    <a:pt x="1930" y="2435"/>
                    <a:pt x="1910" y="2425"/>
                    <a:pt x="1898" y="2418"/>
                  </a:cubicBezTo>
                  <a:cubicBezTo>
                    <a:pt x="1858" y="2395"/>
                    <a:pt x="1828" y="2352"/>
                    <a:pt x="1818" y="2309"/>
                  </a:cubicBezTo>
                  <a:cubicBezTo>
                    <a:pt x="1792" y="2193"/>
                    <a:pt x="1865" y="2080"/>
                    <a:pt x="1964" y="2011"/>
                  </a:cubicBezTo>
                  <a:close/>
                  <a:moveTo>
                    <a:pt x="441" y="1"/>
                  </a:moveTo>
                  <a:cubicBezTo>
                    <a:pt x="315" y="7"/>
                    <a:pt x="203" y="73"/>
                    <a:pt x="126" y="189"/>
                  </a:cubicBezTo>
                  <a:cubicBezTo>
                    <a:pt x="27" y="331"/>
                    <a:pt x="0" y="527"/>
                    <a:pt x="56" y="686"/>
                  </a:cubicBezTo>
                  <a:cubicBezTo>
                    <a:pt x="149" y="954"/>
                    <a:pt x="391" y="1126"/>
                    <a:pt x="616" y="1259"/>
                  </a:cubicBezTo>
                  <a:cubicBezTo>
                    <a:pt x="862" y="1404"/>
                    <a:pt x="1117" y="1537"/>
                    <a:pt x="1378" y="1646"/>
                  </a:cubicBezTo>
                  <a:cubicBezTo>
                    <a:pt x="1554" y="1722"/>
                    <a:pt x="1719" y="1802"/>
                    <a:pt x="1845" y="1898"/>
                  </a:cubicBezTo>
                  <a:cubicBezTo>
                    <a:pt x="1713" y="2004"/>
                    <a:pt x="1620" y="2170"/>
                    <a:pt x="1660" y="2341"/>
                  </a:cubicBezTo>
                  <a:cubicBezTo>
                    <a:pt x="1679" y="2431"/>
                    <a:pt x="1736" y="2511"/>
                    <a:pt x="1815" y="2557"/>
                  </a:cubicBezTo>
                  <a:cubicBezTo>
                    <a:pt x="1859" y="2583"/>
                    <a:pt x="1907" y="2597"/>
                    <a:pt x="1953" y="2597"/>
                  </a:cubicBezTo>
                  <a:cubicBezTo>
                    <a:pt x="1976" y="2597"/>
                    <a:pt x="1999" y="2593"/>
                    <a:pt x="2020" y="2587"/>
                  </a:cubicBezTo>
                  <a:cubicBezTo>
                    <a:pt x="2159" y="2544"/>
                    <a:pt x="2225" y="2391"/>
                    <a:pt x="2225" y="2266"/>
                  </a:cubicBezTo>
                  <a:cubicBezTo>
                    <a:pt x="2225" y="2143"/>
                    <a:pt x="2186" y="2040"/>
                    <a:pt x="2120" y="1948"/>
                  </a:cubicBezTo>
                  <a:cubicBezTo>
                    <a:pt x="2150" y="1943"/>
                    <a:pt x="2180" y="1941"/>
                    <a:pt x="2210" y="1941"/>
                  </a:cubicBezTo>
                  <a:cubicBezTo>
                    <a:pt x="2370" y="1941"/>
                    <a:pt x="2528" y="2002"/>
                    <a:pt x="2656" y="2060"/>
                  </a:cubicBezTo>
                  <a:cubicBezTo>
                    <a:pt x="3302" y="2358"/>
                    <a:pt x="3842" y="2865"/>
                    <a:pt x="4176" y="3491"/>
                  </a:cubicBezTo>
                  <a:lnTo>
                    <a:pt x="4319" y="3414"/>
                  </a:lnTo>
                  <a:cubicBezTo>
                    <a:pt x="3967" y="2759"/>
                    <a:pt x="3402" y="2226"/>
                    <a:pt x="2722" y="1915"/>
                  </a:cubicBezTo>
                  <a:cubicBezTo>
                    <a:pt x="2581" y="1849"/>
                    <a:pt x="2402" y="1779"/>
                    <a:pt x="2214" y="1779"/>
                  </a:cubicBezTo>
                  <a:cubicBezTo>
                    <a:pt x="2164" y="1779"/>
                    <a:pt x="2114" y="1784"/>
                    <a:pt x="2063" y="1795"/>
                  </a:cubicBezTo>
                  <a:cubicBezTo>
                    <a:pt x="2043" y="1799"/>
                    <a:pt x="2020" y="1805"/>
                    <a:pt x="2000" y="1815"/>
                  </a:cubicBezTo>
                  <a:cubicBezTo>
                    <a:pt x="1828" y="1663"/>
                    <a:pt x="1597" y="1563"/>
                    <a:pt x="1441" y="1497"/>
                  </a:cubicBezTo>
                  <a:cubicBezTo>
                    <a:pt x="1186" y="1388"/>
                    <a:pt x="938" y="1262"/>
                    <a:pt x="699" y="1120"/>
                  </a:cubicBezTo>
                  <a:cubicBezTo>
                    <a:pt x="501" y="1001"/>
                    <a:pt x="285" y="851"/>
                    <a:pt x="209" y="633"/>
                  </a:cubicBezTo>
                  <a:cubicBezTo>
                    <a:pt x="169" y="524"/>
                    <a:pt x="189" y="381"/>
                    <a:pt x="258" y="279"/>
                  </a:cubicBezTo>
                  <a:cubicBezTo>
                    <a:pt x="295" y="229"/>
                    <a:pt x="355" y="166"/>
                    <a:pt x="448" y="163"/>
                  </a:cubicBezTo>
                  <a:lnTo>
                    <a:pt x="441" y="1"/>
                  </a:lnTo>
                  <a:close/>
                </a:path>
              </a:pathLst>
            </a:custGeom>
            <a:solidFill>
              <a:srgbClr val="A139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32"/>
            <p:cNvSpPr/>
            <p:nvPr/>
          </p:nvSpPr>
          <p:spPr>
            <a:xfrm>
              <a:off x="2820774" y="3753758"/>
              <a:ext cx="468630" cy="270601"/>
            </a:xfrm>
            <a:custGeom>
              <a:avLst/>
              <a:gdLst/>
              <a:ahLst/>
              <a:cxnLst/>
              <a:rect l="l" t="t" r="r" b="b"/>
              <a:pathLst>
                <a:path w="12521" h="7230" extrusionOk="0">
                  <a:moveTo>
                    <a:pt x="0" y="1"/>
                  </a:moveTo>
                  <a:lnTo>
                    <a:pt x="179" y="1431"/>
                  </a:lnTo>
                  <a:lnTo>
                    <a:pt x="196" y="1554"/>
                  </a:lnTo>
                  <a:lnTo>
                    <a:pt x="367" y="2938"/>
                  </a:lnTo>
                  <a:lnTo>
                    <a:pt x="384" y="3057"/>
                  </a:lnTo>
                  <a:lnTo>
                    <a:pt x="534" y="4250"/>
                  </a:lnTo>
                  <a:lnTo>
                    <a:pt x="546" y="4369"/>
                  </a:lnTo>
                  <a:lnTo>
                    <a:pt x="676" y="5405"/>
                  </a:lnTo>
                  <a:lnTo>
                    <a:pt x="693" y="5528"/>
                  </a:lnTo>
                  <a:lnTo>
                    <a:pt x="788" y="6293"/>
                  </a:lnTo>
                  <a:lnTo>
                    <a:pt x="801" y="6412"/>
                  </a:lnTo>
                  <a:lnTo>
                    <a:pt x="904" y="7230"/>
                  </a:lnTo>
                  <a:lnTo>
                    <a:pt x="11779" y="7230"/>
                  </a:lnTo>
                  <a:lnTo>
                    <a:pt x="11899" y="6064"/>
                  </a:lnTo>
                  <a:lnTo>
                    <a:pt x="11911" y="5938"/>
                  </a:lnTo>
                  <a:lnTo>
                    <a:pt x="11994" y="5127"/>
                  </a:lnTo>
                  <a:lnTo>
                    <a:pt x="12007" y="5005"/>
                  </a:lnTo>
                  <a:lnTo>
                    <a:pt x="12100" y="4084"/>
                  </a:lnTo>
                  <a:lnTo>
                    <a:pt x="12113" y="3961"/>
                  </a:lnTo>
                  <a:lnTo>
                    <a:pt x="12243" y="2709"/>
                  </a:lnTo>
                  <a:lnTo>
                    <a:pt x="12252" y="2587"/>
                  </a:lnTo>
                  <a:lnTo>
                    <a:pt x="12391" y="1259"/>
                  </a:lnTo>
                  <a:lnTo>
                    <a:pt x="12405" y="1137"/>
                  </a:lnTo>
                  <a:lnTo>
                    <a:pt x="12521" y="1"/>
                  </a:lnTo>
                  <a:close/>
                </a:path>
              </a:pathLst>
            </a:custGeom>
            <a:solidFill>
              <a:srgbClr val="82C6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32"/>
            <p:cNvSpPr/>
            <p:nvPr/>
          </p:nvSpPr>
          <p:spPr>
            <a:xfrm>
              <a:off x="2850231" y="3976009"/>
              <a:ext cx="416381" cy="17778"/>
            </a:xfrm>
            <a:custGeom>
              <a:avLst/>
              <a:gdLst/>
              <a:ahLst/>
              <a:cxnLst/>
              <a:rect l="l" t="t" r="r" b="b"/>
              <a:pathLst>
                <a:path w="11125" h="475" extrusionOk="0">
                  <a:moveTo>
                    <a:pt x="11124" y="0"/>
                  </a:moveTo>
                  <a:lnTo>
                    <a:pt x="11124" y="0"/>
                  </a:lnTo>
                  <a:cubicBezTo>
                    <a:pt x="7412" y="89"/>
                    <a:pt x="3707" y="206"/>
                    <a:pt x="1" y="355"/>
                  </a:cubicBezTo>
                  <a:lnTo>
                    <a:pt x="14" y="474"/>
                  </a:lnTo>
                  <a:cubicBezTo>
                    <a:pt x="3713" y="325"/>
                    <a:pt x="7409" y="213"/>
                    <a:pt x="11112" y="126"/>
                  </a:cubicBezTo>
                  <a:lnTo>
                    <a:pt x="1112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32"/>
            <p:cNvSpPr/>
            <p:nvPr/>
          </p:nvSpPr>
          <p:spPr>
            <a:xfrm>
              <a:off x="2846039" y="3941051"/>
              <a:ext cx="424166" cy="19612"/>
            </a:xfrm>
            <a:custGeom>
              <a:avLst/>
              <a:gdLst/>
              <a:ahLst/>
              <a:cxnLst/>
              <a:rect l="l" t="t" r="r" b="b"/>
              <a:pathLst>
                <a:path w="11333" h="524" extrusionOk="0">
                  <a:moveTo>
                    <a:pt x="11332" y="1"/>
                  </a:moveTo>
                  <a:lnTo>
                    <a:pt x="11332" y="1"/>
                  </a:lnTo>
                  <a:cubicBezTo>
                    <a:pt x="7554" y="110"/>
                    <a:pt x="3776" y="242"/>
                    <a:pt x="1" y="401"/>
                  </a:cubicBezTo>
                  <a:lnTo>
                    <a:pt x="18" y="524"/>
                  </a:lnTo>
                  <a:cubicBezTo>
                    <a:pt x="3782" y="365"/>
                    <a:pt x="7551" y="229"/>
                    <a:pt x="11319" y="123"/>
                  </a:cubicBezTo>
                  <a:lnTo>
                    <a:pt x="1133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32"/>
            <p:cNvSpPr/>
            <p:nvPr/>
          </p:nvSpPr>
          <p:spPr>
            <a:xfrm>
              <a:off x="2840724" y="3902012"/>
              <a:ext cx="433448" cy="15270"/>
            </a:xfrm>
            <a:custGeom>
              <a:avLst/>
              <a:gdLst/>
              <a:ahLst/>
              <a:cxnLst/>
              <a:rect l="l" t="t" r="r" b="b"/>
              <a:pathLst>
                <a:path w="11581" h="408" extrusionOk="0">
                  <a:moveTo>
                    <a:pt x="11580" y="0"/>
                  </a:moveTo>
                  <a:lnTo>
                    <a:pt x="11580" y="0"/>
                  </a:lnTo>
                  <a:cubicBezTo>
                    <a:pt x="7722" y="189"/>
                    <a:pt x="3862" y="285"/>
                    <a:pt x="1" y="289"/>
                  </a:cubicBezTo>
                  <a:lnTo>
                    <a:pt x="13" y="408"/>
                  </a:lnTo>
                  <a:cubicBezTo>
                    <a:pt x="3868" y="408"/>
                    <a:pt x="7719" y="312"/>
                    <a:pt x="11567" y="123"/>
                  </a:cubicBezTo>
                  <a:lnTo>
                    <a:pt x="115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32"/>
            <p:cNvSpPr/>
            <p:nvPr/>
          </p:nvSpPr>
          <p:spPr>
            <a:xfrm>
              <a:off x="2834511" y="3850548"/>
              <a:ext cx="444863" cy="17666"/>
            </a:xfrm>
            <a:custGeom>
              <a:avLst/>
              <a:gdLst/>
              <a:ahLst/>
              <a:cxnLst/>
              <a:rect l="l" t="t" r="r" b="b"/>
              <a:pathLst>
                <a:path w="11886" h="472" extrusionOk="0">
                  <a:moveTo>
                    <a:pt x="11885" y="1"/>
                  </a:moveTo>
                  <a:lnTo>
                    <a:pt x="11885" y="1"/>
                  </a:lnTo>
                  <a:cubicBezTo>
                    <a:pt x="7928" y="223"/>
                    <a:pt x="3965" y="339"/>
                    <a:pt x="0" y="352"/>
                  </a:cubicBezTo>
                  <a:lnTo>
                    <a:pt x="17" y="471"/>
                  </a:lnTo>
                  <a:cubicBezTo>
                    <a:pt x="3971" y="461"/>
                    <a:pt x="7925" y="346"/>
                    <a:pt x="11876" y="123"/>
                  </a:cubicBezTo>
                  <a:lnTo>
                    <a:pt x="1188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32"/>
            <p:cNvSpPr/>
            <p:nvPr/>
          </p:nvSpPr>
          <p:spPr>
            <a:xfrm>
              <a:off x="2827474" y="3796277"/>
              <a:ext cx="457589" cy="15645"/>
            </a:xfrm>
            <a:custGeom>
              <a:avLst/>
              <a:gdLst/>
              <a:ahLst/>
              <a:cxnLst/>
              <a:rect l="l" t="t" r="r" b="b"/>
              <a:pathLst>
                <a:path w="12226" h="418" extrusionOk="0">
                  <a:moveTo>
                    <a:pt x="12226" y="1"/>
                  </a:moveTo>
                  <a:lnTo>
                    <a:pt x="12226" y="1"/>
                  </a:lnTo>
                  <a:cubicBezTo>
                    <a:pt x="8153" y="167"/>
                    <a:pt x="4076" y="262"/>
                    <a:pt x="0" y="295"/>
                  </a:cubicBezTo>
                  <a:lnTo>
                    <a:pt x="17" y="418"/>
                  </a:lnTo>
                  <a:cubicBezTo>
                    <a:pt x="4083" y="385"/>
                    <a:pt x="8150" y="286"/>
                    <a:pt x="12212" y="123"/>
                  </a:cubicBezTo>
                  <a:lnTo>
                    <a:pt x="122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32"/>
            <p:cNvSpPr/>
            <p:nvPr/>
          </p:nvSpPr>
          <p:spPr>
            <a:xfrm>
              <a:off x="3009152" y="3739273"/>
              <a:ext cx="94242" cy="296014"/>
            </a:xfrm>
            <a:custGeom>
              <a:avLst/>
              <a:gdLst/>
              <a:ahLst/>
              <a:cxnLst/>
              <a:rect l="l" t="t" r="r" b="b"/>
              <a:pathLst>
                <a:path w="2518" h="7909" extrusionOk="0">
                  <a:moveTo>
                    <a:pt x="0" y="1"/>
                  </a:moveTo>
                  <a:lnTo>
                    <a:pt x="534" y="7869"/>
                  </a:lnTo>
                  <a:lnTo>
                    <a:pt x="1987" y="7909"/>
                  </a:lnTo>
                  <a:lnTo>
                    <a:pt x="2517" y="1"/>
                  </a:lnTo>
                  <a:close/>
                </a:path>
              </a:pathLst>
            </a:custGeom>
            <a:solidFill>
              <a:srgbClr val="A139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32"/>
            <p:cNvSpPr/>
            <p:nvPr/>
          </p:nvSpPr>
          <p:spPr>
            <a:xfrm>
              <a:off x="3253711" y="3979864"/>
              <a:ext cx="153228" cy="263864"/>
            </a:xfrm>
            <a:custGeom>
              <a:avLst/>
              <a:gdLst/>
              <a:ahLst/>
              <a:cxnLst/>
              <a:rect l="l" t="t" r="r" b="b"/>
              <a:pathLst>
                <a:path w="4094" h="7050" extrusionOk="0">
                  <a:moveTo>
                    <a:pt x="1594" y="1"/>
                  </a:moveTo>
                  <a:cubicBezTo>
                    <a:pt x="1336" y="1"/>
                    <a:pt x="1132" y="134"/>
                    <a:pt x="1106" y="533"/>
                  </a:cubicBezTo>
                  <a:cubicBezTo>
                    <a:pt x="1079" y="900"/>
                    <a:pt x="1298" y="1235"/>
                    <a:pt x="1447" y="1573"/>
                  </a:cubicBezTo>
                  <a:cubicBezTo>
                    <a:pt x="1894" y="2580"/>
                    <a:pt x="1732" y="3828"/>
                    <a:pt x="1040" y="4686"/>
                  </a:cubicBezTo>
                  <a:cubicBezTo>
                    <a:pt x="775" y="5010"/>
                    <a:pt x="440" y="5285"/>
                    <a:pt x="235" y="5653"/>
                  </a:cubicBezTo>
                  <a:cubicBezTo>
                    <a:pt x="34" y="6020"/>
                    <a:pt x="0" y="6537"/>
                    <a:pt x="318" y="6815"/>
                  </a:cubicBezTo>
                  <a:cubicBezTo>
                    <a:pt x="497" y="6974"/>
                    <a:pt x="749" y="7017"/>
                    <a:pt x="990" y="7037"/>
                  </a:cubicBezTo>
                  <a:cubicBezTo>
                    <a:pt x="1089" y="7045"/>
                    <a:pt x="1189" y="7049"/>
                    <a:pt x="1289" y="7049"/>
                  </a:cubicBezTo>
                  <a:cubicBezTo>
                    <a:pt x="2013" y="7049"/>
                    <a:pt x="2755" y="6831"/>
                    <a:pt x="3232" y="6295"/>
                  </a:cubicBezTo>
                  <a:cubicBezTo>
                    <a:pt x="4093" y="5322"/>
                    <a:pt x="4047" y="3474"/>
                    <a:pt x="3801" y="2285"/>
                  </a:cubicBezTo>
                  <a:cubicBezTo>
                    <a:pt x="3636" y="1484"/>
                    <a:pt x="3232" y="778"/>
                    <a:pt x="2530" y="341"/>
                  </a:cubicBezTo>
                  <a:cubicBezTo>
                    <a:pt x="2279" y="187"/>
                    <a:pt x="1899" y="1"/>
                    <a:pt x="1594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32"/>
            <p:cNvSpPr/>
            <p:nvPr/>
          </p:nvSpPr>
          <p:spPr>
            <a:xfrm>
              <a:off x="3055901" y="3945654"/>
              <a:ext cx="276402" cy="263190"/>
            </a:xfrm>
            <a:custGeom>
              <a:avLst/>
              <a:gdLst/>
              <a:ahLst/>
              <a:cxnLst/>
              <a:rect l="l" t="t" r="r" b="b"/>
              <a:pathLst>
                <a:path w="7385" h="7032" extrusionOk="0">
                  <a:moveTo>
                    <a:pt x="1592" y="1"/>
                  </a:moveTo>
                  <a:cubicBezTo>
                    <a:pt x="1307" y="1"/>
                    <a:pt x="1017" y="60"/>
                    <a:pt x="729" y="202"/>
                  </a:cubicBezTo>
                  <a:cubicBezTo>
                    <a:pt x="83" y="517"/>
                    <a:pt x="0" y="1334"/>
                    <a:pt x="86" y="1967"/>
                  </a:cubicBezTo>
                  <a:cubicBezTo>
                    <a:pt x="219" y="2977"/>
                    <a:pt x="749" y="3931"/>
                    <a:pt x="1394" y="4699"/>
                  </a:cubicBezTo>
                  <a:cubicBezTo>
                    <a:pt x="2010" y="5427"/>
                    <a:pt x="2775" y="6027"/>
                    <a:pt x="3626" y="6454"/>
                  </a:cubicBezTo>
                  <a:cubicBezTo>
                    <a:pt x="4184" y="6731"/>
                    <a:pt x="4798" y="7031"/>
                    <a:pt x="5436" y="7031"/>
                  </a:cubicBezTo>
                  <a:cubicBezTo>
                    <a:pt x="5453" y="7031"/>
                    <a:pt x="5470" y="7031"/>
                    <a:pt x="5487" y="7030"/>
                  </a:cubicBezTo>
                  <a:cubicBezTo>
                    <a:pt x="6173" y="7014"/>
                    <a:pt x="6639" y="6531"/>
                    <a:pt x="6904" y="5924"/>
                  </a:cubicBezTo>
                  <a:cubicBezTo>
                    <a:pt x="7116" y="5438"/>
                    <a:pt x="7222" y="4885"/>
                    <a:pt x="7282" y="4362"/>
                  </a:cubicBezTo>
                  <a:cubicBezTo>
                    <a:pt x="7385" y="3507"/>
                    <a:pt x="7269" y="2620"/>
                    <a:pt x="6829" y="1868"/>
                  </a:cubicBezTo>
                  <a:cubicBezTo>
                    <a:pt x="6722" y="1689"/>
                    <a:pt x="6600" y="1516"/>
                    <a:pt x="6467" y="1354"/>
                  </a:cubicBezTo>
                  <a:cubicBezTo>
                    <a:pt x="6467" y="1354"/>
                    <a:pt x="5705" y="203"/>
                    <a:pt x="4838" y="203"/>
                  </a:cubicBezTo>
                  <a:cubicBezTo>
                    <a:pt x="4732" y="203"/>
                    <a:pt x="4624" y="220"/>
                    <a:pt x="4517" y="258"/>
                  </a:cubicBezTo>
                  <a:cubicBezTo>
                    <a:pt x="3647" y="570"/>
                    <a:pt x="4305" y="1481"/>
                    <a:pt x="4478" y="1698"/>
                  </a:cubicBezTo>
                  <a:lnTo>
                    <a:pt x="4478" y="1698"/>
                  </a:lnTo>
                  <a:cubicBezTo>
                    <a:pt x="4244" y="1420"/>
                    <a:pt x="2981" y="1"/>
                    <a:pt x="1592" y="1"/>
                  </a:cubicBezTo>
                  <a:close/>
                </a:path>
              </a:pathLst>
            </a:custGeom>
            <a:solidFill>
              <a:srgbClr val="082F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32"/>
            <p:cNvSpPr/>
            <p:nvPr/>
          </p:nvSpPr>
          <p:spPr>
            <a:xfrm>
              <a:off x="3064172" y="3965229"/>
              <a:ext cx="50115" cy="70102"/>
            </a:xfrm>
            <a:custGeom>
              <a:avLst/>
              <a:gdLst/>
              <a:ahLst/>
              <a:cxnLst/>
              <a:rect l="l" t="t" r="r" b="b"/>
              <a:pathLst>
                <a:path w="1339" h="1873" extrusionOk="0">
                  <a:moveTo>
                    <a:pt x="136" y="0"/>
                  </a:moveTo>
                  <a:cubicBezTo>
                    <a:pt x="112" y="0"/>
                    <a:pt x="90" y="13"/>
                    <a:pt x="83" y="44"/>
                  </a:cubicBezTo>
                  <a:cubicBezTo>
                    <a:pt x="1" y="388"/>
                    <a:pt x="250" y="775"/>
                    <a:pt x="418" y="1057"/>
                  </a:cubicBezTo>
                  <a:cubicBezTo>
                    <a:pt x="617" y="1395"/>
                    <a:pt x="869" y="1679"/>
                    <a:pt x="1219" y="1864"/>
                  </a:cubicBezTo>
                  <a:cubicBezTo>
                    <a:pt x="1229" y="1870"/>
                    <a:pt x="1239" y="1872"/>
                    <a:pt x="1248" y="1872"/>
                  </a:cubicBezTo>
                  <a:cubicBezTo>
                    <a:pt x="1301" y="1872"/>
                    <a:pt x="1338" y="1793"/>
                    <a:pt x="1279" y="1759"/>
                  </a:cubicBezTo>
                  <a:cubicBezTo>
                    <a:pt x="981" y="1600"/>
                    <a:pt x="759" y="1371"/>
                    <a:pt x="577" y="1086"/>
                  </a:cubicBezTo>
                  <a:cubicBezTo>
                    <a:pt x="412" y="828"/>
                    <a:pt x="126" y="388"/>
                    <a:pt x="199" y="76"/>
                  </a:cubicBezTo>
                  <a:cubicBezTo>
                    <a:pt x="210" y="30"/>
                    <a:pt x="171" y="0"/>
                    <a:pt x="136" y="0"/>
                  </a:cubicBezTo>
                  <a:close/>
                </a:path>
              </a:pathLst>
            </a:custGeom>
            <a:solidFill>
              <a:srgbClr val="82C6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32"/>
            <p:cNvSpPr/>
            <p:nvPr/>
          </p:nvSpPr>
          <p:spPr>
            <a:xfrm>
              <a:off x="3107852" y="3949210"/>
              <a:ext cx="50303" cy="64750"/>
            </a:xfrm>
            <a:custGeom>
              <a:avLst/>
              <a:gdLst/>
              <a:ahLst/>
              <a:cxnLst/>
              <a:rect l="l" t="t" r="r" b="b"/>
              <a:pathLst>
                <a:path w="1344" h="1730" extrusionOk="0">
                  <a:moveTo>
                    <a:pt x="76" y="1"/>
                  </a:moveTo>
                  <a:cubicBezTo>
                    <a:pt x="39" y="1"/>
                    <a:pt x="0" y="31"/>
                    <a:pt x="12" y="77"/>
                  </a:cubicBezTo>
                  <a:cubicBezTo>
                    <a:pt x="191" y="770"/>
                    <a:pt x="619" y="1346"/>
                    <a:pt x="1228" y="1719"/>
                  </a:cubicBezTo>
                  <a:cubicBezTo>
                    <a:pt x="1239" y="1727"/>
                    <a:pt x="1250" y="1730"/>
                    <a:pt x="1260" y="1730"/>
                  </a:cubicBezTo>
                  <a:cubicBezTo>
                    <a:pt x="1311" y="1730"/>
                    <a:pt x="1343" y="1650"/>
                    <a:pt x="1288" y="1617"/>
                  </a:cubicBezTo>
                  <a:cubicBezTo>
                    <a:pt x="708" y="1256"/>
                    <a:pt x="301" y="706"/>
                    <a:pt x="132" y="44"/>
                  </a:cubicBezTo>
                  <a:cubicBezTo>
                    <a:pt x="124" y="14"/>
                    <a:pt x="100" y="1"/>
                    <a:pt x="76" y="1"/>
                  </a:cubicBezTo>
                  <a:close/>
                </a:path>
              </a:pathLst>
            </a:custGeom>
            <a:solidFill>
              <a:srgbClr val="82C6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32"/>
            <p:cNvSpPr/>
            <p:nvPr/>
          </p:nvSpPr>
          <p:spPr>
            <a:xfrm>
              <a:off x="2661965" y="3990307"/>
              <a:ext cx="158730" cy="251026"/>
            </a:xfrm>
            <a:custGeom>
              <a:avLst/>
              <a:gdLst/>
              <a:ahLst/>
              <a:cxnLst/>
              <a:rect l="l" t="t" r="r" b="b"/>
              <a:pathLst>
                <a:path w="4241" h="6707" extrusionOk="0">
                  <a:moveTo>
                    <a:pt x="2881" y="1"/>
                  </a:moveTo>
                  <a:cubicBezTo>
                    <a:pt x="2858" y="1"/>
                    <a:pt x="2835" y="1"/>
                    <a:pt x="2813" y="2"/>
                  </a:cubicBezTo>
                  <a:cubicBezTo>
                    <a:pt x="2485" y="16"/>
                    <a:pt x="2206" y="105"/>
                    <a:pt x="1965" y="261"/>
                  </a:cubicBezTo>
                  <a:cubicBezTo>
                    <a:pt x="1720" y="420"/>
                    <a:pt x="1514" y="645"/>
                    <a:pt x="1329" y="923"/>
                  </a:cubicBezTo>
                  <a:cubicBezTo>
                    <a:pt x="537" y="2125"/>
                    <a:pt x="1" y="4010"/>
                    <a:pt x="727" y="5357"/>
                  </a:cubicBezTo>
                  <a:cubicBezTo>
                    <a:pt x="1121" y="6086"/>
                    <a:pt x="1886" y="6706"/>
                    <a:pt x="2699" y="6706"/>
                  </a:cubicBezTo>
                  <a:cubicBezTo>
                    <a:pt x="2957" y="6706"/>
                    <a:pt x="3220" y="6644"/>
                    <a:pt x="3478" y="6503"/>
                  </a:cubicBezTo>
                  <a:cubicBezTo>
                    <a:pt x="3554" y="6460"/>
                    <a:pt x="3631" y="6410"/>
                    <a:pt x="3704" y="6357"/>
                  </a:cubicBezTo>
                  <a:cubicBezTo>
                    <a:pt x="4005" y="6139"/>
                    <a:pt x="4240" y="5738"/>
                    <a:pt x="4121" y="5357"/>
                  </a:cubicBezTo>
                  <a:cubicBezTo>
                    <a:pt x="3918" y="4722"/>
                    <a:pt x="2581" y="3642"/>
                    <a:pt x="2591" y="2976"/>
                  </a:cubicBezTo>
                  <a:cubicBezTo>
                    <a:pt x="2597" y="2533"/>
                    <a:pt x="2680" y="2079"/>
                    <a:pt x="2865" y="1675"/>
                  </a:cubicBezTo>
                  <a:cubicBezTo>
                    <a:pt x="3028" y="1317"/>
                    <a:pt x="3461" y="1019"/>
                    <a:pt x="3574" y="672"/>
                  </a:cubicBezTo>
                  <a:cubicBezTo>
                    <a:pt x="3740" y="173"/>
                    <a:pt x="3292" y="1"/>
                    <a:pt x="2881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32"/>
            <p:cNvSpPr/>
            <p:nvPr/>
          </p:nvSpPr>
          <p:spPr>
            <a:xfrm>
              <a:off x="2751831" y="3938917"/>
              <a:ext cx="287106" cy="273221"/>
            </a:xfrm>
            <a:custGeom>
              <a:avLst/>
              <a:gdLst/>
              <a:ahLst/>
              <a:cxnLst/>
              <a:rect l="l" t="t" r="r" b="b"/>
              <a:pathLst>
                <a:path w="7671" h="7300" extrusionOk="0">
                  <a:moveTo>
                    <a:pt x="5356" y="1"/>
                  </a:moveTo>
                  <a:cubicBezTo>
                    <a:pt x="3777" y="1"/>
                    <a:pt x="1832" y="1780"/>
                    <a:pt x="1832" y="1780"/>
                  </a:cubicBezTo>
                  <a:cubicBezTo>
                    <a:pt x="1832" y="1780"/>
                    <a:pt x="2362" y="220"/>
                    <a:pt x="1448" y="220"/>
                  </a:cubicBezTo>
                  <a:cubicBezTo>
                    <a:pt x="991" y="220"/>
                    <a:pt x="653" y="869"/>
                    <a:pt x="428" y="1522"/>
                  </a:cubicBezTo>
                  <a:cubicBezTo>
                    <a:pt x="223" y="2114"/>
                    <a:pt x="94" y="2793"/>
                    <a:pt x="44" y="3475"/>
                  </a:cubicBezTo>
                  <a:cubicBezTo>
                    <a:pt x="1" y="4081"/>
                    <a:pt x="21" y="4687"/>
                    <a:pt x="107" y="5240"/>
                  </a:cubicBezTo>
                  <a:cubicBezTo>
                    <a:pt x="213" y="5916"/>
                    <a:pt x="504" y="6584"/>
                    <a:pt x="1094" y="6962"/>
                  </a:cubicBezTo>
                  <a:cubicBezTo>
                    <a:pt x="1443" y="7184"/>
                    <a:pt x="1845" y="7299"/>
                    <a:pt x="2247" y="7299"/>
                  </a:cubicBezTo>
                  <a:cubicBezTo>
                    <a:pt x="2563" y="7299"/>
                    <a:pt x="2879" y="7229"/>
                    <a:pt x="3170" y="7085"/>
                  </a:cubicBezTo>
                  <a:cubicBezTo>
                    <a:pt x="6137" y="5621"/>
                    <a:pt x="7670" y="1574"/>
                    <a:pt x="6481" y="432"/>
                  </a:cubicBezTo>
                  <a:cubicBezTo>
                    <a:pt x="6159" y="123"/>
                    <a:pt x="5770" y="1"/>
                    <a:pt x="5356" y="1"/>
                  </a:cubicBezTo>
                  <a:close/>
                </a:path>
              </a:pathLst>
            </a:custGeom>
            <a:solidFill>
              <a:srgbClr val="082F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32"/>
            <p:cNvSpPr/>
            <p:nvPr/>
          </p:nvSpPr>
          <p:spPr>
            <a:xfrm>
              <a:off x="2918051" y="3938056"/>
              <a:ext cx="38962" cy="54307"/>
            </a:xfrm>
            <a:custGeom>
              <a:avLst/>
              <a:gdLst/>
              <a:ahLst/>
              <a:cxnLst/>
              <a:rect l="l" t="t" r="r" b="b"/>
              <a:pathLst>
                <a:path w="1041" h="1451" extrusionOk="0">
                  <a:moveTo>
                    <a:pt x="964" y="1"/>
                  </a:moveTo>
                  <a:cubicBezTo>
                    <a:pt x="940" y="1"/>
                    <a:pt x="918" y="14"/>
                    <a:pt x="911" y="44"/>
                  </a:cubicBezTo>
                  <a:cubicBezTo>
                    <a:pt x="796" y="577"/>
                    <a:pt x="418" y="972"/>
                    <a:pt x="44" y="1346"/>
                  </a:cubicBezTo>
                  <a:cubicBezTo>
                    <a:pt x="0" y="1389"/>
                    <a:pt x="41" y="1450"/>
                    <a:pt x="88" y="1450"/>
                  </a:cubicBezTo>
                  <a:cubicBezTo>
                    <a:pt x="102" y="1450"/>
                    <a:pt x="117" y="1445"/>
                    <a:pt x="130" y="1432"/>
                  </a:cubicBezTo>
                  <a:cubicBezTo>
                    <a:pt x="521" y="1044"/>
                    <a:pt x="908" y="631"/>
                    <a:pt x="1030" y="77"/>
                  </a:cubicBezTo>
                  <a:cubicBezTo>
                    <a:pt x="1040" y="31"/>
                    <a:pt x="1001" y="1"/>
                    <a:pt x="964" y="1"/>
                  </a:cubicBezTo>
                  <a:close/>
                </a:path>
              </a:pathLst>
            </a:custGeom>
            <a:solidFill>
              <a:srgbClr val="82C6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32"/>
            <p:cNvSpPr/>
            <p:nvPr/>
          </p:nvSpPr>
          <p:spPr>
            <a:xfrm>
              <a:off x="2960196" y="3953589"/>
              <a:ext cx="30803" cy="52024"/>
            </a:xfrm>
            <a:custGeom>
              <a:avLst/>
              <a:gdLst/>
              <a:ahLst/>
              <a:cxnLst/>
              <a:rect l="l" t="t" r="r" b="b"/>
              <a:pathLst>
                <a:path w="823" h="1390" extrusionOk="0">
                  <a:moveTo>
                    <a:pt x="761" y="0"/>
                  </a:moveTo>
                  <a:cubicBezTo>
                    <a:pt x="730" y="0"/>
                    <a:pt x="699" y="20"/>
                    <a:pt x="699" y="60"/>
                  </a:cubicBezTo>
                  <a:cubicBezTo>
                    <a:pt x="686" y="560"/>
                    <a:pt x="375" y="937"/>
                    <a:pt x="43" y="1285"/>
                  </a:cubicBezTo>
                  <a:cubicBezTo>
                    <a:pt x="0" y="1328"/>
                    <a:pt x="42" y="1390"/>
                    <a:pt x="89" y="1390"/>
                  </a:cubicBezTo>
                  <a:cubicBezTo>
                    <a:pt x="102" y="1390"/>
                    <a:pt x="117" y="1384"/>
                    <a:pt x="130" y="1371"/>
                  </a:cubicBezTo>
                  <a:cubicBezTo>
                    <a:pt x="484" y="1000"/>
                    <a:pt x="809" y="593"/>
                    <a:pt x="822" y="60"/>
                  </a:cubicBezTo>
                  <a:cubicBezTo>
                    <a:pt x="822" y="20"/>
                    <a:pt x="791" y="0"/>
                    <a:pt x="761" y="0"/>
                  </a:cubicBezTo>
                  <a:close/>
                </a:path>
              </a:pathLst>
            </a:custGeom>
            <a:solidFill>
              <a:srgbClr val="82C6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07" name="Google Shape;1407;p32"/>
          <p:cNvGrpSpPr/>
          <p:nvPr/>
        </p:nvGrpSpPr>
        <p:grpSpPr>
          <a:xfrm>
            <a:off x="2482900" y="2054750"/>
            <a:ext cx="2943626" cy="479400"/>
            <a:chOff x="2724824" y="2054750"/>
            <a:chExt cx="2701701" cy="479400"/>
          </a:xfrm>
        </p:grpSpPr>
        <p:sp>
          <p:nvSpPr>
            <p:cNvPr id="1408" name="Google Shape;1408;p32"/>
            <p:cNvSpPr txBox="1"/>
            <p:nvPr/>
          </p:nvSpPr>
          <p:spPr>
            <a:xfrm flipH="1">
              <a:off x="2724824" y="2054750"/>
              <a:ext cx="2108100" cy="479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182875" rIns="91425" bIns="0" anchor="ctr" anchorCtr="0">
              <a:noAutofit/>
            </a:bodyPr>
            <a:lstStyle/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600">
                  <a:solidFill>
                    <a:srgbClr val="F3F3F3"/>
                  </a:solidFill>
                  <a:latin typeface="Bahnschrift" panose="020B0502040204020203" pitchFamily="34" charset="0"/>
                  <a:ea typeface="Dosis"/>
                  <a:cs typeface="Dosis"/>
                  <a:sym typeface="Dosis"/>
                </a:rPr>
                <a:t>Vài nhóm lệnh cần nhớ</a:t>
              </a:r>
              <a:endParaRPr sz="1600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endParaRPr>
            </a:p>
          </p:txBody>
        </p:sp>
        <p:sp>
          <p:nvSpPr>
            <p:cNvPr id="1409" name="Google Shape;1409;p32"/>
            <p:cNvSpPr/>
            <p:nvPr/>
          </p:nvSpPr>
          <p:spPr>
            <a:xfrm flipH="1">
              <a:off x="4969025" y="2065725"/>
              <a:ext cx="457500" cy="457500"/>
            </a:xfrm>
            <a:prstGeom prst="rect">
              <a:avLst/>
            </a:prstGeom>
            <a:solidFill>
              <a:srgbClr val="F2E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500">
                  <a:solidFill>
                    <a:schemeClr val="dk1"/>
                  </a:solidFill>
                  <a:latin typeface="Bahiana"/>
                  <a:ea typeface="Bahiana"/>
                  <a:cs typeface="Bahiana"/>
                  <a:sym typeface="Bahiana"/>
                </a:rPr>
                <a:t>01</a:t>
              </a:r>
              <a:endParaRPr sz="400">
                <a:solidFill>
                  <a:schemeClr val="dk1"/>
                </a:solidFill>
              </a:endParaRPr>
            </a:p>
          </p:txBody>
        </p:sp>
      </p:grpSp>
      <p:cxnSp>
        <p:nvCxnSpPr>
          <p:cNvPr id="1410" name="Google Shape;1410;p32"/>
          <p:cNvCxnSpPr>
            <a:cxnSpLocks/>
            <a:stCxn id="1409" idx="2"/>
            <a:endCxn id="1411" idx="0"/>
          </p:cNvCxnSpPr>
          <p:nvPr/>
        </p:nvCxnSpPr>
        <p:spPr>
          <a:xfrm>
            <a:off x="5177292" y="2523225"/>
            <a:ext cx="20483" cy="336225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1412" name="Google Shape;1412;p32"/>
          <p:cNvCxnSpPr>
            <a:cxnSpLocks/>
            <a:stCxn id="1411" idx="2"/>
            <a:endCxn id="1413" idx="0"/>
          </p:cNvCxnSpPr>
          <p:nvPr/>
        </p:nvCxnSpPr>
        <p:spPr>
          <a:xfrm>
            <a:off x="5197775" y="3316950"/>
            <a:ext cx="0" cy="336225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1419" name="Google Shape;1419;p32"/>
          <p:cNvCxnSpPr>
            <a:stCxn id="1420" idx="1"/>
          </p:cNvCxnSpPr>
          <p:nvPr/>
        </p:nvCxnSpPr>
        <p:spPr>
          <a:xfrm flipH="1">
            <a:off x="1559925" y="1562200"/>
            <a:ext cx="1164900" cy="245400"/>
          </a:xfrm>
          <a:prstGeom prst="bentConnector3">
            <a:avLst>
              <a:gd name="adj1" fmla="val 99994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grpSp>
        <p:nvGrpSpPr>
          <p:cNvPr id="1421" name="Google Shape;1421;p32"/>
          <p:cNvGrpSpPr/>
          <p:nvPr/>
        </p:nvGrpSpPr>
        <p:grpSpPr>
          <a:xfrm>
            <a:off x="2724824" y="2848492"/>
            <a:ext cx="2701701" cy="479400"/>
            <a:chOff x="2724824" y="2848492"/>
            <a:chExt cx="2701701" cy="479400"/>
          </a:xfrm>
        </p:grpSpPr>
        <p:sp>
          <p:nvSpPr>
            <p:cNvPr id="1422" name="Google Shape;1422;p32"/>
            <p:cNvSpPr txBox="1"/>
            <p:nvPr/>
          </p:nvSpPr>
          <p:spPr>
            <a:xfrm flipH="1">
              <a:off x="2724824" y="2848492"/>
              <a:ext cx="2108100" cy="479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182875" rIns="91425" bIns="0" anchor="ctr" anchorCtr="0">
              <a:noAutofit/>
            </a:bodyPr>
            <a:lstStyle/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vi-VN" sz="1600">
                  <a:solidFill>
                    <a:schemeClr val="bg2"/>
                  </a:solidFill>
                  <a:latin typeface="Bahnschrift" panose="020B0502040204020203" pitchFamily="34" charset="0"/>
                  <a:ea typeface="Dosis"/>
                  <a:cs typeface="Dosis"/>
                  <a:sym typeface="Dosis"/>
                </a:rPr>
                <a:t>Xây dựng Datapath</a:t>
              </a:r>
            </a:p>
          </p:txBody>
        </p:sp>
        <p:sp>
          <p:nvSpPr>
            <p:cNvPr id="1411" name="Google Shape;1411;p32"/>
            <p:cNvSpPr/>
            <p:nvPr/>
          </p:nvSpPr>
          <p:spPr>
            <a:xfrm flipH="1">
              <a:off x="4969025" y="2859450"/>
              <a:ext cx="457500" cy="4575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500">
                  <a:solidFill>
                    <a:schemeClr val="dk1"/>
                  </a:solidFill>
                  <a:latin typeface="Bahiana"/>
                  <a:ea typeface="Bahiana"/>
                  <a:cs typeface="Bahiana"/>
                  <a:sym typeface="Bahiana"/>
                </a:rPr>
                <a:t>02</a:t>
              </a:r>
              <a:endParaRPr sz="400">
                <a:solidFill>
                  <a:schemeClr val="dk1"/>
                </a:solidFill>
              </a:endParaRPr>
            </a:p>
          </p:txBody>
        </p:sp>
      </p:grpSp>
      <p:grpSp>
        <p:nvGrpSpPr>
          <p:cNvPr id="1423" name="Google Shape;1423;p32"/>
          <p:cNvGrpSpPr/>
          <p:nvPr/>
        </p:nvGrpSpPr>
        <p:grpSpPr>
          <a:xfrm>
            <a:off x="2724824" y="3642233"/>
            <a:ext cx="2701701" cy="479400"/>
            <a:chOff x="2724824" y="3642233"/>
            <a:chExt cx="2701701" cy="479400"/>
          </a:xfrm>
        </p:grpSpPr>
        <p:sp>
          <p:nvSpPr>
            <p:cNvPr id="1424" name="Google Shape;1424;p32"/>
            <p:cNvSpPr txBox="1"/>
            <p:nvPr/>
          </p:nvSpPr>
          <p:spPr>
            <a:xfrm flipH="1">
              <a:off x="2724824" y="3642233"/>
              <a:ext cx="2108100" cy="479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182875" rIns="91425" bIns="0" anchor="ctr" anchorCtr="0">
              <a:noAutofit/>
            </a:bodyPr>
            <a:lstStyle/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600">
                  <a:solidFill>
                    <a:srgbClr val="F3F3F3"/>
                  </a:solidFill>
                  <a:latin typeface="+mj-lt"/>
                  <a:ea typeface="Dosis"/>
                  <a:cs typeface="Dosis"/>
                  <a:sym typeface="Dosis"/>
                </a:rPr>
                <a:t>Hiện thực datapath đơn chu kì</a:t>
              </a:r>
              <a:endParaRPr sz="1600">
                <a:solidFill>
                  <a:srgbClr val="F3F3F3"/>
                </a:solidFill>
                <a:latin typeface="+mj-lt"/>
                <a:ea typeface="Dosis"/>
                <a:cs typeface="Dosis"/>
                <a:sym typeface="Dosis"/>
              </a:endParaRPr>
            </a:p>
          </p:txBody>
        </p:sp>
        <p:sp>
          <p:nvSpPr>
            <p:cNvPr id="1413" name="Google Shape;1413;p32"/>
            <p:cNvSpPr/>
            <p:nvPr/>
          </p:nvSpPr>
          <p:spPr>
            <a:xfrm flipH="1">
              <a:off x="4969025" y="3653175"/>
              <a:ext cx="457500" cy="457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500">
                  <a:solidFill>
                    <a:schemeClr val="dk1"/>
                  </a:solidFill>
                  <a:latin typeface="Bahiana"/>
                  <a:ea typeface="Bahiana"/>
                  <a:cs typeface="Bahiana"/>
                  <a:sym typeface="Bahiana"/>
                </a:rPr>
                <a:t>03</a:t>
              </a:r>
              <a:endParaRPr sz="400">
                <a:solidFill>
                  <a:schemeClr val="dk1"/>
                </a:solidFill>
              </a:endParaRPr>
            </a:p>
          </p:txBody>
        </p:sp>
      </p:grpSp>
      <p:sp>
        <p:nvSpPr>
          <p:cNvPr id="1420" name="Google Shape;1420;p32"/>
          <p:cNvSpPr txBox="1"/>
          <p:nvPr/>
        </p:nvSpPr>
        <p:spPr>
          <a:xfrm>
            <a:off x="2724825" y="1384000"/>
            <a:ext cx="5699100" cy="356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237725" rIns="91425" bIns="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chemeClr val="dk2"/>
                </a:solidFill>
                <a:latin typeface="Comfortaa" pitchFamily="2" charset="0"/>
                <a:ea typeface="Bahiana"/>
                <a:cs typeface="Bahiana"/>
                <a:sym typeface="Bahiana"/>
              </a:rPr>
              <a:t>DATAPATH</a:t>
            </a:r>
            <a:endParaRPr sz="2400">
              <a:solidFill>
                <a:schemeClr val="dk2"/>
              </a:solidFill>
              <a:latin typeface="Comfortaa" pitchFamily="2" charset="0"/>
              <a:ea typeface="Bahiana"/>
              <a:cs typeface="Bahiana"/>
              <a:sym typeface="Bahiana"/>
            </a:endParaRPr>
          </a:p>
        </p:txBody>
      </p:sp>
      <p:cxnSp>
        <p:nvCxnSpPr>
          <p:cNvPr id="1432" name="Google Shape;1432;p32"/>
          <p:cNvCxnSpPr>
            <a:stCxn id="1409" idx="0"/>
          </p:cNvCxnSpPr>
          <p:nvPr/>
        </p:nvCxnSpPr>
        <p:spPr>
          <a:xfrm flipV="1">
            <a:off x="5177292" y="1739325"/>
            <a:ext cx="20483" cy="3264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C6589AB-006A-48A0-BB22-622585562E4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DDBC81-9D39-41B3-9939-69B910E23AD1}" type="slidenum">
              <a:rPr lang="vi-VN" smtClean="0"/>
              <a:pPr/>
              <a:t>19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0562669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5" name="Google Shape;3955;p56">
            <a:extLst>
              <a:ext uri="{FF2B5EF4-FFF2-40B4-BE49-F238E27FC236}">
                <a16:creationId xmlns:a16="http://schemas.microsoft.com/office/drawing/2014/main" id="{C2FB4F0D-E0AD-4E72-842C-E0722CDEBCB3}"/>
              </a:ext>
            </a:extLst>
          </p:cNvPr>
          <p:cNvGrpSpPr/>
          <p:nvPr/>
        </p:nvGrpSpPr>
        <p:grpSpPr>
          <a:xfrm>
            <a:off x="3846331" y="1166793"/>
            <a:ext cx="5145211" cy="3385190"/>
            <a:chOff x="235800" y="830650"/>
            <a:chExt cx="6978450" cy="4588844"/>
          </a:xfrm>
        </p:grpSpPr>
        <p:sp>
          <p:nvSpPr>
            <p:cNvPr id="276" name="Google Shape;3956;p56">
              <a:extLst>
                <a:ext uri="{FF2B5EF4-FFF2-40B4-BE49-F238E27FC236}">
                  <a16:creationId xmlns:a16="http://schemas.microsoft.com/office/drawing/2014/main" id="{2CDD4F64-194D-438F-A506-D7B6D46D4DB4}"/>
                </a:ext>
              </a:extLst>
            </p:cNvPr>
            <p:cNvSpPr/>
            <p:nvPr/>
          </p:nvSpPr>
          <p:spPr>
            <a:xfrm>
              <a:off x="235800" y="1224769"/>
              <a:ext cx="2592225" cy="4194725"/>
            </a:xfrm>
            <a:custGeom>
              <a:avLst/>
              <a:gdLst/>
              <a:ahLst/>
              <a:cxnLst/>
              <a:rect l="l" t="t" r="r" b="b"/>
              <a:pathLst>
                <a:path w="103689" h="167789" extrusionOk="0">
                  <a:moveTo>
                    <a:pt x="13807" y="0"/>
                  </a:moveTo>
                  <a:cubicBezTo>
                    <a:pt x="11526" y="0"/>
                    <a:pt x="9194" y="921"/>
                    <a:pt x="7431" y="2357"/>
                  </a:cubicBezTo>
                  <a:cubicBezTo>
                    <a:pt x="6418" y="3183"/>
                    <a:pt x="7559" y="5231"/>
                    <a:pt x="8433" y="6203"/>
                  </a:cubicBezTo>
                  <a:cubicBezTo>
                    <a:pt x="9308" y="7175"/>
                    <a:pt x="10393" y="8259"/>
                    <a:pt x="10189" y="9549"/>
                  </a:cubicBezTo>
                  <a:cubicBezTo>
                    <a:pt x="9355" y="9975"/>
                    <a:pt x="8287" y="10084"/>
                    <a:pt x="7292" y="10084"/>
                  </a:cubicBezTo>
                  <a:cubicBezTo>
                    <a:pt x="7024" y="10084"/>
                    <a:pt x="6762" y="10076"/>
                    <a:pt x="6511" y="10065"/>
                  </a:cubicBezTo>
                  <a:cubicBezTo>
                    <a:pt x="6102" y="10046"/>
                    <a:pt x="5686" y="9992"/>
                    <a:pt x="5277" y="9992"/>
                  </a:cubicBezTo>
                  <a:cubicBezTo>
                    <a:pt x="4990" y="9992"/>
                    <a:pt x="4705" y="10019"/>
                    <a:pt x="4430" y="10104"/>
                  </a:cubicBezTo>
                  <a:cubicBezTo>
                    <a:pt x="3763" y="10310"/>
                    <a:pt x="3182" y="11034"/>
                    <a:pt x="3440" y="11683"/>
                  </a:cubicBezTo>
                  <a:cubicBezTo>
                    <a:pt x="2981" y="12481"/>
                    <a:pt x="2431" y="12899"/>
                    <a:pt x="2962" y="13650"/>
                  </a:cubicBezTo>
                  <a:cubicBezTo>
                    <a:pt x="3377" y="14235"/>
                    <a:pt x="4081" y="14716"/>
                    <a:pt x="4076" y="15434"/>
                  </a:cubicBezTo>
                  <a:cubicBezTo>
                    <a:pt x="4071" y="16003"/>
                    <a:pt x="3591" y="16462"/>
                    <a:pt x="3082" y="16719"/>
                  </a:cubicBezTo>
                  <a:cubicBezTo>
                    <a:pt x="2572" y="16973"/>
                    <a:pt x="2000" y="17102"/>
                    <a:pt x="1518" y="17408"/>
                  </a:cubicBezTo>
                  <a:cubicBezTo>
                    <a:pt x="13" y="18366"/>
                    <a:pt x="0" y="20519"/>
                    <a:pt x="159" y="22295"/>
                  </a:cubicBezTo>
                  <a:cubicBezTo>
                    <a:pt x="1133" y="23491"/>
                    <a:pt x="1285" y="25550"/>
                    <a:pt x="817" y="27017"/>
                  </a:cubicBezTo>
                  <a:cubicBezTo>
                    <a:pt x="639" y="27577"/>
                    <a:pt x="351" y="28172"/>
                    <a:pt x="552" y="28724"/>
                  </a:cubicBezTo>
                  <a:cubicBezTo>
                    <a:pt x="782" y="29356"/>
                    <a:pt x="1526" y="29605"/>
                    <a:pt x="2177" y="29773"/>
                  </a:cubicBezTo>
                  <a:cubicBezTo>
                    <a:pt x="2891" y="29958"/>
                    <a:pt x="3669" y="30130"/>
                    <a:pt x="4408" y="30130"/>
                  </a:cubicBezTo>
                  <a:cubicBezTo>
                    <a:pt x="5109" y="30130"/>
                    <a:pt x="5775" y="29975"/>
                    <a:pt x="6314" y="29528"/>
                  </a:cubicBezTo>
                  <a:cubicBezTo>
                    <a:pt x="7583" y="28478"/>
                    <a:pt x="9157" y="28121"/>
                    <a:pt x="10834" y="28121"/>
                  </a:cubicBezTo>
                  <a:cubicBezTo>
                    <a:pt x="13016" y="28121"/>
                    <a:pt x="15374" y="28725"/>
                    <a:pt x="17464" y="29196"/>
                  </a:cubicBezTo>
                  <a:cubicBezTo>
                    <a:pt x="18740" y="29482"/>
                    <a:pt x="20083" y="29952"/>
                    <a:pt x="20830" y="31028"/>
                  </a:cubicBezTo>
                  <a:cubicBezTo>
                    <a:pt x="21824" y="32461"/>
                    <a:pt x="21400" y="34451"/>
                    <a:pt x="20580" y="35993"/>
                  </a:cubicBezTo>
                  <a:cubicBezTo>
                    <a:pt x="19762" y="37533"/>
                    <a:pt x="18587" y="38903"/>
                    <a:pt x="18068" y="40567"/>
                  </a:cubicBezTo>
                  <a:cubicBezTo>
                    <a:pt x="17582" y="42129"/>
                    <a:pt x="17717" y="43806"/>
                    <a:pt x="17859" y="45436"/>
                  </a:cubicBezTo>
                  <a:cubicBezTo>
                    <a:pt x="18032" y="47441"/>
                    <a:pt x="18242" y="49554"/>
                    <a:pt x="19405" y="51198"/>
                  </a:cubicBezTo>
                  <a:cubicBezTo>
                    <a:pt x="20624" y="52922"/>
                    <a:pt x="21392" y="55494"/>
                    <a:pt x="21294" y="57601"/>
                  </a:cubicBezTo>
                  <a:cubicBezTo>
                    <a:pt x="21216" y="59294"/>
                    <a:pt x="20619" y="60958"/>
                    <a:pt x="20775" y="62645"/>
                  </a:cubicBezTo>
                  <a:cubicBezTo>
                    <a:pt x="21057" y="65704"/>
                    <a:pt x="23699" y="67999"/>
                    <a:pt x="26397" y="69471"/>
                  </a:cubicBezTo>
                  <a:cubicBezTo>
                    <a:pt x="29219" y="71013"/>
                    <a:pt x="31651" y="73637"/>
                    <a:pt x="32623" y="76701"/>
                  </a:cubicBezTo>
                  <a:cubicBezTo>
                    <a:pt x="33112" y="78241"/>
                    <a:pt x="33257" y="79868"/>
                    <a:pt x="33688" y="81425"/>
                  </a:cubicBezTo>
                  <a:cubicBezTo>
                    <a:pt x="34432" y="84119"/>
                    <a:pt x="36051" y="86565"/>
                    <a:pt x="38239" y="88307"/>
                  </a:cubicBezTo>
                  <a:cubicBezTo>
                    <a:pt x="39834" y="89575"/>
                    <a:pt x="42451" y="90023"/>
                    <a:pt x="44455" y="90388"/>
                  </a:cubicBezTo>
                  <a:cubicBezTo>
                    <a:pt x="45495" y="90578"/>
                    <a:pt x="46617" y="90728"/>
                    <a:pt x="47400" y="91437"/>
                  </a:cubicBezTo>
                  <a:cubicBezTo>
                    <a:pt x="47762" y="91764"/>
                    <a:pt x="48023" y="92187"/>
                    <a:pt x="48369" y="92530"/>
                  </a:cubicBezTo>
                  <a:cubicBezTo>
                    <a:pt x="50044" y="94188"/>
                    <a:pt x="53127" y="93507"/>
                    <a:pt x="54821" y="95145"/>
                  </a:cubicBezTo>
                  <a:cubicBezTo>
                    <a:pt x="55259" y="95566"/>
                    <a:pt x="55558" y="96107"/>
                    <a:pt x="55941" y="96579"/>
                  </a:cubicBezTo>
                  <a:cubicBezTo>
                    <a:pt x="56887" y="97736"/>
                    <a:pt x="58370" y="98428"/>
                    <a:pt x="59861" y="98428"/>
                  </a:cubicBezTo>
                  <a:cubicBezTo>
                    <a:pt x="60003" y="98428"/>
                    <a:pt x="60145" y="98421"/>
                    <a:pt x="60286" y="98409"/>
                  </a:cubicBezTo>
                  <a:lnTo>
                    <a:pt x="60286" y="98409"/>
                  </a:lnTo>
                  <a:cubicBezTo>
                    <a:pt x="59905" y="99653"/>
                    <a:pt x="61397" y="101114"/>
                    <a:pt x="60936" y="102330"/>
                  </a:cubicBezTo>
                  <a:cubicBezTo>
                    <a:pt x="60565" y="103312"/>
                    <a:pt x="59445" y="103741"/>
                    <a:pt x="58674" y="104452"/>
                  </a:cubicBezTo>
                  <a:cubicBezTo>
                    <a:pt x="57337" y="105685"/>
                    <a:pt x="57129" y="107795"/>
                    <a:pt x="57705" y="109521"/>
                  </a:cubicBezTo>
                  <a:cubicBezTo>
                    <a:pt x="58282" y="111246"/>
                    <a:pt x="59498" y="112671"/>
                    <a:pt x="60717" y="114022"/>
                  </a:cubicBezTo>
                  <a:cubicBezTo>
                    <a:pt x="62978" y="116530"/>
                    <a:pt x="65696" y="117746"/>
                    <a:pt x="68148" y="120066"/>
                  </a:cubicBezTo>
                  <a:cubicBezTo>
                    <a:pt x="70420" y="122216"/>
                    <a:pt x="70937" y="125696"/>
                    <a:pt x="70438" y="128784"/>
                  </a:cubicBezTo>
                  <a:cubicBezTo>
                    <a:pt x="69938" y="131872"/>
                    <a:pt x="68585" y="134744"/>
                    <a:pt x="67620" y="137718"/>
                  </a:cubicBezTo>
                  <a:cubicBezTo>
                    <a:pt x="65814" y="143276"/>
                    <a:pt x="65376" y="149382"/>
                    <a:pt x="67102" y="154963"/>
                  </a:cubicBezTo>
                  <a:cubicBezTo>
                    <a:pt x="68828" y="160546"/>
                    <a:pt x="72869" y="165522"/>
                    <a:pt x="78283" y="167717"/>
                  </a:cubicBezTo>
                  <a:cubicBezTo>
                    <a:pt x="78404" y="167766"/>
                    <a:pt x="78530" y="167788"/>
                    <a:pt x="78658" y="167788"/>
                  </a:cubicBezTo>
                  <a:cubicBezTo>
                    <a:pt x="79167" y="167788"/>
                    <a:pt x="79705" y="167444"/>
                    <a:pt x="80056" y="167066"/>
                  </a:cubicBezTo>
                  <a:cubicBezTo>
                    <a:pt x="80495" y="166591"/>
                    <a:pt x="80589" y="165833"/>
                    <a:pt x="80281" y="165265"/>
                  </a:cubicBezTo>
                  <a:cubicBezTo>
                    <a:pt x="79304" y="163467"/>
                    <a:pt x="77566" y="161932"/>
                    <a:pt x="76298" y="160326"/>
                  </a:cubicBezTo>
                  <a:cubicBezTo>
                    <a:pt x="75898" y="159821"/>
                    <a:pt x="75478" y="159248"/>
                    <a:pt x="75530" y="158607"/>
                  </a:cubicBezTo>
                  <a:cubicBezTo>
                    <a:pt x="75589" y="157886"/>
                    <a:pt x="76208" y="157367"/>
                    <a:pt x="76666" y="156807"/>
                  </a:cubicBezTo>
                  <a:cubicBezTo>
                    <a:pt x="77361" y="155947"/>
                    <a:pt x="77729" y="154867"/>
                    <a:pt x="77704" y="153762"/>
                  </a:cubicBezTo>
                  <a:cubicBezTo>
                    <a:pt x="77674" y="152733"/>
                    <a:pt x="77075" y="151726"/>
                    <a:pt x="77111" y="150697"/>
                  </a:cubicBezTo>
                  <a:cubicBezTo>
                    <a:pt x="77146" y="149667"/>
                    <a:pt x="77701" y="148583"/>
                    <a:pt x="78676" y="148251"/>
                  </a:cubicBezTo>
                  <a:cubicBezTo>
                    <a:pt x="79120" y="148100"/>
                    <a:pt x="79614" y="148115"/>
                    <a:pt x="80042" y="147926"/>
                  </a:cubicBezTo>
                  <a:cubicBezTo>
                    <a:pt x="81453" y="147303"/>
                    <a:pt x="81228" y="145153"/>
                    <a:pt x="82249" y="143996"/>
                  </a:cubicBezTo>
                  <a:cubicBezTo>
                    <a:pt x="82722" y="143460"/>
                    <a:pt x="83419" y="143193"/>
                    <a:pt x="84064" y="142883"/>
                  </a:cubicBezTo>
                  <a:cubicBezTo>
                    <a:pt x="86792" y="141571"/>
                    <a:pt x="89035" y="138972"/>
                    <a:pt x="89283" y="135957"/>
                  </a:cubicBezTo>
                  <a:cubicBezTo>
                    <a:pt x="89483" y="133544"/>
                    <a:pt x="88605" y="130615"/>
                    <a:pt x="90438" y="129034"/>
                  </a:cubicBezTo>
                  <a:cubicBezTo>
                    <a:pt x="91238" y="128344"/>
                    <a:pt x="92244" y="128199"/>
                    <a:pt x="93314" y="128199"/>
                  </a:cubicBezTo>
                  <a:cubicBezTo>
                    <a:pt x="94087" y="128199"/>
                    <a:pt x="94894" y="128275"/>
                    <a:pt x="95682" y="128275"/>
                  </a:cubicBezTo>
                  <a:cubicBezTo>
                    <a:pt x="96098" y="128275"/>
                    <a:pt x="96509" y="128254"/>
                    <a:pt x="96908" y="128189"/>
                  </a:cubicBezTo>
                  <a:cubicBezTo>
                    <a:pt x="97800" y="128044"/>
                    <a:pt x="98396" y="127214"/>
                    <a:pt x="98814" y="126412"/>
                  </a:cubicBezTo>
                  <a:cubicBezTo>
                    <a:pt x="99231" y="125609"/>
                    <a:pt x="99280" y="124658"/>
                    <a:pt x="99129" y="123766"/>
                  </a:cubicBezTo>
                  <a:cubicBezTo>
                    <a:pt x="98945" y="122668"/>
                    <a:pt x="98473" y="121597"/>
                    <a:pt x="98577" y="120489"/>
                  </a:cubicBezTo>
                  <a:cubicBezTo>
                    <a:pt x="98723" y="118930"/>
                    <a:pt x="99942" y="117730"/>
                    <a:pt x="100886" y="116480"/>
                  </a:cubicBezTo>
                  <a:cubicBezTo>
                    <a:pt x="102003" y="114998"/>
                    <a:pt x="102797" y="113297"/>
                    <a:pt x="103214" y="111488"/>
                  </a:cubicBezTo>
                  <a:cubicBezTo>
                    <a:pt x="103689" y="109429"/>
                    <a:pt x="102371" y="106997"/>
                    <a:pt x="100524" y="105970"/>
                  </a:cubicBezTo>
                  <a:cubicBezTo>
                    <a:pt x="98677" y="104943"/>
                    <a:pt x="96462" y="104915"/>
                    <a:pt x="94350" y="104853"/>
                  </a:cubicBezTo>
                  <a:cubicBezTo>
                    <a:pt x="92237" y="104794"/>
                    <a:pt x="89999" y="104633"/>
                    <a:pt x="88273" y="103414"/>
                  </a:cubicBezTo>
                  <a:cubicBezTo>
                    <a:pt x="86692" y="102296"/>
                    <a:pt x="85799" y="100469"/>
                    <a:pt x="84550" y="98991"/>
                  </a:cubicBezTo>
                  <a:cubicBezTo>
                    <a:pt x="82441" y="96497"/>
                    <a:pt x="79375" y="95057"/>
                    <a:pt x="76410" y="93690"/>
                  </a:cubicBezTo>
                  <a:cubicBezTo>
                    <a:pt x="75559" y="93298"/>
                    <a:pt x="74630" y="92901"/>
                    <a:pt x="73720" y="92901"/>
                  </a:cubicBezTo>
                  <a:cubicBezTo>
                    <a:pt x="73431" y="92901"/>
                    <a:pt x="73144" y="92941"/>
                    <a:pt x="72862" y="93034"/>
                  </a:cubicBezTo>
                  <a:cubicBezTo>
                    <a:pt x="72400" y="93185"/>
                    <a:pt x="71985" y="93473"/>
                    <a:pt x="71508" y="93564"/>
                  </a:cubicBezTo>
                  <a:cubicBezTo>
                    <a:pt x="71390" y="93586"/>
                    <a:pt x="71274" y="93597"/>
                    <a:pt x="71159" y="93597"/>
                  </a:cubicBezTo>
                  <a:cubicBezTo>
                    <a:pt x="70006" y="93597"/>
                    <a:pt x="69033" y="92520"/>
                    <a:pt x="67966" y="91944"/>
                  </a:cubicBezTo>
                  <a:cubicBezTo>
                    <a:pt x="67424" y="91651"/>
                    <a:pt x="66830" y="91518"/>
                    <a:pt x="66231" y="91518"/>
                  </a:cubicBezTo>
                  <a:cubicBezTo>
                    <a:pt x="64138" y="91518"/>
                    <a:pt x="61986" y="93147"/>
                    <a:pt x="61817" y="95293"/>
                  </a:cubicBezTo>
                  <a:cubicBezTo>
                    <a:pt x="61476" y="95410"/>
                    <a:pt x="61056" y="95468"/>
                    <a:pt x="60611" y="95468"/>
                  </a:cubicBezTo>
                  <a:cubicBezTo>
                    <a:pt x="59413" y="95468"/>
                    <a:pt x="58031" y="95047"/>
                    <a:pt x="57510" y="94228"/>
                  </a:cubicBezTo>
                  <a:cubicBezTo>
                    <a:pt x="56995" y="93419"/>
                    <a:pt x="56789" y="92287"/>
                    <a:pt x="55904" y="91918"/>
                  </a:cubicBezTo>
                  <a:cubicBezTo>
                    <a:pt x="55432" y="91722"/>
                    <a:pt x="54840" y="91796"/>
                    <a:pt x="54455" y="91458"/>
                  </a:cubicBezTo>
                  <a:cubicBezTo>
                    <a:pt x="53818" y="90898"/>
                    <a:pt x="54313" y="89881"/>
                    <a:pt x="54428" y="89040"/>
                  </a:cubicBezTo>
                  <a:cubicBezTo>
                    <a:pt x="54609" y="87696"/>
                    <a:pt x="53607" y="86419"/>
                    <a:pt x="52383" y="85834"/>
                  </a:cubicBezTo>
                  <a:cubicBezTo>
                    <a:pt x="51161" y="85249"/>
                    <a:pt x="49761" y="85202"/>
                    <a:pt x="48407" y="85159"/>
                  </a:cubicBezTo>
                  <a:cubicBezTo>
                    <a:pt x="47051" y="85115"/>
                    <a:pt x="45649" y="85054"/>
                    <a:pt x="44436" y="84447"/>
                  </a:cubicBezTo>
                  <a:cubicBezTo>
                    <a:pt x="42077" y="83264"/>
                    <a:pt x="41111" y="80063"/>
                    <a:pt x="42146" y="77635"/>
                  </a:cubicBezTo>
                  <a:cubicBezTo>
                    <a:pt x="43156" y="75267"/>
                    <a:pt x="45760" y="73783"/>
                    <a:pt x="48337" y="73783"/>
                  </a:cubicBezTo>
                  <a:cubicBezTo>
                    <a:pt x="48401" y="73783"/>
                    <a:pt x="48464" y="73784"/>
                    <a:pt x="48528" y="73786"/>
                  </a:cubicBezTo>
                  <a:cubicBezTo>
                    <a:pt x="51112" y="73862"/>
                    <a:pt x="53842" y="75749"/>
                    <a:pt x="53870" y="78335"/>
                  </a:cubicBezTo>
                  <a:cubicBezTo>
                    <a:pt x="53875" y="78746"/>
                    <a:pt x="54287" y="78928"/>
                    <a:pt x="54735" y="78928"/>
                  </a:cubicBezTo>
                  <a:cubicBezTo>
                    <a:pt x="55004" y="78928"/>
                    <a:pt x="55285" y="78863"/>
                    <a:pt x="55498" y="78741"/>
                  </a:cubicBezTo>
                  <a:cubicBezTo>
                    <a:pt x="56067" y="78416"/>
                    <a:pt x="56365" y="77760"/>
                    <a:pt x="56505" y="77119"/>
                  </a:cubicBezTo>
                  <a:cubicBezTo>
                    <a:pt x="56645" y="76478"/>
                    <a:pt x="56664" y="75812"/>
                    <a:pt x="56860" y="75186"/>
                  </a:cubicBezTo>
                  <a:cubicBezTo>
                    <a:pt x="57310" y="73749"/>
                    <a:pt x="58757" y="72690"/>
                    <a:pt x="60261" y="72690"/>
                  </a:cubicBezTo>
                  <a:cubicBezTo>
                    <a:pt x="60273" y="72690"/>
                    <a:pt x="60285" y="72690"/>
                    <a:pt x="60297" y="72690"/>
                  </a:cubicBezTo>
                  <a:cubicBezTo>
                    <a:pt x="60306" y="72690"/>
                    <a:pt x="60314" y="72690"/>
                    <a:pt x="60323" y="72690"/>
                  </a:cubicBezTo>
                  <a:cubicBezTo>
                    <a:pt x="61893" y="72690"/>
                    <a:pt x="62998" y="71122"/>
                    <a:pt x="64116" y="70013"/>
                  </a:cubicBezTo>
                  <a:cubicBezTo>
                    <a:pt x="65241" y="68896"/>
                    <a:pt x="65913" y="67214"/>
                    <a:pt x="65469" y="65693"/>
                  </a:cubicBezTo>
                  <a:cubicBezTo>
                    <a:pt x="65229" y="64873"/>
                    <a:pt x="64683" y="64046"/>
                    <a:pt x="64956" y="63238"/>
                  </a:cubicBezTo>
                  <a:cubicBezTo>
                    <a:pt x="65170" y="62604"/>
                    <a:pt x="65822" y="62237"/>
                    <a:pt x="66438" y="61978"/>
                  </a:cubicBezTo>
                  <a:cubicBezTo>
                    <a:pt x="67992" y="61328"/>
                    <a:pt x="69657" y="60995"/>
                    <a:pt x="71338" y="60995"/>
                  </a:cubicBezTo>
                  <a:cubicBezTo>
                    <a:pt x="71514" y="60995"/>
                    <a:pt x="71689" y="60998"/>
                    <a:pt x="71865" y="61005"/>
                  </a:cubicBezTo>
                  <a:cubicBezTo>
                    <a:pt x="71916" y="61008"/>
                    <a:pt x="71966" y="61009"/>
                    <a:pt x="72016" y="61009"/>
                  </a:cubicBezTo>
                  <a:cubicBezTo>
                    <a:pt x="73530" y="61009"/>
                    <a:pt x="74333" y="60016"/>
                    <a:pt x="75129" y="58671"/>
                  </a:cubicBezTo>
                  <a:cubicBezTo>
                    <a:pt x="75724" y="57667"/>
                    <a:pt x="75988" y="56400"/>
                    <a:pt x="76935" y="55719"/>
                  </a:cubicBezTo>
                  <a:cubicBezTo>
                    <a:pt x="77461" y="55341"/>
                    <a:pt x="78061" y="55227"/>
                    <a:pt x="78697" y="55227"/>
                  </a:cubicBezTo>
                  <a:cubicBezTo>
                    <a:pt x="79669" y="55227"/>
                    <a:pt x="80723" y="55493"/>
                    <a:pt x="81724" y="55493"/>
                  </a:cubicBezTo>
                  <a:cubicBezTo>
                    <a:pt x="81835" y="55493"/>
                    <a:pt x="81945" y="55490"/>
                    <a:pt x="82055" y="55483"/>
                  </a:cubicBezTo>
                  <a:cubicBezTo>
                    <a:pt x="84597" y="55311"/>
                    <a:pt x="86582" y="52458"/>
                    <a:pt x="85860" y="50015"/>
                  </a:cubicBezTo>
                  <a:cubicBezTo>
                    <a:pt x="85517" y="48852"/>
                    <a:pt x="84704" y="47901"/>
                    <a:pt x="84043" y="46884"/>
                  </a:cubicBezTo>
                  <a:cubicBezTo>
                    <a:pt x="83131" y="45481"/>
                    <a:pt x="82492" y="43918"/>
                    <a:pt x="82159" y="42277"/>
                  </a:cubicBezTo>
                  <a:cubicBezTo>
                    <a:pt x="81854" y="40773"/>
                    <a:pt x="81767" y="39118"/>
                    <a:pt x="80776" y="37947"/>
                  </a:cubicBezTo>
                  <a:cubicBezTo>
                    <a:pt x="79227" y="38020"/>
                    <a:pt x="77350" y="37975"/>
                    <a:pt x="75971" y="38686"/>
                  </a:cubicBezTo>
                  <a:cubicBezTo>
                    <a:pt x="75699" y="37108"/>
                    <a:pt x="75398" y="35461"/>
                    <a:pt x="74423" y="34192"/>
                  </a:cubicBezTo>
                  <a:cubicBezTo>
                    <a:pt x="73732" y="33291"/>
                    <a:pt x="72587" y="32657"/>
                    <a:pt x="71488" y="32657"/>
                  </a:cubicBezTo>
                  <a:cubicBezTo>
                    <a:pt x="71039" y="32657"/>
                    <a:pt x="70597" y="32763"/>
                    <a:pt x="70198" y="32999"/>
                  </a:cubicBezTo>
                  <a:cubicBezTo>
                    <a:pt x="68851" y="33794"/>
                    <a:pt x="68559" y="35642"/>
                    <a:pt x="68807" y="37187"/>
                  </a:cubicBezTo>
                  <a:cubicBezTo>
                    <a:pt x="69057" y="38731"/>
                    <a:pt x="69698" y="40227"/>
                    <a:pt x="69655" y="41791"/>
                  </a:cubicBezTo>
                  <a:cubicBezTo>
                    <a:pt x="69615" y="43336"/>
                    <a:pt x="68552" y="45042"/>
                    <a:pt x="67017" y="45042"/>
                  </a:cubicBezTo>
                  <a:cubicBezTo>
                    <a:pt x="66998" y="45042"/>
                    <a:pt x="66979" y="45041"/>
                    <a:pt x="66960" y="45041"/>
                  </a:cubicBezTo>
                  <a:cubicBezTo>
                    <a:pt x="66146" y="45019"/>
                    <a:pt x="65416" y="44522"/>
                    <a:pt x="64843" y="43941"/>
                  </a:cubicBezTo>
                  <a:cubicBezTo>
                    <a:pt x="64022" y="43112"/>
                    <a:pt x="63372" y="42052"/>
                    <a:pt x="62317" y="41553"/>
                  </a:cubicBezTo>
                  <a:cubicBezTo>
                    <a:pt x="61507" y="41171"/>
                    <a:pt x="60577" y="41179"/>
                    <a:pt x="59704" y="40982"/>
                  </a:cubicBezTo>
                  <a:cubicBezTo>
                    <a:pt x="56728" y="40316"/>
                    <a:pt x="54688" y="36902"/>
                    <a:pt x="55510" y="33965"/>
                  </a:cubicBezTo>
                  <a:cubicBezTo>
                    <a:pt x="56182" y="31564"/>
                    <a:pt x="58657" y="29882"/>
                    <a:pt x="61117" y="29882"/>
                  </a:cubicBezTo>
                  <a:cubicBezTo>
                    <a:pt x="61664" y="29882"/>
                    <a:pt x="62211" y="29966"/>
                    <a:pt x="62737" y="30143"/>
                  </a:cubicBezTo>
                  <a:cubicBezTo>
                    <a:pt x="66237" y="28861"/>
                    <a:pt x="67660" y="24447"/>
                    <a:pt x="66265" y="20991"/>
                  </a:cubicBezTo>
                  <a:cubicBezTo>
                    <a:pt x="64868" y="17535"/>
                    <a:pt x="61115" y="15389"/>
                    <a:pt x="57392" y="15226"/>
                  </a:cubicBezTo>
                  <a:cubicBezTo>
                    <a:pt x="56302" y="15179"/>
                    <a:pt x="55191" y="15275"/>
                    <a:pt x="54134" y="15007"/>
                  </a:cubicBezTo>
                  <a:cubicBezTo>
                    <a:pt x="51145" y="14251"/>
                    <a:pt x="49582" y="10965"/>
                    <a:pt x="46980" y="9310"/>
                  </a:cubicBezTo>
                  <a:cubicBezTo>
                    <a:pt x="46287" y="8869"/>
                    <a:pt x="45224" y="8778"/>
                    <a:pt x="44079" y="8778"/>
                  </a:cubicBezTo>
                  <a:cubicBezTo>
                    <a:pt x="43277" y="8778"/>
                    <a:pt x="42435" y="8823"/>
                    <a:pt x="41651" y="8823"/>
                  </a:cubicBezTo>
                  <a:cubicBezTo>
                    <a:pt x="40795" y="8823"/>
                    <a:pt x="40007" y="8769"/>
                    <a:pt x="39418" y="8547"/>
                  </a:cubicBezTo>
                  <a:cubicBezTo>
                    <a:pt x="38499" y="8200"/>
                    <a:pt x="37525" y="8023"/>
                    <a:pt x="36546" y="8023"/>
                  </a:cubicBezTo>
                  <a:cubicBezTo>
                    <a:pt x="36275" y="8023"/>
                    <a:pt x="36003" y="8037"/>
                    <a:pt x="35731" y="8064"/>
                  </a:cubicBezTo>
                  <a:cubicBezTo>
                    <a:pt x="34635" y="9104"/>
                    <a:pt x="32585" y="9398"/>
                    <a:pt x="31077" y="9499"/>
                  </a:cubicBezTo>
                  <a:cubicBezTo>
                    <a:pt x="29526" y="7990"/>
                    <a:pt x="27655" y="6585"/>
                    <a:pt x="25725" y="5605"/>
                  </a:cubicBezTo>
                  <a:cubicBezTo>
                    <a:pt x="24435" y="4951"/>
                    <a:pt x="22930" y="4260"/>
                    <a:pt x="22532" y="2870"/>
                  </a:cubicBezTo>
                  <a:cubicBezTo>
                    <a:pt x="22012" y="1053"/>
                    <a:pt x="19376" y="125"/>
                    <a:pt x="17200" y="125"/>
                  </a:cubicBezTo>
                  <a:cubicBezTo>
                    <a:pt x="16716" y="125"/>
                    <a:pt x="16254" y="171"/>
                    <a:pt x="15844" y="263"/>
                  </a:cubicBezTo>
                  <a:cubicBezTo>
                    <a:pt x="15181" y="84"/>
                    <a:pt x="14496" y="0"/>
                    <a:pt x="138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3957;p56">
              <a:extLst>
                <a:ext uri="{FF2B5EF4-FFF2-40B4-BE49-F238E27FC236}">
                  <a16:creationId xmlns:a16="http://schemas.microsoft.com/office/drawing/2014/main" id="{8D4C5E1A-6817-4B0E-BB4F-DC88FFA43C8C}"/>
                </a:ext>
              </a:extLst>
            </p:cNvPr>
            <p:cNvSpPr/>
            <p:nvPr/>
          </p:nvSpPr>
          <p:spPr>
            <a:xfrm>
              <a:off x="2370225" y="830650"/>
              <a:ext cx="1016975" cy="1158500"/>
            </a:xfrm>
            <a:custGeom>
              <a:avLst/>
              <a:gdLst/>
              <a:ahLst/>
              <a:cxnLst/>
              <a:rect l="l" t="t" r="r" b="b"/>
              <a:pathLst>
                <a:path w="40679" h="46340" extrusionOk="0">
                  <a:moveTo>
                    <a:pt x="15780" y="0"/>
                  </a:moveTo>
                  <a:cubicBezTo>
                    <a:pt x="14989" y="0"/>
                    <a:pt x="14213" y="109"/>
                    <a:pt x="13470" y="421"/>
                  </a:cubicBezTo>
                  <a:cubicBezTo>
                    <a:pt x="9879" y="1928"/>
                    <a:pt x="10933" y="5468"/>
                    <a:pt x="8580" y="7572"/>
                  </a:cubicBezTo>
                  <a:cubicBezTo>
                    <a:pt x="6546" y="9390"/>
                    <a:pt x="2788" y="7963"/>
                    <a:pt x="1150" y="10460"/>
                  </a:cubicBezTo>
                  <a:cubicBezTo>
                    <a:pt x="0" y="12215"/>
                    <a:pt x="1289" y="14606"/>
                    <a:pt x="2962" y="15871"/>
                  </a:cubicBezTo>
                  <a:cubicBezTo>
                    <a:pt x="4636" y="17135"/>
                    <a:pt x="6731" y="17894"/>
                    <a:pt x="8056" y="19522"/>
                  </a:cubicBezTo>
                  <a:cubicBezTo>
                    <a:pt x="10183" y="22136"/>
                    <a:pt x="9577" y="26004"/>
                    <a:pt x="8413" y="29169"/>
                  </a:cubicBezTo>
                  <a:cubicBezTo>
                    <a:pt x="7247" y="32332"/>
                    <a:pt x="5603" y="35532"/>
                    <a:pt x="6005" y="38881"/>
                  </a:cubicBezTo>
                  <a:cubicBezTo>
                    <a:pt x="6193" y="40459"/>
                    <a:pt x="6837" y="41956"/>
                    <a:pt x="7675" y="43307"/>
                  </a:cubicBezTo>
                  <a:cubicBezTo>
                    <a:pt x="8488" y="44615"/>
                    <a:pt x="9597" y="45873"/>
                    <a:pt x="11095" y="46235"/>
                  </a:cubicBezTo>
                  <a:cubicBezTo>
                    <a:pt x="11391" y="46306"/>
                    <a:pt x="11688" y="46339"/>
                    <a:pt x="11983" y="46339"/>
                  </a:cubicBezTo>
                  <a:cubicBezTo>
                    <a:pt x="13586" y="46339"/>
                    <a:pt x="15150" y="45367"/>
                    <a:pt x="16368" y="44250"/>
                  </a:cubicBezTo>
                  <a:cubicBezTo>
                    <a:pt x="17812" y="42927"/>
                    <a:pt x="19065" y="41325"/>
                    <a:pt x="20822" y="40465"/>
                  </a:cubicBezTo>
                  <a:cubicBezTo>
                    <a:pt x="23353" y="39224"/>
                    <a:pt x="26610" y="39686"/>
                    <a:pt x="28815" y="37929"/>
                  </a:cubicBezTo>
                  <a:cubicBezTo>
                    <a:pt x="31544" y="35754"/>
                    <a:pt x="31140" y="31606"/>
                    <a:pt x="31890" y="28199"/>
                  </a:cubicBezTo>
                  <a:cubicBezTo>
                    <a:pt x="33150" y="22476"/>
                    <a:pt x="38102" y="18249"/>
                    <a:pt x="40038" y="12718"/>
                  </a:cubicBezTo>
                  <a:cubicBezTo>
                    <a:pt x="40418" y="11636"/>
                    <a:pt x="40679" y="10499"/>
                    <a:pt x="40652" y="9352"/>
                  </a:cubicBezTo>
                  <a:cubicBezTo>
                    <a:pt x="40569" y="5649"/>
                    <a:pt x="37449" y="2571"/>
                    <a:pt x="33956" y="1339"/>
                  </a:cubicBezTo>
                  <a:cubicBezTo>
                    <a:pt x="31938" y="627"/>
                    <a:pt x="29911" y="457"/>
                    <a:pt x="27871" y="457"/>
                  </a:cubicBezTo>
                  <a:cubicBezTo>
                    <a:pt x="26007" y="457"/>
                    <a:pt x="24132" y="599"/>
                    <a:pt x="22245" y="599"/>
                  </a:cubicBezTo>
                  <a:cubicBezTo>
                    <a:pt x="21785" y="599"/>
                    <a:pt x="21325" y="591"/>
                    <a:pt x="20863" y="570"/>
                  </a:cubicBezTo>
                  <a:cubicBezTo>
                    <a:pt x="19225" y="496"/>
                    <a:pt x="17470" y="0"/>
                    <a:pt x="157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3958;p56">
              <a:extLst>
                <a:ext uri="{FF2B5EF4-FFF2-40B4-BE49-F238E27FC236}">
                  <a16:creationId xmlns:a16="http://schemas.microsoft.com/office/drawing/2014/main" id="{63E73F1B-AF36-40F4-8DE3-235178F84E58}"/>
                </a:ext>
              </a:extLst>
            </p:cNvPr>
            <p:cNvSpPr/>
            <p:nvPr/>
          </p:nvSpPr>
          <p:spPr>
            <a:xfrm>
              <a:off x="3143325" y="1089650"/>
              <a:ext cx="4064350" cy="3503975"/>
            </a:xfrm>
            <a:custGeom>
              <a:avLst/>
              <a:gdLst/>
              <a:ahLst/>
              <a:cxnLst/>
              <a:rect l="l" t="t" r="r" b="b"/>
              <a:pathLst>
                <a:path w="162574" h="140159" extrusionOk="0">
                  <a:moveTo>
                    <a:pt x="149391" y="0"/>
                  </a:moveTo>
                  <a:cubicBezTo>
                    <a:pt x="148360" y="0"/>
                    <a:pt x="147330" y="156"/>
                    <a:pt x="146349" y="477"/>
                  </a:cubicBezTo>
                  <a:cubicBezTo>
                    <a:pt x="145329" y="812"/>
                    <a:pt x="144363" y="1309"/>
                    <a:pt x="143326" y="1583"/>
                  </a:cubicBezTo>
                  <a:cubicBezTo>
                    <a:pt x="142494" y="1801"/>
                    <a:pt x="141638" y="1870"/>
                    <a:pt x="140776" y="1870"/>
                  </a:cubicBezTo>
                  <a:cubicBezTo>
                    <a:pt x="140050" y="1870"/>
                    <a:pt x="139319" y="1821"/>
                    <a:pt x="138596" y="1772"/>
                  </a:cubicBezTo>
                  <a:lnTo>
                    <a:pt x="130106" y="1191"/>
                  </a:lnTo>
                  <a:cubicBezTo>
                    <a:pt x="129237" y="1132"/>
                    <a:pt x="128350" y="1076"/>
                    <a:pt x="127469" y="1076"/>
                  </a:cubicBezTo>
                  <a:cubicBezTo>
                    <a:pt x="125783" y="1076"/>
                    <a:pt x="124119" y="1281"/>
                    <a:pt x="122644" y="2056"/>
                  </a:cubicBezTo>
                  <a:cubicBezTo>
                    <a:pt x="119360" y="3782"/>
                    <a:pt x="117499" y="8084"/>
                    <a:pt x="113816" y="8529"/>
                  </a:cubicBezTo>
                  <a:cubicBezTo>
                    <a:pt x="113611" y="8554"/>
                    <a:pt x="113408" y="8566"/>
                    <a:pt x="113207" y="8566"/>
                  </a:cubicBezTo>
                  <a:cubicBezTo>
                    <a:pt x="110853" y="8566"/>
                    <a:pt x="108715" y="6973"/>
                    <a:pt x="106473" y="6087"/>
                  </a:cubicBezTo>
                  <a:cubicBezTo>
                    <a:pt x="105100" y="5543"/>
                    <a:pt x="103627" y="5279"/>
                    <a:pt x="102152" y="5279"/>
                  </a:cubicBezTo>
                  <a:cubicBezTo>
                    <a:pt x="99404" y="5279"/>
                    <a:pt x="96647" y="6196"/>
                    <a:pt x="94512" y="7933"/>
                  </a:cubicBezTo>
                  <a:cubicBezTo>
                    <a:pt x="93279" y="7304"/>
                    <a:pt x="93660" y="5468"/>
                    <a:pt x="93225" y="4153"/>
                  </a:cubicBezTo>
                  <a:cubicBezTo>
                    <a:pt x="92771" y="2782"/>
                    <a:pt x="91297" y="1954"/>
                    <a:pt x="89858" y="1828"/>
                  </a:cubicBezTo>
                  <a:cubicBezTo>
                    <a:pt x="89687" y="1813"/>
                    <a:pt x="89517" y="1806"/>
                    <a:pt x="89348" y="1806"/>
                  </a:cubicBezTo>
                  <a:cubicBezTo>
                    <a:pt x="88082" y="1806"/>
                    <a:pt x="86834" y="2194"/>
                    <a:pt x="85623" y="2590"/>
                  </a:cubicBezTo>
                  <a:cubicBezTo>
                    <a:pt x="82664" y="3556"/>
                    <a:pt x="79224" y="5204"/>
                    <a:pt x="78950" y="8303"/>
                  </a:cubicBezTo>
                  <a:cubicBezTo>
                    <a:pt x="78873" y="9176"/>
                    <a:pt x="79068" y="10104"/>
                    <a:pt x="78702" y="10900"/>
                  </a:cubicBezTo>
                  <a:cubicBezTo>
                    <a:pt x="78178" y="12033"/>
                    <a:pt x="76762" y="12408"/>
                    <a:pt x="75881" y="13291"/>
                  </a:cubicBezTo>
                  <a:cubicBezTo>
                    <a:pt x="74831" y="14345"/>
                    <a:pt x="74664" y="15971"/>
                    <a:pt x="74621" y="17458"/>
                  </a:cubicBezTo>
                  <a:cubicBezTo>
                    <a:pt x="74577" y="18944"/>
                    <a:pt x="74563" y="20541"/>
                    <a:pt x="73703" y="21754"/>
                  </a:cubicBezTo>
                  <a:cubicBezTo>
                    <a:pt x="73148" y="22537"/>
                    <a:pt x="71069" y="23068"/>
                    <a:pt x="69376" y="23068"/>
                  </a:cubicBezTo>
                  <a:cubicBezTo>
                    <a:pt x="68445" y="23068"/>
                    <a:pt x="67630" y="22907"/>
                    <a:pt x="67252" y="22539"/>
                  </a:cubicBezTo>
                  <a:cubicBezTo>
                    <a:pt x="66636" y="21940"/>
                    <a:pt x="65905" y="21693"/>
                    <a:pt x="65124" y="21693"/>
                  </a:cubicBezTo>
                  <a:cubicBezTo>
                    <a:pt x="63293" y="21693"/>
                    <a:pt x="61194" y="23048"/>
                    <a:pt x="59696" y="24392"/>
                  </a:cubicBezTo>
                  <a:lnTo>
                    <a:pt x="53326" y="30110"/>
                  </a:lnTo>
                  <a:cubicBezTo>
                    <a:pt x="51731" y="31541"/>
                    <a:pt x="50013" y="33034"/>
                    <a:pt x="47899" y="33389"/>
                  </a:cubicBezTo>
                  <a:cubicBezTo>
                    <a:pt x="47672" y="33427"/>
                    <a:pt x="47440" y="33446"/>
                    <a:pt x="47206" y="33446"/>
                  </a:cubicBezTo>
                  <a:cubicBezTo>
                    <a:pt x="45267" y="33446"/>
                    <a:pt x="43232" y="32171"/>
                    <a:pt x="43155" y="30259"/>
                  </a:cubicBezTo>
                  <a:cubicBezTo>
                    <a:pt x="43563" y="29875"/>
                    <a:pt x="44085" y="29761"/>
                    <a:pt x="44655" y="29761"/>
                  </a:cubicBezTo>
                  <a:cubicBezTo>
                    <a:pt x="45498" y="29761"/>
                    <a:pt x="46445" y="30012"/>
                    <a:pt x="47276" y="30012"/>
                  </a:cubicBezTo>
                  <a:cubicBezTo>
                    <a:pt x="47872" y="30012"/>
                    <a:pt x="48409" y="29883"/>
                    <a:pt x="48805" y="29438"/>
                  </a:cubicBezTo>
                  <a:cubicBezTo>
                    <a:pt x="49977" y="28121"/>
                    <a:pt x="48243" y="26238"/>
                    <a:pt x="46718" y="25356"/>
                  </a:cubicBezTo>
                  <a:cubicBezTo>
                    <a:pt x="43929" y="23744"/>
                    <a:pt x="41047" y="22101"/>
                    <a:pt x="37854" y="21667"/>
                  </a:cubicBezTo>
                  <a:cubicBezTo>
                    <a:pt x="37395" y="21605"/>
                    <a:pt x="36928" y="21573"/>
                    <a:pt x="36459" y="21573"/>
                  </a:cubicBezTo>
                  <a:cubicBezTo>
                    <a:pt x="33662" y="21573"/>
                    <a:pt x="30804" y="22696"/>
                    <a:pt x="29384" y="25062"/>
                  </a:cubicBezTo>
                  <a:cubicBezTo>
                    <a:pt x="27966" y="27426"/>
                    <a:pt x="28225" y="30512"/>
                    <a:pt x="26820" y="32884"/>
                  </a:cubicBezTo>
                  <a:cubicBezTo>
                    <a:pt x="25941" y="34369"/>
                    <a:pt x="24491" y="35431"/>
                    <a:pt x="23493" y="36839"/>
                  </a:cubicBezTo>
                  <a:cubicBezTo>
                    <a:pt x="22495" y="38247"/>
                    <a:pt x="22067" y="40372"/>
                    <a:pt x="23291" y="41591"/>
                  </a:cubicBezTo>
                  <a:cubicBezTo>
                    <a:pt x="24277" y="42574"/>
                    <a:pt x="25957" y="42576"/>
                    <a:pt x="26934" y="43568"/>
                  </a:cubicBezTo>
                  <a:cubicBezTo>
                    <a:pt x="27686" y="44334"/>
                    <a:pt x="27942" y="45612"/>
                    <a:pt x="28928" y="46032"/>
                  </a:cubicBezTo>
                  <a:cubicBezTo>
                    <a:pt x="29116" y="46112"/>
                    <a:pt x="29308" y="46149"/>
                    <a:pt x="29499" y="46149"/>
                  </a:cubicBezTo>
                  <a:cubicBezTo>
                    <a:pt x="30453" y="46149"/>
                    <a:pt x="31375" y="45228"/>
                    <a:pt x="31599" y="44232"/>
                  </a:cubicBezTo>
                  <a:cubicBezTo>
                    <a:pt x="31870" y="43035"/>
                    <a:pt x="31491" y="41803"/>
                    <a:pt x="31294" y="40594"/>
                  </a:cubicBezTo>
                  <a:cubicBezTo>
                    <a:pt x="30707" y="36976"/>
                    <a:pt x="32524" y="32527"/>
                    <a:pt x="36153" y="32010"/>
                  </a:cubicBezTo>
                  <a:cubicBezTo>
                    <a:pt x="36979" y="32041"/>
                    <a:pt x="37253" y="33221"/>
                    <a:pt x="36881" y="33960"/>
                  </a:cubicBezTo>
                  <a:cubicBezTo>
                    <a:pt x="36512" y="34700"/>
                    <a:pt x="35790" y="35213"/>
                    <a:pt x="35400" y="35941"/>
                  </a:cubicBezTo>
                  <a:cubicBezTo>
                    <a:pt x="34663" y="37314"/>
                    <a:pt x="35518" y="39272"/>
                    <a:pt x="37026" y="39667"/>
                  </a:cubicBezTo>
                  <a:cubicBezTo>
                    <a:pt x="38598" y="40078"/>
                    <a:pt x="41223" y="39748"/>
                    <a:pt x="41017" y="41358"/>
                  </a:cubicBezTo>
                  <a:cubicBezTo>
                    <a:pt x="40797" y="43068"/>
                    <a:pt x="37630" y="41948"/>
                    <a:pt x="36606" y="43336"/>
                  </a:cubicBezTo>
                  <a:cubicBezTo>
                    <a:pt x="36002" y="44155"/>
                    <a:pt x="36537" y="45296"/>
                    <a:pt x="36521" y="46313"/>
                  </a:cubicBezTo>
                  <a:cubicBezTo>
                    <a:pt x="36494" y="48303"/>
                    <a:pt x="34299" y="49599"/>
                    <a:pt x="32313" y="49739"/>
                  </a:cubicBezTo>
                  <a:cubicBezTo>
                    <a:pt x="32097" y="49755"/>
                    <a:pt x="31880" y="49762"/>
                    <a:pt x="31663" y="49762"/>
                  </a:cubicBezTo>
                  <a:cubicBezTo>
                    <a:pt x="30164" y="49762"/>
                    <a:pt x="28664" y="49439"/>
                    <a:pt x="27166" y="49439"/>
                  </a:cubicBezTo>
                  <a:cubicBezTo>
                    <a:pt x="26898" y="49439"/>
                    <a:pt x="26629" y="49449"/>
                    <a:pt x="26361" y="49474"/>
                  </a:cubicBezTo>
                  <a:cubicBezTo>
                    <a:pt x="24379" y="49654"/>
                    <a:pt x="22222" y="51058"/>
                    <a:pt x="22312" y="53044"/>
                  </a:cubicBezTo>
                  <a:cubicBezTo>
                    <a:pt x="19567" y="54331"/>
                    <a:pt x="16715" y="55374"/>
                    <a:pt x="13788" y="56164"/>
                  </a:cubicBezTo>
                  <a:cubicBezTo>
                    <a:pt x="13912" y="58317"/>
                    <a:pt x="17975" y="58517"/>
                    <a:pt x="17960" y="60675"/>
                  </a:cubicBezTo>
                  <a:cubicBezTo>
                    <a:pt x="17949" y="61887"/>
                    <a:pt x="16542" y="62556"/>
                    <a:pt x="15302" y="62556"/>
                  </a:cubicBezTo>
                  <a:cubicBezTo>
                    <a:pt x="15219" y="62556"/>
                    <a:pt x="15137" y="62553"/>
                    <a:pt x="15056" y="62547"/>
                  </a:cubicBezTo>
                  <a:cubicBezTo>
                    <a:pt x="14072" y="62475"/>
                    <a:pt x="13082" y="62160"/>
                    <a:pt x="12113" y="62160"/>
                  </a:cubicBezTo>
                  <a:cubicBezTo>
                    <a:pt x="11810" y="62160"/>
                    <a:pt x="11508" y="62191"/>
                    <a:pt x="11210" y="62270"/>
                  </a:cubicBezTo>
                  <a:cubicBezTo>
                    <a:pt x="9047" y="62839"/>
                    <a:pt x="8290" y="65880"/>
                    <a:pt x="9487" y="67769"/>
                  </a:cubicBezTo>
                  <a:cubicBezTo>
                    <a:pt x="10572" y="69481"/>
                    <a:pt x="12694" y="70258"/>
                    <a:pt x="14741" y="70258"/>
                  </a:cubicBezTo>
                  <a:cubicBezTo>
                    <a:pt x="14954" y="70258"/>
                    <a:pt x="15165" y="70249"/>
                    <a:pt x="15375" y="70233"/>
                  </a:cubicBezTo>
                  <a:cubicBezTo>
                    <a:pt x="16269" y="70162"/>
                    <a:pt x="17225" y="69924"/>
                    <a:pt x="17785" y="69223"/>
                  </a:cubicBezTo>
                  <a:cubicBezTo>
                    <a:pt x="18318" y="68554"/>
                    <a:pt x="18362" y="67634"/>
                    <a:pt x="18586" y="66808"/>
                  </a:cubicBezTo>
                  <a:cubicBezTo>
                    <a:pt x="19089" y="64960"/>
                    <a:pt x="20667" y="63445"/>
                    <a:pt x="22534" y="63019"/>
                  </a:cubicBezTo>
                  <a:cubicBezTo>
                    <a:pt x="23588" y="62778"/>
                    <a:pt x="24878" y="62758"/>
                    <a:pt x="25444" y="61839"/>
                  </a:cubicBezTo>
                  <a:cubicBezTo>
                    <a:pt x="27854" y="63143"/>
                    <a:pt x="29550" y="65685"/>
                    <a:pt x="29826" y="68413"/>
                  </a:cubicBezTo>
                  <a:cubicBezTo>
                    <a:pt x="30020" y="68663"/>
                    <a:pt x="30274" y="68770"/>
                    <a:pt x="30543" y="68770"/>
                  </a:cubicBezTo>
                  <a:cubicBezTo>
                    <a:pt x="31347" y="68770"/>
                    <a:pt x="32287" y="67809"/>
                    <a:pt x="32159" y="66868"/>
                  </a:cubicBezTo>
                  <a:cubicBezTo>
                    <a:pt x="31991" y="65614"/>
                    <a:pt x="30882" y="64743"/>
                    <a:pt x="30003" y="63834"/>
                  </a:cubicBezTo>
                  <a:cubicBezTo>
                    <a:pt x="29122" y="62923"/>
                    <a:pt x="28387" y="61510"/>
                    <a:pt x="29078" y="60448"/>
                  </a:cubicBezTo>
                  <a:lnTo>
                    <a:pt x="29078" y="60448"/>
                  </a:lnTo>
                  <a:cubicBezTo>
                    <a:pt x="33197" y="61658"/>
                    <a:pt x="36527" y="65238"/>
                    <a:pt x="37435" y="69435"/>
                  </a:cubicBezTo>
                  <a:cubicBezTo>
                    <a:pt x="38871" y="69149"/>
                    <a:pt x="39664" y="67205"/>
                    <a:pt x="38838" y="65997"/>
                  </a:cubicBezTo>
                  <a:cubicBezTo>
                    <a:pt x="39003" y="65628"/>
                    <a:pt x="39328" y="65472"/>
                    <a:pt x="39697" y="65472"/>
                  </a:cubicBezTo>
                  <a:cubicBezTo>
                    <a:pt x="40331" y="65472"/>
                    <a:pt x="41094" y="65932"/>
                    <a:pt x="41391" y="66558"/>
                  </a:cubicBezTo>
                  <a:cubicBezTo>
                    <a:pt x="41862" y="67549"/>
                    <a:pt x="41819" y="68770"/>
                    <a:pt x="42492" y="69636"/>
                  </a:cubicBezTo>
                  <a:cubicBezTo>
                    <a:pt x="43175" y="70517"/>
                    <a:pt x="44261" y="70711"/>
                    <a:pt x="45451" y="70711"/>
                  </a:cubicBezTo>
                  <a:cubicBezTo>
                    <a:pt x="46388" y="70711"/>
                    <a:pt x="47390" y="70590"/>
                    <a:pt x="48312" y="70590"/>
                  </a:cubicBezTo>
                  <a:cubicBezTo>
                    <a:pt x="49551" y="70590"/>
                    <a:pt x="50643" y="70808"/>
                    <a:pt x="51235" y="71828"/>
                  </a:cubicBezTo>
                  <a:cubicBezTo>
                    <a:pt x="52336" y="73723"/>
                    <a:pt x="49909" y="75927"/>
                    <a:pt x="47711" y="75927"/>
                  </a:cubicBezTo>
                  <a:cubicBezTo>
                    <a:pt x="47678" y="75927"/>
                    <a:pt x="47645" y="75926"/>
                    <a:pt x="47613" y="75925"/>
                  </a:cubicBezTo>
                  <a:cubicBezTo>
                    <a:pt x="45391" y="75856"/>
                    <a:pt x="43361" y="74585"/>
                    <a:pt x="41147" y="74365"/>
                  </a:cubicBezTo>
                  <a:cubicBezTo>
                    <a:pt x="40897" y="74340"/>
                    <a:pt x="40647" y="74329"/>
                    <a:pt x="40397" y="74329"/>
                  </a:cubicBezTo>
                  <a:cubicBezTo>
                    <a:pt x="38218" y="74329"/>
                    <a:pt x="36082" y="75200"/>
                    <a:pt x="33896" y="75455"/>
                  </a:cubicBezTo>
                  <a:cubicBezTo>
                    <a:pt x="33619" y="75487"/>
                    <a:pt x="33335" y="75503"/>
                    <a:pt x="33048" y="75503"/>
                  </a:cubicBezTo>
                  <a:cubicBezTo>
                    <a:pt x="30807" y="75503"/>
                    <a:pt x="28395" y="74514"/>
                    <a:pt x="27939" y="72388"/>
                  </a:cubicBezTo>
                  <a:cubicBezTo>
                    <a:pt x="27802" y="71741"/>
                    <a:pt x="27855" y="71030"/>
                    <a:pt x="27514" y="70464"/>
                  </a:cubicBezTo>
                  <a:cubicBezTo>
                    <a:pt x="27109" y="69793"/>
                    <a:pt x="26279" y="69553"/>
                    <a:pt x="25473" y="69553"/>
                  </a:cubicBezTo>
                  <a:cubicBezTo>
                    <a:pt x="25313" y="69553"/>
                    <a:pt x="25154" y="69562"/>
                    <a:pt x="24999" y="69580"/>
                  </a:cubicBezTo>
                  <a:cubicBezTo>
                    <a:pt x="21817" y="69942"/>
                    <a:pt x="18598" y="72595"/>
                    <a:pt x="15740" y="72595"/>
                  </a:cubicBezTo>
                  <a:cubicBezTo>
                    <a:pt x="14956" y="72595"/>
                    <a:pt x="14199" y="72395"/>
                    <a:pt x="13478" y="71894"/>
                  </a:cubicBezTo>
                  <a:cubicBezTo>
                    <a:pt x="11337" y="76062"/>
                    <a:pt x="6101" y="77629"/>
                    <a:pt x="3179" y="81294"/>
                  </a:cubicBezTo>
                  <a:cubicBezTo>
                    <a:pt x="0" y="85282"/>
                    <a:pt x="268" y="91440"/>
                    <a:pt x="3354" y="95500"/>
                  </a:cubicBezTo>
                  <a:cubicBezTo>
                    <a:pt x="6050" y="99045"/>
                    <a:pt x="10552" y="100957"/>
                    <a:pt x="15019" y="100957"/>
                  </a:cubicBezTo>
                  <a:cubicBezTo>
                    <a:pt x="15667" y="100957"/>
                    <a:pt x="16314" y="100917"/>
                    <a:pt x="16954" y="100836"/>
                  </a:cubicBezTo>
                  <a:cubicBezTo>
                    <a:pt x="17630" y="100750"/>
                    <a:pt x="18327" y="100626"/>
                    <a:pt x="19005" y="100626"/>
                  </a:cubicBezTo>
                  <a:cubicBezTo>
                    <a:pt x="19489" y="100626"/>
                    <a:pt x="19963" y="100690"/>
                    <a:pt x="20413" y="100875"/>
                  </a:cubicBezTo>
                  <a:cubicBezTo>
                    <a:pt x="21482" y="101317"/>
                    <a:pt x="22166" y="102352"/>
                    <a:pt x="23058" y="103088"/>
                  </a:cubicBezTo>
                  <a:cubicBezTo>
                    <a:pt x="23580" y="103519"/>
                    <a:pt x="24303" y="103823"/>
                    <a:pt x="24961" y="103823"/>
                  </a:cubicBezTo>
                  <a:cubicBezTo>
                    <a:pt x="25427" y="103823"/>
                    <a:pt x="25861" y="103670"/>
                    <a:pt x="26168" y="103301"/>
                  </a:cubicBezTo>
                  <a:lnTo>
                    <a:pt x="26168" y="103301"/>
                  </a:lnTo>
                  <a:cubicBezTo>
                    <a:pt x="25321" y="105399"/>
                    <a:pt x="25557" y="107902"/>
                    <a:pt x="26779" y="109805"/>
                  </a:cubicBezTo>
                  <a:cubicBezTo>
                    <a:pt x="28099" y="111859"/>
                    <a:pt x="30559" y="113484"/>
                    <a:pt x="30509" y="115926"/>
                  </a:cubicBezTo>
                  <a:cubicBezTo>
                    <a:pt x="30482" y="117190"/>
                    <a:pt x="29748" y="118318"/>
                    <a:pt x="29403" y="119536"/>
                  </a:cubicBezTo>
                  <a:cubicBezTo>
                    <a:pt x="27829" y="125109"/>
                    <a:pt x="34415" y="129657"/>
                    <a:pt x="35455" y="135354"/>
                  </a:cubicBezTo>
                  <a:cubicBezTo>
                    <a:pt x="35736" y="136888"/>
                    <a:pt x="35735" y="138735"/>
                    <a:pt x="37029" y="139601"/>
                  </a:cubicBezTo>
                  <a:cubicBezTo>
                    <a:pt x="37625" y="139999"/>
                    <a:pt x="38374" y="140081"/>
                    <a:pt x="39090" y="140127"/>
                  </a:cubicBezTo>
                  <a:cubicBezTo>
                    <a:pt x="39409" y="140148"/>
                    <a:pt x="39736" y="140158"/>
                    <a:pt x="40067" y="140158"/>
                  </a:cubicBezTo>
                  <a:cubicBezTo>
                    <a:pt x="43538" y="140158"/>
                    <a:pt x="47454" y="138962"/>
                    <a:pt x="48151" y="135675"/>
                  </a:cubicBezTo>
                  <a:cubicBezTo>
                    <a:pt x="48366" y="134657"/>
                    <a:pt x="48212" y="133602"/>
                    <a:pt x="48243" y="132560"/>
                  </a:cubicBezTo>
                  <a:cubicBezTo>
                    <a:pt x="48336" y="129451"/>
                    <a:pt x="50239" y="126459"/>
                    <a:pt x="53017" y="125056"/>
                  </a:cubicBezTo>
                  <a:cubicBezTo>
                    <a:pt x="53771" y="124675"/>
                    <a:pt x="54600" y="124390"/>
                    <a:pt x="55202" y="123799"/>
                  </a:cubicBezTo>
                  <a:cubicBezTo>
                    <a:pt x="56528" y="122495"/>
                    <a:pt x="56234" y="120283"/>
                    <a:pt x="55553" y="118553"/>
                  </a:cubicBezTo>
                  <a:cubicBezTo>
                    <a:pt x="54872" y="116821"/>
                    <a:pt x="53881" y="115076"/>
                    <a:pt x="54120" y="113231"/>
                  </a:cubicBezTo>
                  <a:cubicBezTo>
                    <a:pt x="54502" y="110269"/>
                    <a:pt x="57681" y="108706"/>
                    <a:pt x="60090" y="106941"/>
                  </a:cubicBezTo>
                  <a:cubicBezTo>
                    <a:pt x="63716" y="104284"/>
                    <a:pt x="66206" y="100125"/>
                    <a:pt x="66835" y="95675"/>
                  </a:cubicBezTo>
                  <a:lnTo>
                    <a:pt x="66835" y="95675"/>
                  </a:lnTo>
                  <a:cubicBezTo>
                    <a:pt x="65061" y="96232"/>
                    <a:pt x="63075" y="96745"/>
                    <a:pt x="61220" y="96745"/>
                  </a:cubicBezTo>
                  <a:cubicBezTo>
                    <a:pt x="59581" y="96745"/>
                    <a:pt x="58045" y="96344"/>
                    <a:pt x="56849" y="95215"/>
                  </a:cubicBezTo>
                  <a:cubicBezTo>
                    <a:pt x="55965" y="94380"/>
                    <a:pt x="55421" y="93259"/>
                    <a:pt x="54897" y="92162"/>
                  </a:cubicBezTo>
                  <a:lnTo>
                    <a:pt x="50173" y="82291"/>
                  </a:lnTo>
                  <a:cubicBezTo>
                    <a:pt x="49966" y="81857"/>
                    <a:pt x="49755" y="81362"/>
                    <a:pt x="49925" y="80912"/>
                  </a:cubicBezTo>
                  <a:cubicBezTo>
                    <a:pt x="50074" y="80517"/>
                    <a:pt x="50366" y="80356"/>
                    <a:pt x="50717" y="80356"/>
                  </a:cubicBezTo>
                  <a:cubicBezTo>
                    <a:pt x="51453" y="80356"/>
                    <a:pt x="52449" y="81064"/>
                    <a:pt x="52928" y="81807"/>
                  </a:cubicBezTo>
                  <a:cubicBezTo>
                    <a:pt x="55452" y="85724"/>
                    <a:pt x="57718" y="89804"/>
                    <a:pt x="59707" y="94020"/>
                  </a:cubicBezTo>
                  <a:cubicBezTo>
                    <a:pt x="63791" y="93273"/>
                    <a:pt x="67648" y="91596"/>
                    <a:pt x="70980" y="89118"/>
                  </a:cubicBezTo>
                  <a:cubicBezTo>
                    <a:pt x="72037" y="88329"/>
                    <a:pt x="73088" y="87386"/>
                    <a:pt x="73445" y="86117"/>
                  </a:cubicBezTo>
                  <a:cubicBezTo>
                    <a:pt x="73802" y="84846"/>
                    <a:pt x="73146" y="83218"/>
                    <a:pt x="71846" y="82993"/>
                  </a:cubicBezTo>
                  <a:cubicBezTo>
                    <a:pt x="71723" y="82971"/>
                    <a:pt x="71600" y="82963"/>
                    <a:pt x="71476" y="82963"/>
                  </a:cubicBezTo>
                  <a:cubicBezTo>
                    <a:pt x="71093" y="82963"/>
                    <a:pt x="70708" y="83045"/>
                    <a:pt x="70324" y="83086"/>
                  </a:cubicBezTo>
                  <a:cubicBezTo>
                    <a:pt x="70133" y="83106"/>
                    <a:pt x="69943" y="83115"/>
                    <a:pt x="69755" y="83115"/>
                  </a:cubicBezTo>
                  <a:cubicBezTo>
                    <a:pt x="66927" y="83115"/>
                    <a:pt x="64468" y="80925"/>
                    <a:pt x="62588" y="78727"/>
                  </a:cubicBezTo>
                  <a:cubicBezTo>
                    <a:pt x="63132" y="78118"/>
                    <a:pt x="63852" y="77890"/>
                    <a:pt x="64640" y="77890"/>
                  </a:cubicBezTo>
                  <a:cubicBezTo>
                    <a:pt x="65842" y="77890"/>
                    <a:pt x="67201" y="78421"/>
                    <a:pt x="68334" y="78941"/>
                  </a:cubicBezTo>
                  <a:cubicBezTo>
                    <a:pt x="71699" y="80486"/>
                    <a:pt x="75249" y="81588"/>
                    <a:pt x="78895" y="82221"/>
                  </a:cubicBezTo>
                  <a:cubicBezTo>
                    <a:pt x="79803" y="82378"/>
                    <a:pt x="80736" y="82513"/>
                    <a:pt x="81554" y="82936"/>
                  </a:cubicBezTo>
                  <a:cubicBezTo>
                    <a:pt x="82126" y="83232"/>
                    <a:pt x="82622" y="83658"/>
                    <a:pt x="83095" y="84096"/>
                  </a:cubicBezTo>
                  <a:cubicBezTo>
                    <a:pt x="87298" y="87967"/>
                    <a:pt x="90407" y="93013"/>
                    <a:pt x="91975" y="98509"/>
                  </a:cubicBezTo>
                  <a:cubicBezTo>
                    <a:pt x="92104" y="98538"/>
                    <a:pt x="92231" y="98552"/>
                    <a:pt x="92354" y="98552"/>
                  </a:cubicBezTo>
                  <a:cubicBezTo>
                    <a:pt x="93754" y="98552"/>
                    <a:pt x="94717" y="96760"/>
                    <a:pt x="94833" y="95252"/>
                  </a:cubicBezTo>
                  <a:cubicBezTo>
                    <a:pt x="94960" y="93612"/>
                    <a:pt x="94769" y="91722"/>
                    <a:pt x="95948" y="90578"/>
                  </a:cubicBezTo>
                  <a:cubicBezTo>
                    <a:pt x="96875" y="89678"/>
                    <a:pt x="98399" y="89556"/>
                    <a:pt x="99214" y="88552"/>
                  </a:cubicBezTo>
                  <a:cubicBezTo>
                    <a:pt x="100238" y="87289"/>
                    <a:pt x="99703" y="85157"/>
                    <a:pt x="100900" y="84056"/>
                  </a:cubicBezTo>
                  <a:cubicBezTo>
                    <a:pt x="101284" y="83704"/>
                    <a:pt x="101728" y="83552"/>
                    <a:pt x="102190" y="83552"/>
                  </a:cubicBezTo>
                  <a:cubicBezTo>
                    <a:pt x="103537" y="83552"/>
                    <a:pt x="105034" y="84844"/>
                    <a:pt x="105630" y="86240"/>
                  </a:cubicBezTo>
                  <a:cubicBezTo>
                    <a:pt x="106431" y="88116"/>
                    <a:pt x="106723" y="90422"/>
                    <a:pt x="108410" y="91569"/>
                  </a:cubicBezTo>
                  <a:lnTo>
                    <a:pt x="111137" y="91176"/>
                  </a:lnTo>
                  <a:cubicBezTo>
                    <a:pt x="111152" y="95778"/>
                    <a:pt x="112750" y="100362"/>
                    <a:pt x="115602" y="103975"/>
                  </a:cubicBezTo>
                  <a:cubicBezTo>
                    <a:pt x="117157" y="103161"/>
                    <a:pt x="116453" y="100795"/>
                    <a:pt x="115480" y="99330"/>
                  </a:cubicBezTo>
                  <a:cubicBezTo>
                    <a:pt x="114508" y="97866"/>
                    <a:pt x="113554" y="95681"/>
                    <a:pt x="114936" y="94596"/>
                  </a:cubicBezTo>
                  <a:lnTo>
                    <a:pt x="114936" y="94596"/>
                  </a:lnTo>
                  <a:cubicBezTo>
                    <a:pt x="116854" y="94614"/>
                    <a:pt x="117747" y="97259"/>
                    <a:pt x="119611" y="97712"/>
                  </a:cubicBezTo>
                  <a:cubicBezTo>
                    <a:pt x="119777" y="97752"/>
                    <a:pt x="119940" y="97771"/>
                    <a:pt x="120101" y="97771"/>
                  </a:cubicBezTo>
                  <a:cubicBezTo>
                    <a:pt x="121744" y="97771"/>
                    <a:pt x="123089" y="95790"/>
                    <a:pt x="122784" y="94080"/>
                  </a:cubicBezTo>
                  <a:cubicBezTo>
                    <a:pt x="122451" y="92201"/>
                    <a:pt x="120835" y="90820"/>
                    <a:pt x="119169" y="89895"/>
                  </a:cubicBezTo>
                  <a:cubicBezTo>
                    <a:pt x="117675" y="88258"/>
                    <a:pt x="119833" y="85644"/>
                    <a:pt x="122018" y="85274"/>
                  </a:cubicBezTo>
                  <a:cubicBezTo>
                    <a:pt x="122730" y="85153"/>
                    <a:pt x="123464" y="85138"/>
                    <a:pt x="124199" y="85138"/>
                  </a:cubicBezTo>
                  <a:cubicBezTo>
                    <a:pt x="124443" y="85138"/>
                    <a:pt x="124686" y="85140"/>
                    <a:pt x="124930" y="85140"/>
                  </a:cubicBezTo>
                  <a:cubicBezTo>
                    <a:pt x="126201" y="85140"/>
                    <a:pt x="127452" y="85095"/>
                    <a:pt x="128573" y="84531"/>
                  </a:cubicBezTo>
                  <a:cubicBezTo>
                    <a:pt x="130946" y="83339"/>
                    <a:pt x="131739" y="80207"/>
                    <a:pt x="131200" y="77607"/>
                  </a:cubicBezTo>
                  <a:cubicBezTo>
                    <a:pt x="130659" y="75007"/>
                    <a:pt x="129117" y="72748"/>
                    <a:pt x="127857" y="70410"/>
                  </a:cubicBezTo>
                  <a:cubicBezTo>
                    <a:pt x="126781" y="68413"/>
                    <a:pt x="126249" y="65298"/>
                    <a:pt x="128341" y="64420"/>
                  </a:cubicBezTo>
                  <a:cubicBezTo>
                    <a:pt x="128900" y="64186"/>
                    <a:pt x="129528" y="64195"/>
                    <a:pt x="130135" y="64170"/>
                  </a:cubicBezTo>
                  <a:cubicBezTo>
                    <a:pt x="138047" y="63837"/>
                    <a:pt x="144592" y="55459"/>
                    <a:pt x="143005" y="47701"/>
                  </a:cubicBezTo>
                  <a:cubicBezTo>
                    <a:pt x="142706" y="46238"/>
                    <a:pt x="142140" y="44786"/>
                    <a:pt x="141097" y="43719"/>
                  </a:cubicBezTo>
                  <a:cubicBezTo>
                    <a:pt x="139216" y="41800"/>
                    <a:pt x="136024" y="41349"/>
                    <a:pt x="134619" y="39057"/>
                  </a:cubicBezTo>
                  <a:cubicBezTo>
                    <a:pt x="132900" y="36255"/>
                    <a:pt x="135025" y="32537"/>
                    <a:pt x="137778" y="30737"/>
                  </a:cubicBezTo>
                  <a:cubicBezTo>
                    <a:pt x="140529" y="28938"/>
                    <a:pt x="143891" y="28156"/>
                    <a:pt x="146461" y="26105"/>
                  </a:cubicBezTo>
                  <a:cubicBezTo>
                    <a:pt x="147145" y="26087"/>
                    <a:pt x="147512" y="25417"/>
                    <a:pt x="147638" y="24743"/>
                  </a:cubicBezTo>
                  <a:cubicBezTo>
                    <a:pt x="147716" y="24319"/>
                    <a:pt x="147611" y="23887"/>
                    <a:pt x="147608" y="23456"/>
                  </a:cubicBezTo>
                  <a:cubicBezTo>
                    <a:pt x="147598" y="22276"/>
                    <a:pt x="148442" y="21139"/>
                    <a:pt x="149574" y="20805"/>
                  </a:cubicBezTo>
                  <a:cubicBezTo>
                    <a:pt x="149811" y="20736"/>
                    <a:pt x="150056" y="20702"/>
                    <a:pt x="150302" y="20702"/>
                  </a:cubicBezTo>
                  <a:cubicBezTo>
                    <a:pt x="151231" y="20702"/>
                    <a:pt x="152165" y="21179"/>
                    <a:pt x="152664" y="21968"/>
                  </a:cubicBezTo>
                  <a:cubicBezTo>
                    <a:pt x="153442" y="23198"/>
                    <a:pt x="153129" y="24821"/>
                    <a:pt x="152563" y="26163"/>
                  </a:cubicBezTo>
                  <a:cubicBezTo>
                    <a:pt x="151998" y="27505"/>
                    <a:pt x="151199" y="28790"/>
                    <a:pt x="151051" y="30239"/>
                  </a:cubicBezTo>
                  <a:cubicBezTo>
                    <a:pt x="150905" y="31687"/>
                    <a:pt x="151726" y="33391"/>
                    <a:pt x="153173" y="33553"/>
                  </a:cubicBezTo>
                  <a:cubicBezTo>
                    <a:pt x="153252" y="33562"/>
                    <a:pt x="153330" y="33566"/>
                    <a:pt x="153406" y="33566"/>
                  </a:cubicBezTo>
                  <a:cubicBezTo>
                    <a:pt x="155043" y="33566"/>
                    <a:pt x="156090" y="31574"/>
                    <a:pt x="156201" y="29877"/>
                  </a:cubicBezTo>
                  <a:cubicBezTo>
                    <a:pt x="156318" y="28099"/>
                    <a:pt x="155972" y="26160"/>
                    <a:pt x="156925" y="24659"/>
                  </a:cubicBezTo>
                  <a:cubicBezTo>
                    <a:pt x="158377" y="22374"/>
                    <a:pt x="162385" y="21839"/>
                    <a:pt x="162490" y="19133"/>
                  </a:cubicBezTo>
                  <a:cubicBezTo>
                    <a:pt x="162574" y="16945"/>
                    <a:pt x="159821" y="15661"/>
                    <a:pt x="159327" y="13530"/>
                  </a:cubicBezTo>
                  <a:cubicBezTo>
                    <a:pt x="159129" y="12668"/>
                    <a:pt x="159325" y="11773"/>
                    <a:pt x="159405" y="10894"/>
                  </a:cubicBezTo>
                  <a:cubicBezTo>
                    <a:pt x="159709" y="7612"/>
                    <a:pt x="158263" y="4218"/>
                    <a:pt x="155688" y="2163"/>
                  </a:cubicBezTo>
                  <a:cubicBezTo>
                    <a:pt x="153919" y="751"/>
                    <a:pt x="151652" y="0"/>
                    <a:pt x="1493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3959;p56">
              <a:extLst>
                <a:ext uri="{FF2B5EF4-FFF2-40B4-BE49-F238E27FC236}">
                  <a16:creationId xmlns:a16="http://schemas.microsoft.com/office/drawing/2014/main" id="{9FC40313-648D-49F9-9FC5-96C4616D844E}"/>
                </a:ext>
              </a:extLst>
            </p:cNvPr>
            <p:cNvSpPr/>
            <p:nvPr/>
          </p:nvSpPr>
          <p:spPr>
            <a:xfrm>
              <a:off x="6146600" y="3671525"/>
              <a:ext cx="342925" cy="189500"/>
            </a:xfrm>
            <a:custGeom>
              <a:avLst/>
              <a:gdLst/>
              <a:ahLst/>
              <a:cxnLst/>
              <a:rect l="l" t="t" r="r" b="b"/>
              <a:pathLst>
                <a:path w="13717" h="7580" extrusionOk="0">
                  <a:moveTo>
                    <a:pt x="9951" y="0"/>
                  </a:moveTo>
                  <a:cubicBezTo>
                    <a:pt x="6355" y="0"/>
                    <a:pt x="1" y="1281"/>
                    <a:pt x="2486" y="4894"/>
                  </a:cubicBezTo>
                  <a:cubicBezTo>
                    <a:pt x="3169" y="5885"/>
                    <a:pt x="4297" y="6467"/>
                    <a:pt x="5404" y="6938"/>
                  </a:cubicBezTo>
                  <a:cubicBezTo>
                    <a:pt x="6217" y="7282"/>
                    <a:pt x="7136" y="7580"/>
                    <a:pt x="8003" y="7580"/>
                  </a:cubicBezTo>
                  <a:cubicBezTo>
                    <a:pt x="8565" y="7580"/>
                    <a:pt x="9106" y="7454"/>
                    <a:pt x="9581" y="7134"/>
                  </a:cubicBezTo>
                  <a:cubicBezTo>
                    <a:pt x="10406" y="6577"/>
                    <a:pt x="13156" y="2774"/>
                    <a:pt x="13348" y="1948"/>
                  </a:cubicBezTo>
                  <a:cubicBezTo>
                    <a:pt x="13716" y="358"/>
                    <a:pt x="13186" y="447"/>
                    <a:pt x="11597" y="126"/>
                  </a:cubicBezTo>
                  <a:cubicBezTo>
                    <a:pt x="11194" y="44"/>
                    <a:pt x="10620" y="0"/>
                    <a:pt x="995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3960;p56">
              <a:extLst>
                <a:ext uri="{FF2B5EF4-FFF2-40B4-BE49-F238E27FC236}">
                  <a16:creationId xmlns:a16="http://schemas.microsoft.com/office/drawing/2014/main" id="{098D9DC2-0D85-46D9-AD91-7C4B88177EF1}"/>
                </a:ext>
              </a:extLst>
            </p:cNvPr>
            <p:cNvSpPr/>
            <p:nvPr/>
          </p:nvSpPr>
          <p:spPr>
            <a:xfrm>
              <a:off x="5901600" y="3652500"/>
              <a:ext cx="558700" cy="402875"/>
            </a:xfrm>
            <a:custGeom>
              <a:avLst/>
              <a:gdLst/>
              <a:ahLst/>
              <a:cxnLst/>
              <a:rect l="l" t="t" r="r" b="b"/>
              <a:pathLst>
                <a:path w="22348" h="16115" extrusionOk="0">
                  <a:moveTo>
                    <a:pt x="946" y="1"/>
                  </a:moveTo>
                  <a:cubicBezTo>
                    <a:pt x="616" y="1"/>
                    <a:pt x="299" y="66"/>
                    <a:pt x="1" y="208"/>
                  </a:cubicBezTo>
                  <a:cubicBezTo>
                    <a:pt x="742" y="1762"/>
                    <a:pt x="2032" y="3475"/>
                    <a:pt x="2935" y="5119"/>
                  </a:cubicBezTo>
                  <a:cubicBezTo>
                    <a:pt x="6575" y="11745"/>
                    <a:pt x="13987" y="16115"/>
                    <a:pt x="21544" y="16115"/>
                  </a:cubicBezTo>
                  <a:cubicBezTo>
                    <a:pt x="21635" y="16115"/>
                    <a:pt x="21726" y="16114"/>
                    <a:pt x="21817" y="16113"/>
                  </a:cubicBezTo>
                  <a:cubicBezTo>
                    <a:pt x="22347" y="15571"/>
                    <a:pt x="21564" y="14744"/>
                    <a:pt x="20866" y="14448"/>
                  </a:cubicBezTo>
                  <a:cubicBezTo>
                    <a:pt x="18934" y="13634"/>
                    <a:pt x="16857" y="13226"/>
                    <a:pt x="14879" y="12532"/>
                  </a:cubicBezTo>
                  <a:cubicBezTo>
                    <a:pt x="12900" y="11839"/>
                    <a:pt x="10943" y="10790"/>
                    <a:pt x="9769" y="9051"/>
                  </a:cubicBezTo>
                  <a:cubicBezTo>
                    <a:pt x="9280" y="8326"/>
                    <a:pt x="8945" y="7508"/>
                    <a:pt x="8542" y="6731"/>
                  </a:cubicBezTo>
                  <a:cubicBezTo>
                    <a:pt x="7503" y="4729"/>
                    <a:pt x="3759" y="1"/>
                    <a:pt x="9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3961;p56">
              <a:extLst>
                <a:ext uri="{FF2B5EF4-FFF2-40B4-BE49-F238E27FC236}">
                  <a16:creationId xmlns:a16="http://schemas.microsoft.com/office/drawing/2014/main" id="{81E5B535-4067-4A47-A32D-7E9059B4959B}"/>
                </a:ext>
              </a:extLst>
            </p:cNvPr>
            <p:cNvSpPr/>
            <p:nvPr/>
          </p:nvSpPr>
          <p:spPr>
            <a:xfrm>
              <a:off x="6249675" y="4061675"/>
              <a:ext cx="964575" cy="811125"/>
            </a:xfrm>
            <a:custGeom>
              <a:avLst/>
              <a:gdLst/>
              <a:ahLst/>
              <a:cxnLst/>
              <a:rect l="l" t="t" r="r" b="b"/>
              <a:pathLst>
                <a:path w="38583" h="32445" extrusionOk="0">
                  <a:moveTo>
                    <a:pt x="17573" y="0"/>
                  </a:moveTo>
                  <a:cubicBezTo>
                    <a:pt x="14431" y="0"/>
                    <a:pt x="10968" y="2180"/>
                    <a:pt x="9011" y="4369"/>
                  </a:cubicBezTo>
                  <a:cubicBezTo>
                    <a:pt x="8028" y="5468"/>
                    <a:pt x="7111" y="6810"/>
                    <a:pt x="5676" y="7153"/>
                  </a:cubicBezTo>
                  <a:cubicBezTo>
                    <a:pt x="4830" y="7356"/>
                    <a:pt x="3925" y="7164"/>
                    <a:pt x="3076" y="7361"/>
                  </a:cubicBezTo>
                  <a:cubicBezTo>
                    <a:pt x="581" y="7938"/>
                    <a:pt x="1" y="11293"/>
                    <a:pt x="569" y="13791"/>
                  </a:cubicBezTo>
                  <a:cubicBezTo>
                    <a:pt x="1136" y="16289"/>
                    <a:pt x="2307" y="18910"/>
                    <a:pt x="1374" y="21296"/>
                  </a:cubicBezTo>
                  <a:cubicBezTo>
                    <a:pt x="1185" y="21776"/>
                    <a:pt x="913" y="22246"/>
                    <a:pt x="921" y="22762"/>
                  </a:cubicBezTo>
                  <a:cubicBezTo>
                    <a:pt x="932" y="23380"/>
                    <a:pt x="1355" y="23921"/>
                    <a:pt x="1849" y="24293"/>
                  </a:cubicBezTo>
                  <a:cubicBezTo>
                    <a:pt x="2646" y="24890"/>
                    <a:pt x="3559" y="25128"/>
                    <a:pt x="4517" y="25128"/>
                  </a:cubicBezTo>
                  <a:cubicBezTo>
                    <a:pt x="6301" y="25128"/>
                    <a:pt x="8239" y="24301"/>
                    <a:pt x="9868" y="23418"/>
                  </a:cubicBezTo>
                  <a:cubicBezTo>
                    <a:pt x="11665" y="22444"/>
                    <a:pt x="13735" y="21414"/>
                    <a:pt x="15685" y="21414"/>
                  </a:cubicBezTo>
                  <a:cubicBezTo>
                    <a:pt x="16453" y="21414"/>
                    <a:pt x="17203" y="21574"/>
                    <a:pt x="17910" y="21960"/>
                  </a:cubicBezTo>
                  <a:cubicBezTo>
                    <a:pt x="20585" y="23420"/>
                    <a:pt x="20837" y="27119"/>
                    <a:pt x="22486" y="29685"/>
                  </a:cubicBezTo>
                  <a:cubicBezTo>
                    <a:pt x="23522" y="31296"/>
                    <a:pt x="25450" y="32445"/>
                    <a:pt x="27291" y="32445"/>
                  </a:cubicBezTo>
                  <a:cubicBezTo>
                    <a:pt x="28027" y="32445"/>
                    <a:pt x="28749" y="32261"/>
                    <a:pt x="29394" y="31851"/>
                  </a:cubicBezTo>
                  <a:cubicBezTo>
                    <a:pt x="30163" y="31362"/>
                    <a:pt x="30731" y="30624"/>
                    <a:pt x="31285" y="29900"/>
                  </a:cubicBezTo>
                  <a:lnTo>
                    <a:pt x="34684" y="25460"/>
                  </a:lnTo>
                  <a:cubicBezTo>
                    <a:pt x="36183" y="23501"/>
                    <a:pt x="37736" y="21414"/>
                    <a:pt x="38025" y="18965"/>
                  </a:cubicBezTo>
                  <a:cubicBezTo>
                    <a:pt x="38582" y="14235"/>
                    <a:pt x="34390" y="10436"/>
                    <a:pt x="30609" y="7540"/>
                  </a:cubicBezTo>
                  <a:cubicBezTo>
                    <a:pt x="30407" y="6031"/>
                    <a:pt x="30190" y="4479"/>
                    <a:pt x="29421" y="3165"/>
                  </a:cubicBezTo>
                  <a:cubicBezTo>
                    <a:pt x="28683" y="1906"/>
                    <a:pt x="27576" y="1186"/>
                    <a:pt x="26718" y="1186"/>
                  </a:cubicBezTo>
                  <a:cubicBezTo>
                    <a:pt x="25783" y="1186"/>
                    <a:pt x="25141" y="2039"/>
                    <a:pt x="25589" y="3982"/>
                  </a:cubicBezTo>
                  <a:cubicBezTo>
                    <a:pt x="25561" y="3983"/>
                    <a:pt x="25533" y="3983"/>
                    <a:pt x="25505" y="3983"/>
                  </a:cubicBezTo>
                  <a:cubicBezTo>
                    <a:pt x="23077" y="3983"/>
                    <a:pt x="21095" y="399"/>
                    <a:pt x="18382" y="51"/>
                  </a:cubicBezTo>
                  <a:cubicBezTo>
                    <a:pt x="18115" y="17"/>
                    <a:pt x="17846" y="0"/>
                    <a:pt x="175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663" name="Google Shape;663;p29"/>
          <p:cNvCxnSpPr>
            <a:stCxn id="664" idx="6"/>
            <a:endCxn id="665" idx="2"/>
          </p:cNvCxnSpPr>
          <p:nvPr/>
        </p:nvCxnSpPr>
        <p:spPr>
          <a:xfrm>
            <a:off x="4709952" y="2386784"/>
            <a:ext cx="1828958" cy="694193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666" name="Google Shape;666;p29"/>
          <p:cNvCxnSpPr>
            <a:stCxn id="665" idx="6"/>
            <a:endCxn id="661" idx="2"/>
          </p:cNvCxnSpPr>
          <p:nvPr/>
        </p:nvCxnSpPr>
        <p:spPr>
          <a:xfrm flipV="1">
            <a:off x="6716554" y="2248638"/>
            <a:ext cx="902685" cy="832339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667" name="Google Shape;667;p2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err="1">
                <a:latin typeface="Comfortaa" panose="00000500000000000000" pitchFamily="2" charset="0"/>
              </a:rPr>
              <a:t>Nội</a:t>
            </a:r>
            <a:r>
              <a:rPr lang="en-US" sz="2800" b="1">
                <a:latin typeface="Comfortaa" panose="00000500000000000000" pitchFamily="2" charset="0"/>
              </a:rPr>
              <a:t> dung</a:t>
            </a:r>
          </a:p>
        </p:txBody>
      </p:sp>
      <p:grpSp>
        <p:nvGrpSpPr>
          <p:cNvPr id="668" name="Google Shape;668;p29"/>
          <p:cNvGrpSpPr/>
          <p:nvPr/>
        </p:nvGrpSpPr>
        <p:grpSpPr>
          <a:xfrm>
            <a:off x="4481098" y="2139895"/>
            <a:ext cx="280053" cy="367008"/>
            <a:chOff x="2607770" y="3605451"/>
            <a:chExt cx="316874" cy="415261"/>
          </a:xfrm>
        </p:grpSpPr>
        <p:sp>
          <p:nvSpPr>
            <p:cNvPr id="664" name="Google Shape;664;p29"/>
            <p:cNvSpPr/>
            <p:nvPr/>
          </p:nvSpPr>
          <p:spPr>
            <a:xfrm>
              <a:off x="2665713" y="3784300"/>
              <a:ext cx="201000" cy="2010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69" name="Google Shape;669;p29"/>
            <p:cNvGrpSpPr/>
            <p:nvPr/>
          </p:nvGrpSpPr>
          <p:grpSpPr>
            <a:xfrm>
              <a:off x="2607770" y="3605451"/>
              <a:ext cx="316874" cy="415261"/>
              <a:chOff x="2740470" y="1988801"/>
              <a:chExt cx="316874" cy="415261"/>
            </a:xfrm>
          </p:grpSpPr>
          <p:sp>
            <p:nvSpPr>
              <p:cNvPr id="670" name="Google Shape;670;p29"/>
              <p:cNvSpPr/>
              <p:nvPr/>
            </p:nvSpPr>
            <p:spPr>
              <a:xfrm>
                <a:off x="2740470" y="2119875"/>
                <a:ext cx="316874" cy="283841"/>
              </a:xfrm>
              <a:custGeom>
                <a:avLst/>
                <a:gdLst/>
                <a:ahLst/>
                <a:cxnLst/>
                <a:rect l="l" t="t" r="r" b="b"/>
                <a:pathLst>
                  <a:path w="17382" h="15570" extrusionOk="0">
                    <a:moveTo>
                      <a:pt x="6697" y="0"/>
                    </a:moveTo>
                    <a:cubicBezTo>
                      <a:pt x="3305" y="0"/>
                      <a:pt x="366" y="49"/>
                      <a:pt x="230" y="184"/>
                    </a:cubicBezTo>
                    <a:cubicBezTo>
                      <a:pt x="0" y="416"/>
                      <a:pt x="1147" y="15195"/>
                      <a:pt x="1376" y="15425"/>
                    </a:cubicBezTo>
                    <a:cubicBezTo>
                      <a:pt x="1481" y="15528"/>
                      <a:pt x="4368" y="15570"/>
                      <a:pt x="7522" y="15570"/>
                    </a:cubicBezTo>
                    <a:cubicBezTo>
                      <a:pt x="11349" y="15570"/>
                      <a:pt x="15571" y="15509"/>
                      <a:pt x="15696" y="15425"/>
                    </a:cubicBezTo>
                    <a:cubicBezTo>
                      <a:pt x="15926" y="15272"/>
                      <a:pt x="17382" y="336"/>
                      <a:pt x="17152" y="184"/>
                    </a:cubicBezTo>
                    <a:cubicBezTo>
                      <a:pt x="17019" y="95"/>
                      <a:pt x="11419" y="0"/>
                      <a:pt x="6697" y="0"/>
                    </a:cubicBezTo>
                    <a:close/>
                  </a:path>
                </a:pathLst>
              </a:custGeom>
              <a:solidFill>
                <a:srgbClr val="ED472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1" name="Google Shape;671;p29"/>
              <p:cNvSpPr/>
              <p:nvPr/>
            </p:nvSpPr>
            <p:spPr>
              <a:xfrm>
                <a:off x="2896519" y="2120239"/>
                <a:ext cx="4758" cy="283823"/>
              </a:xfrm>
              <a:custGeom>
                <a:avLst/>
                <a:gdLst/>
                <a:ahLst/>
                <a:cxnLst/>
                <a:rect l="l" t="t" r="r" b="b"/>
                <a:pathLst>
                  <a:path w="261" h="15569" extrusionOk="0">
                    <a:moveTo>
                      <a:pt x="169" y="0"/>
                    </a:moveTo>
                    <a:cubicBezTo>
                      <a:pt x="123" y="0"/>
                      <a:pt x="77" y="29"/>
                      <a:pt x="77" y="88"/>
                    </a:cubicBezTo>
                    <a:cubicBezTo>
                      <a:pt x="54" y="4594"/>
                      <a:pt x="31" y="9097"/>
                      <a:pt x="11" y="13600"/>
                    </a:cubicBezTo>
                    <a:cubicBezTo>
                      <a:pt x="8" y="14228"/>
                      <a:pt x="5" y="14853"/>
                      <a:pt x="1" y="15482"/>
                    </a:cubicBezTo>
                    <a:cubicBezTo>
                      <a:pt x="1" y="15540"/>
                      <a:pt x="47" y="15569"/>
                      <a:pt x="93" y="15569"/>
                    </a:cubicBezTo>
                    <a:cubicBezTo>
                      <a:pt x="138" y="15569"/>
                      <a:pt x="184" y="15540"/>
                      <a:pt x="184" y="15482"/>
                    </a:cubicBezTo>
                    <a:cubicBezTo>
                      <a:pt x="207" y="10975"/>
                      <a:pt x="231" y="6472"/>
                      <a:pt x="251" y="1968"/>
                    </a:cubicBezTo>
                    <a:cubicBezTo>
                      <a:pt x="254" y="1341"/>
                      <a:pt x="257" y="715"/>
                      <a:pt x="260" y="88"/>
                    </a:cubicBezTo>
                    <a:cubicBezTo>
                      <a:pt x="260" y="29"/>
                      <a:pt x="214" y="0"/>
                      <a:pt x="169" y="0"/>
                    </a:cubicBezTo>
                    <a:close/>
                  </a:path>
                </a:pathLst>
              </a:custGeom>
              <a:solidFill>
                <a:srgbClr val="082F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2" name="Google Shape;672;p29"/>
              <p:cNvSpPr/>
              <p:nvPr/>
            </p:nvSpPr>
            <p:spPr>
              <a:xfrm>
                <a:off x="2751554" y="2257657"/>
                <a:ext cx="291917" cy="4813"/>
              </a:xfrm>
              <a:custGeom>
                <a:avLst/>
                <a:gdLst/>
                <a:ahLst/>
                <a:cxnLst/>
                <a:rect l="l" t="t" r="r" b="b"/>
                <a:pathLst>
                  <a:path w="16013" h="264" extrusionOk="0">
                    <a:moveTo>
                      <a:pt x="120" y="0"/>
                    </a:moveTo>
                    <a:cubicBezTo>
                      <a:pt x="1" y="0"/>
                      <a:pt x="1" y="184"/>
                      <a:pt x="120" y="187"/>
                    </a:cubicBezTo>
                    <a:cubicBezTo>
                      <a:pt x="1891" y="193"/>
                      <a:pt x="3662" y="203"/>
                      <a:pt x="5434" y="210"/>
                    </a:cubicBezTo>
                    <a:cubicBezTo>
                      <a:pt x="8266" y="227"/>
                      <a:pt x="11094" y="239"/>
                      <a:pt x="13925" y="253"/>
                    </a:cubicBezTo>
                    <a:cubicBezTo>
                      <a:pt x="14580" y="256"/>
                      <a:pt x="15238" y="259"/>
                      <a:pt x="15893" y="263"/>
                    </a:cubicBezTo>
                    <a:cubicBezTo>
                      <a:pt x="16013" y="263"/>
                      <a:pt x="16013" y="80"/>
                      <a:pt x="15893" y="77"/>
                    </a:cubicBezTo>
                    <a:cubicBezTo>
                      <a:pt x="14122" y="70"/>
                      <a:pt x="12350" y="60"/>
                      <a:pt x="10579" y="54"/>
                    </a:cubicBezTo>
                    <a:cubicBezTo>
                      <a:pt x="7747" y="37"/>
                      <a:pt x="4919" y="24"/>
                      <a:pt x="2087" y="10"/>
                    </a:cubicBezTo>
                    <a:cubicBezTo>
                      <a:pt x="1432" y="7"/>
                      <a:pt x="774" y="4"/>
                      <a:pt x="120" y="0"/>
                    </a:cubicBezTo>
                    <a:close/>
                  </a:path>
                </a:pathLst>
              </a:custGeom>
              <a:solidFill>
                <a:srgbClr val="082F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3" name="Google Shape;673;p29"/>
              <p:cNvSpPr/>
              <p:nvPr/>
            </p:nvSpPr>
            <p:spPr>
              <a:xfrm>
                <a:off x="2877341" y="1988801"/>
                <a:ext cx="41382" cy="134191"/>
              </a:xfrm>
              <a:custGeom>
                <a:avLst/>
                <a:gdLst/>
                <a:ahLst/>
                <a:cxnLst/>
                <a:rect l="l" t="t" r="r" b="b"/>
                <a:pathLst>
                  <a:path w="2270" h="7361" extrusionOk="0">
                    <a:moveTo>
                      <a:pt x="1145" y="1"/>
                    </a:moveTo>
                    <a:cubicBezTo>
                      <a:pt x="925" y="1"/>
                      <a:pt x="702" y="122"/>
                      <a:pt x="534" y="401"/>
                    </a:cubicBezTo>
                    <a:cubicBezTo>
                      <a:pt x="0" y="1296"/>
                      <a:pt x="239" y="2704"/>
                      <a:pt x="362" y="3672"/>
                    </a:cubicBezTo>
                    <a:cubicBezTo>
                      <a:pt x="511" y="4831"/>
                      <a:pt x="704" y="6028"/>
                      <a:pt x="1060" y="7148"/>
                    </a:cubicBezTo>
                    <a:cubicBezTo>
                      <a:pt x="1075" y="7191"/>
                      <a:pt x="1111" y="7210"/>
                      <a:pt x="1147" y="7210"/>
                    </a:cubicBezTo>
                    <a:cubicBezTo>
                      <a:pt x="1203" y="7210"/>
                      <a:pt x="1258" y="7166"/>
                      <a:pt x="1236" y="7098"/>
                    </a:cubicBezTo>
                    <a:cubicBezTo>
                      <a:pt x="983" y="6293"/>
                      <a:pt x="827" y="5443"/>
                      <a:pt x="688" y="4612"/>
                    </a:cubicBezTo>
                    <a:cubicBezTo>
                      <a:pt x="495" y="3482"/>
                      <a:pt x="286" y="2230"/>
                      <a:pt x="499" y="1086"/>
                    </a:cubicBezTo>
                    <a:cubicBezTo>
                      <a:pt x="558" y="747"/>
                      <a:pt x="684" y="282"/>
                      <a:pt x="1073" y="188"/>
                    </a:cubicBezTo>
                    <a:cubicBezTo>
                      <a:pt x="1117" y="178"/>
                      <a:pt x="1159" y="173"/>
                      <a:pt x="1198" y="173"/>
                    </a:cubicBezTo>
                    <a:cubicBezTo>
                      <a:pt x="1521" y="173"/>
                      <a:pt x="1674" y="513"/>
                      <a:pt x="1751" y="803"/>
                    </a:cubicBezTo>
                    <a:cubicBezTo>
                      <a:pt x="2040" y="1877"/>
                      <a:pt x="1864" y="3120"/>
                      <a:pt x="1738" y="4204"/>
                    </a:cubicBezTo>
                    <a:cubicBezTo>
                      <a:pt x="1622" y="5221"/>
                      <a:pt x="1476" y="6250"/>
                      <a:pt x="1236" y="7244"/>
                    </a:cubicBezTo>
                    <a:cubicBezTo>
                      <a:pt x="1220" y="7314"/>
                      <a:pt x="1278" y="7360"/>
                      <a:pt x="1332" y="7360"/>
                    </a:cubicBezTo>
                    <a:cubicBezTo>
                      <a:pt x="1369" y="7360"/>
                      <a:pt x="1404" y="7340"/>
                      <a:pt x="1416" y="7294"/>
                    </a:cubicBezTo>
                    <a:cubicBezTo>
                      <a:pt x="1648" y="6327"/>
                      <a:pt x="1787" y="5330"/>
                      <a:pt x="1907" y="4346"/>
                    </a:cubicBezTo>
                    <a:cubicBezTo>
                      <a:pt x="2047" y="3183"/>
                      <a:pt x="2269" y="1784"/>
                      <a:pt x="1898" y="644"/>
                    </a:cubicBezTo>
                    <a:cubicBezTo>
                      <a:pt x="1770" y="252"/>
                      <a:pt x="1461" y="1"/>
                      <a:pt x="1145" y="1"/>
                    </a:cubicBezTo>
                    <a:close/>
                  </a:path>
                </a:pathLst>
              </a:custGeom>
              <a:solidFill>
                <a:srgbClr val="082F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4" name="Google Shape;674;p29"/>
              <p:cNvSpPr/>
              <p:nvPr/>
            </p:nvSpPr>
            <p:spPr>
              <a:xfrm>
                <a:off x="2901715" y="2006266"/>
                <a:ext cx="75272" cy="115633"/>
              </a:xfrm>
              <a:custGeom>
                <a:avLst/>
                <a:gdLst/>
                <a:ahLst/>
                <a:cxnLst/>
                <a:rect l="l" t="t" r="r" b="b"/>
                <a:pathLst>
                  <a:path w="4129" h="6343" extrusionOk="0">
                    <a:moveTo>
                      <a:pt x="3452" y="179"/>
                    </a:moveTo>
                    <a:cubicBezTo>
                      <a:pt x="3476" y="179"/>
                      <a:pt x="3500" y="181"/>
                      <a:pt x="3524" y="184"/>
                    </a:cubicBezTo>
                    <a:cubicBezTo>
                      <a:pt x="3940" y="244"/>
                      <a:pt x="3894" y="677"/>
                      <a:pt x="3804" y="982"/>
                    </a:cubicBezTo>
                    <a:cubicBezTo>
                      <a:pt x="3505" y="2009"/>
                      <a:pt x="2751" y="2950"/>
                      <a:pt x="2119" y="3787"/>
                    </a:cubicBezTo>
                    <a:cubicBezTo>
                      <a:pt x="1523" y="4574"/>
                      <a:pt x="899" y="5342"/>
                      <a:pt x="242" y="6079"/>
                    </a:cubicBezTo>
                    <a:lnTo>
                      <a:pt x="242" y="6079"/>
                    </a:lnTo>
                    <a:cubicBezTo>
                      <a:pt x="437" y="5330"/>
                      <a:pt x="727" y="4593"/>
                      <a:pt x="1012" y="3877"/>
                    </a:cubicBezTo>
                    <a:cubicBezTo>
                      <a:pt x="1431" y="2817"/>
                      <a:pt x="1889" y="1683"/>
                      <a:pt x="2607" y="786"/>
                    </a:cubicBezTo>
                    <a:cubicBezTo>
                      <a:pt x="2800" y="543"/>
                      <a:pt x="3107" y="179"/>
                      <a:pt x="3452" y="179"/>
                    </a:cubicBezTo>
                    <a:close/>
                    <a:moveTo>
                      <a:pt x="3456" y="0"/>
                    </a:moveTo>
                    <a:cubicBezTo>
                      <a:pt x="3325" y="0"/>
                      <a:pt x="3178" y="42"/>
                      <a:pt x="3023" y="138"/>
                    </a:cubicBezTo>
                    <a:cubicBezTo>
                      <a:pt x="2634" y="377"/>
                      <a:pt x="2352" y="796"/>
                      <a:pt x="2113" y="1172"/>
                    </a:cubicBezTo>
                    <a:cubicBezTo>
                      <a:pt x="1760" y="1733"/>
                      <a:pt x="1471" y="2335"/>
                      <a:pt x="1205" y="2939"/>
                    </a:cubicBezTo>
                    <a:cubicBezTo>
                      <a:pt x="743" y="3993"/>
                      <a:pt x="285" y="5100"/>
                      <a:pt x="19" y="6220"/>
                    </a:cubicBezTo>
                    <a:cubicBezTo>
                      <a:pt x="1" y="6290"/>
                      <a:pt x="58" y="6336"/>
                      <a:pt x="113" y="6336"/>
                    </a:cubicBezTo>
                    <a:cubicBezTo>
                      <a:pt x="130" y="6336"/>
                      <a:pt x="147" y="6331"/>
                      <a:pt x="161" y="6322"/>
                    </a:cubicBezTo>
                    <a:lnTo>
                      <a:pt x="161" y="6322"/>
                    </a:lnTo>
                    <a:cubicBezTo>
                      <a:pt x="177" y="6335"/>
                      <a:pt x="196" y="6343"/>
                      <a:pt x="216" y="6343"/>
                    </a:cubicBezTo>
                    <a:cubicBezTo>
                      <a:pt x="237" y="6343"/>
                      <a:pt x="259" y="6334"/>
                      <a:pt x="278" y="6312"/>
                    </a:cubicBezTo>
                    <a:cubicBezTo>
                      <a:pt x="936" y="5582"/>
                      <a:pt x="1564" y="4817"/>
                      <a:pt x="2162" y="4033"/>
                    </a:cubicBezTo>
                    <a:cubicBezTo>
                      <a:pt x="2854" y="3126"/>
                      <a:pt x="3744" y="2059"/>
                      <a:pt x="4010" y="919"/>
                    </a:cubicBezTo>
                    <a:cubicBezTo>
                      <a:pt x="4129" y="418"/>
                      <a:pt x="3868" y="0"/>
                      <a:pt x="3456" y="0"/>
                    </a:cubicBezTo>
                    <a:close/>
                  </a:path>
                </a:pathLst>
              </a:custGeom>
              <a:solidFill>
                <a:srgbClr val="082F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5" name="Google Shape;675;p29"/>
              <p:cNvSpPr/>
              <p:nvPr/>
            </p:nvSpPr>
            <p:spPr>
              <a:xfrm>
                <a:off x="2900894" y="2075959"/>
                <a:ext cx="102708" cy="46395"/>
              </a:xfrm>
              <a:custGeom>
                <a:avLst/>
                <a:gdLst/>
                <a:ahLst/>
                <a:cxnLst/>
                <a:rect l="l" t="t" r="r" b="b"/>
                <a:pathLst>
                  <a:path w="5634" h="2545" extrusionOk="0">
                    <a:moveTo>
                      <a:pt x="4834" y="184"/>
                    </a:moveTo>
                    <a:cubicBezTo>
                      <a:pt x="5005" y="184"/>
                      <a:pt x="5167" y="225"/>
                      <a:pt x="5261" y="360"/>
                    </a:cubicBezTo>
                    <a:cubicBezTo>
                      <a:pt x="5451" y="629"/>
                      <a:pt x="5115" y="865"/>
                      <a:pt x="4916" y="991"/>
                    </a:cubicBezTo>
                    <a:cubicBezTo>
                      <a:pt x="4178" y="1453"/>
                      <a:pt x="3254" y="1672"/>
                      <a:pt x="2420" y="1885"/>
                    </a:cubicBezTo>
                    <a:cubicBezTo>
                      <a:pt x="1745" y="2058"/>
                      <a:pt x="1061" y="2208"/>
                      <a:pt x="374" y="2331"/>
                    </a:cubicBezTo>
                    <a:lnTo>
                      <a:pt x="374" y="2331"/>
                    </a:lnTo>
                    <a:cubicBezTo>
                      <a:pt x="853" y="1978"/>
                      <a:pt x="1377" y="1672"/>
                      <a:pt x="1888" y="1377"/>
                    </a:cubicBezTo>
                    <a:cubicBezTo>
                      <a:pt x="2666" y="928"/>
                      <a:pt x="3497" y="456"/>
                      <a:pt x="4381" y="250"/>
                    </a:cubicBezTo>
                    <a:cubicBezTo>
                      <a:pt x="4504" y="221"/>
                      <a:pt x="4672" y="184"/>
                      <a:pt x="4834" y="184"/>
                    </a:cubicBezTo>
                    <a:close/>
                    <a:moveTo>
                      <a:pt x="4743" y="0"/>
                    </a:moveTo>
                    <a:cubicBezTo>
                      <a:pt x="3966" y="0"/>
                      <a:pt x="3094" y="516"/>
                      <a:pt x="2460" y="851"/>
                    </a:cubicBezTo>
                    <a:cubicBezTo>
                      <a:pt x="1639" y="1283"/>
                      <a:pt x="798" y="1759"/>
                      <a:pt x="67" y="2334"/>
                    </a:cubicBezTo>
                    <a:cubicBezTo>
                      <a:pt x="1" y="2386"/>
                      <a:pt x="49" y="2467"/>
                      <a:pt x="115" y="2483"/>
                    </a:cubicBezTo>
                    <a:lnTo>
                      <a:pt x="115" y="2483"/>
                    </a:lnTo>
                    <a:cubicBezTo>
                      <a:pt x="129" y="2517"/>
                      <a:pt x="160" y="2544"/>
                      <a:pt x="202" y="2544"/>
                    </a:cubicBezTo>
                    <a:cubicBezTo>
                      <a:pt x="208" y="2544"/>
                      <a:pt x="213" y="2544"/>
                      <a:pt x="219" y="2543"/>
                    </a:cubicBezTo>
                    <a:cubicBezTo>
                      <a:pt x="1024" y="2406"/>
                      <a:pt x="1819" y="2230"/>
                      <a:pt x="2606" y="2024"/>
                    </a:cubicBezTo>
                    <a:cubicBezTo>
                      <a:pt x="3457" y="1805"/>
                      <a:pt x="4531" y="1579"/>
                      <a:pt x="5221" y="998"/>
                    </a:cubicBezTo>
                    <a:cubicBezTo>
                      <a:pt x="5634" y="652"/>
                      <a:pt x="5548" y="101"/>
                      <a:pt x="4976" y="17"/>
                    </a:cubicBezTo>
                    <a:cubicBezTo>
                      <a:pt x="4899" y="6"/>
                      <a:pt x="4822" y="0"/>
                      <a:pt x="4743" y="0"/>
                    </a:cubicBezTo>
                    <a:close/>
                  </a:path>
                </a:pathLst>
              </a:custGeom>
              <a:solidFill>
                <a:srgbClr val="082F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6" name="Google Shape;676;p29"/>
              <p:cNvSpPr/>
              <p:nvPr/>
            </p:nvSpPr>
            <p:spPr>
              <a:xfrm>
                <a:off x="2825477" y="2006794"/>
                <a:ext cx="74123" cy="115104"/>
              </a:xfrm>
              <a:custGeom>
                <a:avLst/>
                <a:gdLst/>
                <a:ahLst/>
                <a:cxnLst/>
                <a:rect l="l" t="t" r="r" b="b"/>
                <a:pathLst>
                  <a:path w="4066" h="6314" extrusionOk="0">
                    <a:moveTo>
                      <a:pt x="587" y="145"/>
                    </a:moveTo>
                    <a:cubicBezTo>
                      <a:pt x="828" y="145"/>
                      <a:pt x="1081" y="350"/>
                      <a:pt x="1236" y="508"/>
                    </a:cubicBezTo>
                    <a:cubicBezTo>
                      <a:pt x="2008" y="1282"/>
                      <a:pt x="2466" y="2425"/>
                      <a:pt x="2878" y="3416"/>
                    </a:cubicBezTo>
                    <a:cubicBezTo>
                      <a:pt x="3235" y="4266"/>
                      <a:pt x="3592" y="5151"/>
                      <a:pt x="3824" y="6050"/>
                    </a:cubicBezTo>
                    <a:lnTo>
                      <a:pt x="3824" y="6050"/>
                    </a:lnTo>
                    <a:cubicBezTo>
                      <a:pt x="3290" y="5450"/>
                      <a:pt x="2776" y="4824"/>
                      <a:pt x="2279" y="4190"/>
                    </a:cubicBezTo>
                    <a:cubicBezTo>
                      <a:pt x="1582" y="3296"/>
                      <a:pt x="841" y="2349"/>
                      <a:pt x="388" y="1298"/>
                    </a:cubicBezTo>
                    <a:cubicBezTo>
                      <a:pt x="273" y="1023"/>
                      <a:pt x="43" y="508"/>
                      <a:pt x="316" y="255"/>
                    </a:cubicBezTo>
                    <a:cubicBezTo>
                      <a:pt x="400" y="176"/>
                      <a:pt x="493" y="145"/>
                      <a:pt x="587" y="145"/>
                    </a:cubicBezTo>
                    <a:close/>
                    <a:moveTo>
                      <a:pt x="556" y="0"/>
                    </a:moveTo>
                    <a:cubicBezTo>
                      <a:pt x="253" y="0"/>
                      <a:pt x="0" y="173"/>
                      <a:pt x="13" y="611"/>
                    </a:cubicBezTo>
                    <a:cubicBezTo>
                      <a:pt x="23" y="1049"/>
                      <a:pt x="262" y="1491"/>
                      <a:pt x="465" y="1867"/>
                    </a:cubicBezTo>
                    <a:cubicBezTo>
                      <a:pt x="784" y="2452"/>
                      <a:pt x="1166" y="3004"/>
                      <a:pt x="1562" y="3542"/>
                    </a:cubicBezTo>
                    <a:cubicBezTo>
                      <a:pt x="2256" y="4493"/>
                      <a:pt x="3001" y="5410"/>
                      <a:pt x="3789" y="6283"/>
                    </a:cubicBezTo>
                    <a:cubicBezTo>
                      <a:pt x="3808" y="6305"/>
                      <a:pt x="3829" y="6314"/>
                      <a:pt x="3851" y="6314"/>
                    </a:cubicBezTo>
                    <a:cubicBezTo>
                      <a:pt x="3870" y="6314"/>
                      <a:pt x="3890" y="6306"/>
                      <a:pt x="3905" y="6293"/>
                    </a:cubicBezTo>
                    <a:lnTo>
                      <a:pt x="3905" y="6293"/>
                    </a:lnTo>
                    <a:cubicBezTo>
                      <a:pt x="3919" y="6302"/>
                      <a:pt x="3936" y="6307"/>
                      <a:pt x="3953" y="6307"/>
                    </a:cubicBezTo>
                    <a:cubicBezTo>
                      <a:pt x="4008" y="6307"/>
                      <a:pt x="4066" y="6261"/>
                      <a:pt x="4048" y="6191"/>
                    </a:cubicBezTo>
                    <a:cubicBezTo>
                      <a:pt x="3818" y="5227"/>
                      <a:pt x="3436" y="4280"/>
                      <a:pt x="3057" y="3366"/>
                    </a:cubicBezTo>
                    <a:cubicBezTo>
                      <a:pt x="2622" y="2326"/>
                      <a:pt x="2137" y="1069"/>
                      <a:pt x="1279" y="292"/>
                    </a:cubicBezTo>
                    <a:cubicBezTo>
                      <a:pt x="1083" y="114"/>
                      <a:pt x="803" y="0"/>
                      <a:pt x="556" y="0"/>
                    </a:cubicBezTo>
                    <a:close/>
                  </a:path>
                </a:pathLst>
              </a:custGeom>
              <a:solidFill>
                <a:srgbClr val="082F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7" name="Google Shape;677;p29"/>
              <p:cNvSpPr/>
              <p:nvPr/>
            </p:nvSpPr>
            <p:spPr>
              <a:xfrm>
                <a:off x="2795780" y="2076068"/>
                <a:ext cx="104640" cy="46286"/>
              </a:xfrm>
              <a:custGeom>
                <a:avLst/>
                <a:gdLst/>
                <a:ahLst/>
                <a:cxnLst/>
                <a:rect l="l" t="t" r="r" b="b"/>
                <a:pathLst>
                  <a:path w="5740" h="2539" extrusionOk="0">
                    <a:moveTo>
                      <a:pt x="949" y="186"/>
                    </a:moveTo>
                    <a:cubicBezTo>
                      <a:pt x="988" y="186"/>
                      <a:pt x="1024" y="187"/>
                      <a:pt x="1057" y="190"/>
                    </a:cubicBezTo>
                    <a:cubicBezTo>
                      <a:pt x="1922" y="270"/>
                      <a:pt x="2782" y="773"/>
                      <a:pt x="3523" y="1184"/>
                    </a:cubicBezTo>
                    <a:cubicBezTo>
                      <a:pt x="4147" y="1531"/>
                      <a:pt x="4790" y="1897"/>
                      <a:pt x="5368" y="2326"/>
                    </a:cubicBezTo>
                    <a:lnTo>
                      <a:pt x="5368" y="2326"/>
                    </a:lnTo>
                    <a:cubicBezTo>
                      <a:pt x="3927" y="2075"/>
                      <a:pt x="2366" y="1782"/>
                      <a:pt x="1064" y="1118"/>
                    </a:cubicBezTo>
                    <a:cubicBezTo>
                      <a:pt x="858" y="1012"/>
                      <a:pt x="436" y="816"/>
                      <a:pt x="419" y="536"/>
                    </a:cubicBezTo>
                    <a:cubicBezTo>
                      <a:pt x="405" y="251"/>
                      <a:pt x="715" y="186"/>
                      <a:pt x="949" y="186"/>
                    </a:cubicBezTo>
                    <a:close/>
                    <a:moveTo>
                      <a:pt x="961" y="0"/>
                    </a:moveTo>
                    <a:cubicBezTo>
                      <a:pt x="505" y="0"/>
                      <a:pt x="0" y="359"/>
                      <a:pt x="359" y="836"/>
                    </a:cubicBezTo>
                    <a:cubicBezTo>
                      <a:pt x="572" y="1112"/>
                      <a:pt x="941" y="1271"/>
                      <a:pt x="1250" y="1403"/>
                    </a:cubicBezTo>
                    <a:cubicBezTo>
                      <a:pt x="1722" y="1613"/>
                      <a:pt x="2221" y="1766"/>
                      <a:pt x="2719" y="1909"/>
                    </a:cubicBezTo>
                    <a:cubicBezTo>
                      <a:pt x="3640" y="2168"/>
                      <a:pt x="4577" y="2374"/>
                      <a:pt x="5517" y="2537"/>
                    </a:cubicBezTo>
                    <a:cubicBezTo>
                      <a:pt x="5523" y="2538"/>
                      <a:pt x="5530" y="2538"/>
                      <a:pt x="5535" y="2538"/>
                    </a:cubicBezTo>
                    <a:cubicBezTo>
                      <a:pt x="5578" y="2538"/>
                      <a:pt x="5610" y="2511"/>
                      <a:pt x="5624" y="2478"/>
                    </a:cubicBezTo>
                    <a:lnTo>
                      <a:pt x="5624" y="2478"/>
                    </a:lnTo>
                    <a:cubicBezTo>
                      <a:pt x="5691" y="2461"/>
                      <a:pt x="5740" y="2380"/>
                      <a:pt x="5674" y="2328"/>
                    </a:cubicBezTo>
                    <a:cubicBezTo>
                      <a:pt x="5052" y="1839"/>
                      <a:pt x="4347" y="1434"/>
                      <a:pt x="3656" y="1052"/>
                    </a:cubicBezTo>
                    <a:cubicBezTo>
                      <a:pt x="2872" y="613"/>
                      <a:pt x="1922" y="44"/>
                      <a:pt x="997" y="1"/>
                    </a:cubicBezTo>
                    <a:cubicBezTo>
                      <a:pt x="985" y="1"/>
                      <a:pt x="973" y="0"/>
                      <a:pt x="961" y="0"/>
                    </a:cubicBezTo>
                    <a:close/>
                  </a:path>
                </a:pathLst>
              </a:custGeom>
              <a:solidFill>
                <a:srgbClr val="082F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8" name="Google Shape;678;p29"/>
              <p:cNvSpPr/>
              <p:nvPr/>
            </p:nvSpPr>
            <p:spPr>
              <a:xfrm>
                <a:off x="2960999" y="2208400"/>
                <a:ext cx="16790" cy="16735"/>
              </a:xfrm>
              <a:custGeom>
                <a:avLst/>
                <a:gdLst/>
                <a:ahLst/>
                <a:cxnLst/>
                <a:rect l="l" t="t" r="r" b="b"/>
                <a:pathLst>
                  <a:path w="921" h="918" extrusionOk="0">
                    <a:moveTo>
                      <a:pt x="462" y="1"/>
                    </a:moveTo>
                    <a:cubicBezTo>
                      <a:pt x="206" y="1"/>
                      <a:pt x="0" y="206"/>
                      <a:pt x="0" y="459"/>
                    </a:cubicBezTo>
                    <a:cubicBezTo>
                      <a:pt x="0" y="715"/>
                      <a:pt x="206" y="918"/>
                      <a:pt x="462" y="918"/>
                    </a:cubicBezTo>
                    <a:cubicBezTo>
                      <a:pt x="715" y="918"/>
                      <a:pt x="921" y="715"/>
                      <a:pt x="921" y="459"/>
                    </a:cubicBezTo>
                    <a:cubicBezTo>
                      <a:pt x="921" y="206"/>
                      <a:pt x="715" y="1"/>
                      <a:pt x="46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9" name="Google Shape;679;p29"/>
              <p:cNvSpPr/>
              <p:nvPr/>
            </p:nvSpPr>
            <p:spPr>
              <a:xfrm>
                <a:off x="2778152" y="2157447"/>
                <a:ext cx="16735" cy="16735"/>
              </a:xfrm>
              <a:custGeom>
                <a:avLst/>
                <a:gdLst/>
                <a:ahLst/>
                <a:cxnLst/>
                <a:rect l="l" t="t" r="r" b="b"/>
                <a:pathLst>
                  <a:path w="918" h="918" extrusionOk="0">
                    <a:moveTo>
                      <a:pt x="459" y="1"/>
                    </a:moveTo>
                    <a:cubicBezTo>
                      <a:pt x="206" y="1"/>
                      <a:pt x="0" y="207"/>
                      <a:pt x="0" y="459"/>
                    </a:cubicBezTo>
                    <a:cubicBezTo>
                      <a:pt x="0" y="715"/>
                      <a:pt x="206" y="918"/>
                      <a:pt x="459" y="918"/>
                    </a:cubicBezTo>
                    <a:cubicBezTo>
                      <a:pt x="711" y="918"/>
                      <a:pt x="918" y="715"/>
                      <a:pt x="918" y="459"/>
                    </a:cubicBezTo>
                    <a:cubicBezTo>
                      <a:pt x="918" y="207"/>
                      <a:pt x="711" y="1"/>
                      <a:pt x="459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0" name="Google Shape;680;p29"/>
              <p:cNvSpPr/>
              <p:nvPr/>
            </p:nvSpPr>
            <p:spPr>
              <a:xfrm>
                <a:off x="3007831" y="2159635"/>
                <a:ext cx="5469" cy="5469"/>
              </a:xfrm>
              <a:custGeom>
                <a:avLst/>
                <a:gdLst/>
                <a:ahLst/>
                <a:cxnLst/>
                <a:rect l="l" t="t" r="r" b="b"/>
                <a:pathLst>
                  <a:path w="300" h="300" extrusionOk="0">
                    <a:moveTo>
                      <a:pt x="150" y="0"/>
                    </a:moveTo>
                    <a:cubicBezTo>
                      <a:pt x="67" y="0"/>
                      <a:pt x="1" y="67"/>
                      <a:pt x="1" y="150"/>
                    </a:cubicBezTo>
                    <a:cubicBezTo>
                      <a:pt x="1" y="229"/>
                      <a:pt x="67" y="299"/>
                      <a:pt x="150" y="299"/>
                    </a:cubicBezTo>
                    <a:cubicBezTo>
                      <a:pt x="233" y="299"/>
                      <a:pt x="300" y="229"/>
                      <a:pt x="300" y="150"/>
                    </a:cubicBezTo>
                    <a:cubicBezTo>
                      <a:pt x="300" y="67"/>
                      <a:pt x="233" y="0"/>
                      <a:pt x="15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1" name="Google Shape;681;p29"/>
              <p:cNvSpPr/>
              <p:nvPr/>
            </p:nvSpPr>
            <p:spPr>
              <a:xfrm>
                <a:off x="2942203" y="2165869"/>
                <a:ext cx="9662" cy="9644"/>
              </a:xfrm>
              <a:custGeom>
                <a:avLst/>
                <a:gdLst/>
                <a:ahLst/>
                <a:cxnLst/>
                <a:rect l="l" t="t" r="r" b="b"/>
                <a:pathLst>
                  <a:path w="530" h="529" extrusionOk="0">
                    <a:moveTo>
                      <a:pt x="267" y="1"/>
                    </a:moveTo>
                    <a:cubicBezTo>
                      <a:pt x="121" y="1"/>
                      <a:pt x="1" y="120"/>
                      <a:pt x="1" y="266"/>
                    </a:cubicBezTo>
                    <a:cubicBezTo>
                      <a:pt x="1" y="413"/>
                      <a:pt x="121" y="529"/>
                      <a:pt x="267" y="529"/>
                    </a:cubicBezTo>
                    <a:cubicBezTo>
                      <a:pt x="413" y="529"/>
                      <a:pt x="530" y="413"/>
                      <a:pt x="530" y="266"/>
                    </a:cubicBezTo>
                    <a:cubicBezTo>
                      <a:pt x="530" y="120"/>
                      <a:pt x="413" y="1"/>
                      <a:pt x="267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2" name="Google Shape;682;p29"/>
              <p:cNvSpPr/>
              <p:nvPr/>
            </p:nvSpPr>
            <p:spPr>
              <a:xfrm>
                <a:off x="2794686" y="2328043"/>
                <a:ext cx="19160" cy="16772"/>
              </a:xfrm>
              <a:custGeom>
                <a:avLst/>
                <a:gdLst/>
                <a:ahLst/>
                <a:cxnLst/>
                <a:rect l="l" t="t" r="r" b="b"/>
                <a:pathLst>
                  <a:path w="1051" h="920" extrusionOk="0">
                    <a:moveTo>
                      <a:pt x="526" y="0"/>
                    </a:moveTo>
                    <a:cubicBezTo>
                      <a:pt x="456" y="0"/>
                      <a:pt x="384" y="17"/>
                      <a:pt x="316" y="51"/>
                    </a:cubicBezTo>
                    <a:cubicBezTo>
                      <a:pt x="91" y="167"/>
                      <a:pt x="0" y="443"/>
                      <a:pt x="117" y="670"/>
                    </a:cubicBezTo>
                    <a:cubicBezTo>
                      <a:pt x="199" y="828"/>
                      <a:pt x="361" y="920"/>
                      <a:pt x="528" y="920"/>
                    </a:cubicBezTo>
                    <a:cubicBezTo>
                      <a:pt x="598" y="920"/>
                      <a:pt x="669" y="903"/>
                      <a:pt x="735" y="869"/>
                    </a:cubicBezTo>
                    <a:cubicBezTo>
                      <a:pt x="961" y="752"/>
                      <a:pt x="1051" y="473"/>
                      <a:pt x="934" y="247"/>
                    </a:cubicBezTo>
                    <a:cubicBezTo>
                      <a:pt x="853" y="91"/>
                      <a:pt x="693" y="0"/>
                      <a:pt x="526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3" name="Google Shape;683;p29"/>
              <p:cNvSpPr/>
              <p:nvPr/>
            </p:nvSpPr>
            <p:spPr>
              <a:xfrm>
                <a:off x="2992427" y="2301573"/>
                <a:ext cx="16753" cy="14693"/>
              </a:xfrm>
              <a:custGeom>
                <a:avLst/>
                <a:gdLst/>
                <a:ahLst/>
                <a:cxnLst/>
                <a:rect l="l" t="t" r="r" b="b"/>
                <a:pathLst>
                  <a:path w="919" h="806" extrusionOk="0">
                    <a:moveTo>
                      <a:pt x="459" y="0"/>
                    </a:moveTo>
                    <a:cubicBezTo>
                      <a:pt x="397" y="0"/>
                      <a:pt x="335" y="14"/>
                      <a:pt x="277" y="44"/>
                    </a:cubicBezTo>
                    <a:cubicBezTo>
                      <a:pt x="77" y="147"/>
                      <a:pt x="1" y="390"/>
                      <a:pt x="101" y="586"/>
                    </a:cubicBezTo>
                    <a:cubicBezTo>
                      <a:pt x="173" y="726"/>
                      <a:pt x="315" y="805"/>
                      <a:pt x="460" y="805"/>
                    </a:cubicBezTo>
                    <a:cubicBezTo>
                      <a:pt x="522" y="805"/>
                      <a:pt x="584" y="791"/>
                      <a:pt x="642" y="762"/>
                    </a:cubicBezTo>
                    <a:cubicBezTo>
                      <a:pt x="842" y="659"/>
                      <a:pt x="918" y="416"/>
                      <a:pt x="818" y="220"/>
                    </a:cubicBezTo>
                    <a:cubicBezTo>
                      <a:pt x="746" y="80"/>
                      <a:pt x="604" y="0"/>
                      <a:pt x="459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4" name="Google Shape;684;p29"/>
              <p:cNvSpPr/>
              <p:nvPr/>
            </p:nvSpPr>
            <p:spPr>
              <a:xfrm>
                <a:off x="2853770" y="2365597"/>
                <a:ext cx="6253" cy="5451"/>
              </a:xfrm>
              <a:custGeom>
                <a:avLst/>
                <a:gdLst/>
                <a:ahLst/>
                <a:cxnLst/>
                <a:rect l="l" t="t" r="r" b="b"/>
                <a:pathLst>
                  <a:path w="343" h="299" extrusionOk="0">
                    <a:moveTo>
                      <a:pt x="172" y="0"/>
                    </a:moveTo>
                    <a:cubicBezTo>
                      <a:pt x="149" y="0"/>
                      <a:pt x="125" y="6"/>
                      <a:pt x="103" y="18"/>
                    </a:cubicBezTo>
                    <a:cubicBezTo>
                      <a:pt x="30" y="55"/>
                      <a:pt x="0" y="145"/>
                      <a:pt x="37" y="218"/>
                    </a:cubicBezTo>
                    <a:cubicBezTo>
                      <a:pt x="65" y="269"/>
                      <a:pt x="116" y="298"/>
                      <a:pt x="170" y="298"/>
                    </a:cubicBezTo>
                    <a:cubicBezTo>
                      <a:pt x="193" y="298"/>
                      <a:pt x="217" y="293"/>
                      <a:pt x="239" y="281"/>
                    </a:cubicBezTo>
                    <a:cubicBezTo>
                      <a:pt x="312" y="245"/>
                      <a:pt x="342" y="155"/>
                      <a:pt x="302" y="81"/>
                    </a:cubicBezTo>
                    <a:cubicBezTo>
                      <a:pt x="277" y="30"/>
                      <a:pt x="226" y="0"/>
                      <a:pt x="17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5" name="Google Shape;685;p29"/>
              <p:cNvSpPr/>
              <p:nvPr/>
            </p:nvSpPr>
            <p:spPr>
              <a:xfrm>
                <a:off x="2996857" y="2373965"/>
                <a:ext cx="6198" cy="5469"/>
              </a:xfrm>
              <a:custGeom>
                <a:avLst/>
                <a:gdLst/>
                <a:ahLst/>
                <a:cxnLst/>
                <a:rect l="l" t="t" r="r" b="b"/>
                <a:pathLst>
                  <a:path w="340" h="300" extrusionOk="0">
                    <a:moveTo>
                      <a:pt x="173" y="0"/>
                    </a:moveTo>
                    <a:cubicBezTo>
                      <a:pt x="150" y="0"/>
                      <a:pt x="126" y="6"/>
                      <a:pt x="104" y="18"/>
                    </a:cubicBezTo>
                    <a:cubicBezTo>
                      <a:pt x="27" y="54"/>
                      <a:pt x="0" y="145"/>
                      <a:pt x="37" y="217"/>
                    </a:cubicBezTo>
                    <a:cubicBezTo>
                      <a:pt x="65" y="269"/>
                      <a:pt x="119" y="299"/>
                      <a:pt x="174" y="299"/>
                    </a:cubicBezTo>
                    <a:cubicBezTo>
                      <a:pt x="196" y="299"/>
                      <a:pt x="219" y="294"/>
                      <a:pt x="240" y="284"/>
                    </a:cubicBezTo>
                    <a:cubicBezTo>
                      <a:pt x="313" y="244"/>
                      <a:pt x="339" y="154"/>
                      <a:pt x="303" y="81"/>
                    </a:cubicBezTo>
                    <a:cubicBezTo>
                      <a:pt x="278" y="30"/>
                      <a:pt x="226" y="0"/>
                      <a:pt x="173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6" name="Google Shape;686;p29"/>
              <p:cNvSpPr/>
              <p:nvPr/>
            </p:nvSpPr>
            <p:spPr>
              <a:xfrm>
                <a:off x="2933490" y="2290143"/>
                <a:ext cx="6198" cy="5451"/>
              </a:xfrm>
              <a:custGeom>
                <a:avLst/>
                <a:gdLst/>
                <a:ahLst/>
                <a:cxnLst/>
                <a:rect l="l" t="t" r="r" b="b"/>
                <a:pathLst>
                  <a:path w="340" h="299" extrusionOk="0">
                    <a:moveTo>
                      <a:pt x="171" y="0"/>
                    </a:moveTo>
                    <a:cubicBezTo>
                      <a:pt x="148" y="0"/>
                      <a:pt x="123" y="6"/>
                      <a:pt x="100" y="17"/>
                    </a:cubicBezTo>
                    <a:cubicBezTo>
                      <a:pt x="27" y="53"/>
                      <a:pt x="0" y="146"/>
                      <a:pt x="37" y="219"/>
                    </a:cubicBezTo>
                    <a:cubicBezTo>
                      <a:pt x="63" y="270"/>
                      <a:pt x="116" y="299"/>
                      <a:pt x="170" y="299"/>
                    </a:cubicBezTo>
                    <a:cubicBezTo>
                      <a:pt x="194" y="299"/>
                      <a:pt x="218" y="293"/>
                      <a:pt x="240" y="282"/>
                    </a:cubicBezTo>
                    <a:cubicBezTo>
                      <a:pt x="313" y="246"/>
                      <a:pt x="339" y="152"/>
                      <a:pt x="303" y="80"/>
                    </a:cubicBezTo>
                    <a:cubicBezTo>
                      <a:pt x="277" y="29"/>
                      <a:pt x="226" y="0"/>
                      <a:pt x="171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7" name="Google Shape;687;p29"/>
              <p:cNvSpPr/>
              <p:nvPr/>
            </p:nvSpPr>
            <p:spPr>
              <a:xfrm>
                <a:off x="2797001" y="2229547"/>
                <a:ext cx="6253" cy="5469"/>
              </a:xfrm>
              <a:custGeom>
                <a:avLst/>
                <a:gdLst/>
                <a:ahLst/>
                <a:cxnLst/>
                <a:rect l="l" t="t" r="r" b="b"/>
                <a:pathLst>
                  <a:path w="343" h="300" extrusionOk="0">
                    <a:moveTo>
                      <a:pt x="171" y="1"/>
                    </a:moveTo>
                    <a:cubicBezTo>
                      <a:pt x="148" y="1"/>
                      <a:pt x="125" y="6"/>
                      <a:pt x="103" y="17"/>
                    </a:cubicBezTo>
                    <a:cubicBezTo>
                      <a:pt x="30" y="57"/>
                      <a:pt x="0" y="146"/>
                      <a:pt x="36" y="220"/>
                    </a:cubicBezTo>
                    <a:cubicBezTo>
                      <a:pt x="64" y="271"/>
                      <a:pt x="116" y="299"/>
                      <a:pt x="170" y="299"/>
                    </a:cubicBezTo>
                    <a:cubicBezTo>
                      <a:pt x="194" y="299"/>
                      <a:pt x="217" y="294"/>
                      <a:pt x="239" y="283"/>
                    </a:cubicBezTo>
                    <a:cubicBezTo>
                      <a:pt x="312" y="246"/>
                      <a:pt x="342" y="157"/>
                      <a:pt x="302" y="83"/>
                    </a:cubicBezTo>
                    <a:cubicBezTo>
                      <a:pt x="277" y="30"/>
                      <a:pt x="225" y="1"/>
                      <a:pt x="171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8" name="Google Shape;688;p29"/>
              <p:cNvSpPr/>
              <p:nvPr/>
            </p:nvSpPr>
            <p:spPr>
              <a:xfrm>
                <a:off x="2862958" y="2289924"/>
                <a:ext cx="11047" cy="9662"/>
              </a:xfrm>
              <a:custGeom>
                <a:avLst/>
                <a:gdLst/>
                <a:ahLst/>
                <a:cxnLst/>
                <a:rect l="l" t="t" r="r" b="b"/>
                <a:pathLst>
                  <a:path w="606" h="530" extrusionOk="0">
                    <a:moveTo>
                      <a:pt x="306" y="1"/>
                    </a:moveTo>
                    <a:cubicBezTo>
                      <a:pt x="265" y="1"/>
                      <a:pt x="223" y="11"/>
                      <a:pt x="184" y="32"/>
                    </a:cubicBezTo>
                    <a:cubicBezTo>
                      <a:pt x="54" y="98"/>
                      <a:pt x="1" y="258"/>
                      <a:pt x="67" y="388"/>
                    </a:cubicBezTo>
                    <a:cubicBezTo>
                      <a:pt x="116" y="478"/>
                      <a:pt x="209" y="530"/>
                      <a:pt x="305" y="530"/>
                    </a:cubicBezTo>
                    <a:cubicBezTo>
                      <a:pt x="346" y="530"/>
                      <a:pt x="387" y="520"/>
                      <a:pt x="426" y="500"/>
                    </a:cubicBezTo>
                    <a:cubicBezTo>
                      <a:pt x="556" y="434"/>
                      <a:pt x="606" y="274"/>
                      <a:pt x="539" y="144"/>
                    </a:cubicBezTo>
                    <a:cubicBezTo>
                      <a:pt x="493" y="54"/>
                      <a:pt x="401" y="1"/>
                      <a:pt x="306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" name="Google Shape;689;p29"/>
              <p:cNvSpPr/>
              <p:nvPr/>
            </p:nvSpPr>
            <p:spPr>
              <a:xfrm>
                <a:off x="2931794" y="2348060"/>
                <a:ext cx="10993" cy="9662"/>
              </a:xfrm>
              <a:custGeom>
                <a:avLst/>
                <a:gdLst/>
                <a:ahLst/>
                <a:cxnLst/>
                <a:rect l="l" t="t" r="r" b="b"/>
                <a:pathLst>
                  <a:path w="603" h="530" extrusionOk="0">
                    <a:moveTo>
                      <a:pt x="301" y="0"/>
                    </a:moveTo>
                    <a:cubicBezTo>
                      <a:pt x="260" y="0"/>
                      <a:pt x="219" y="10"/>
                      <a:pt x="180" y="30"/>
                    </a:cubicBezTo>
                    <a:cubicBezTo>
                      <a:pt x="50" y="96"/>
                      <a:pt x="0" y="256"/>
                      <a:pt x="67" y="385"/>
                    </a:cubicBezTo>
                    <a:cubicBezTo>
                      <a:pt x="113" y="476"/>
                      <a:pt x="205" y="529"/>
                      <a:pt x="301" y="529"/>
                    </a:cubicBezTo>
                    <a:cubicBezTo>
                      <a:pt x="342" y="529"/>
                      <a:pt x="384" y="519"/>
                      <a:pt x="423" y="498"/>
                    </a:cubicBezTo>
                    <a:cubicBezTo>
                      <a:pt x="552" y="432"/>
                      <a:pt x="602" y="273"/>
                      <a:pt x="535" y="143"/>
                    </a:cubicBezTo>
                    <a:cubicBezTo>
                      <a:pt x="489" y="52"/>
                      <a:pt x="397" y="0"/>
                      <a:pt x="301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" name="Google Shape;690;p29"/>
              <p:cNvSpPr/>
              <p:nvPr/>
            </p:nvSpPr>
            <p:spPr>
              <a:xfrm>
                <a:off x="2849395" y="2158194"/>
                <a:ext cx="11047" cy="9680"/>
              </a:xfrm>
              <a:custGeom>
                <a:avLst/>
                <a:gdLst/>
                <a:ahLst/>
                <a:cxnLst/>
                <a:rect l="l" t="t" r="r" b="b"/>
                <a:pathLst>
                  <a:path w="606" h="531" extrusionOk="0">
                    <a:moveTo>
                      <a:pt x="301" y="1"/>
                    </a:moveTo>
                    <a:cubicBezTo>
                      <a:pt x="262" y="1"/>
                      <a:pt x="221" y="10"/>
                      <a:pt x="183" y="29"/>
                    </a:cubicBezTo>
                    <a:cubicBezTo>
                      <a:pt x="53" y="99"/>
                      <a:pt x="1" y="256"/>
                      <a:pt x="67" y="388"/>
                    </a:cubicBezTo>
                    <a:cubicBezTo>
                      <a:pt x="116" y="479"/>
                      <a:pt x="207" y="531"/>
                      <a:pt x="303" y="531"/>
                    </a:cubicBezTo>
                    <a:cubicBezTo>
                      <a:pt x="344" y="531"/>
                      <a:pt x="386" y="521"/>
                      <a:pt x="426" y="501"/>
                    </a:cubicBezTo>
                    <a:cubicBezTo>
                      <a:pt x="556" y="435"/>
                      <a:pt x="605" y="276"/>
                      <a:pt x="539" y="146"/>
                    </a:cubicBezTo>
                    <a:cubicBezTo>
                      <a:pt x="492" y="54"/>
                      <a:pt x="398" y="1"/>
                      <a:pt x="301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1" name="Google Shape;691;p29"/>
              <p:cNvSpPr/>
              <p:nvPr/>
            </p:nvSpPr>
            <p:spPr>
              <a:xfrm>
                <a:off x="2847335" y="2222419"/>
                <a:ext cx="10974" cy="9662"/>
              </a:xfrm>
              <a:custGeom>
                <a:avLst/>
                <a:gdLst/>
                <a:ahLst/>
                <a:cxnLst/>
                <a:rect l="l" t="t" r="r" b="b"/>
                <a:pathLst>
                  <a:path w="602" h="530" extrusionOk="0">
                    <a:moveTo>
                      <a:pt x="299" y="1"/>
                    </a:moveTo>
                    <a:cubicBezTo>
                      <a:pt x="259" y="1"/>
                      <a:pt x="218" y="10"/>
                      <a:pt x="180" y="29"/>
                    </a:cubicBezTo>
                    <a:cubicBezTo>
                      <a:pt x="51" y="95"/>
                      <a:pt x="1" y="255"/>
                      <a:pt x="67" y="385"/>
                    </a:cubicBezTo>
                    <a:cubicBezTo>
                      <a:pt x="114" y="476"/>
                      <a:pt x="208" y="530"/>
                      <a:pt x="304" y="530"/>
                    </a:cubicBezTo>
                    <a:cubicBezTo>
                      <a:pt x="344" y="530"/>
                      <a:pt x="385" y="521"/>
                      <a:pt x="422" y="501"/>
                    </a:cubicBezTo>
                    <a:cubicBezTo>
                      <a:pt x="552" y="434"/>
                      <a:pt x="602" y="275"/>
                      <a:pt x="536" y="146"/>
                    </a:cubicBezTo>
                    <a:cubicBezTo>
                      <a:pt x="489" y="54"/>
                      <a:pt x="396" y="1"/>
                      <a:pt x="299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92" name="Google Shape;692;p29"/>
          <p:cNvGrpSpPr/>
          <p:nvPr/>
        </p:nvGrpSpPr>
        <p:grpSpPr>
          <a:xfrm>
            <a:off x="6487712" y="2842330"/>
            <a:ext cx="280053" cy="367008"/>
            <a:chOff x="3744495" y="2977351"/>
            <a:chExt cx="316874" cy="415261"/>
          </a:xfrm>
        </p:grpSpPr>
        <p:sp>
          <p:nvSpPr>
            <p:cNvPr id="665" name="Google Shape;665;p29"/>
            <p:cNvSpPr/>
            <p:nvPr/>
          </p:nvSpPr>
          <p:spPr>
            <a:xfrm>
              <a:off x="3802425" y="3146875"/>
              <a:ext cx="201000" cy="2010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93" name="Google Shape;693;p29"/>
            <p:cNvGrpSpPr/>
            <p:nvPr/>
          </p:nvGrpSpPr>
          <p:grpSpPr>
            <a:xfrm>
              <a:off x="3744495" y="2977351"/>
              <a:ext cx="316874" cy="415261"/>
              <a:chOff x="3776670" y="2172876"/>
              <a:chExt cx="316874" cy="415261"/>
            </a:xfrm>
          </p:grpSpPr>
          <p:sp>
            <p:nvSpPr>
              <p:cNvPr id="694" name="Google Shape;694;p29"/>
              <p:cNvSpPr/>
              <p:nvPr/>
            </p:nvSpPr>
            <p:spPr>
              <a:xfrm>
                <a:off x="3776670" y="2303950"/>
                <a:ext cx="316874" cy="283841"/>
              </a:xfrm>
              <a:custGeom>
                <a:avLst/>
                <a:gdLst/>
                <a:ahLst/>
                <a:cxnLst/>
                <a:rect l="l" t="t" r="r" b="b"/>
                <a:pathLst>
                  <a:path w="17382" h="15570" extrusionOk="0">
                    <a:moveTo>
                      <a:pt x="6697" y="0"/>
                    </a:moveTo>
                    <a:cubicBezTo>
                      <a:pt x="3305" y="0"/>
                      <a:pt x="366" y="49"/>
                      <a:pt x="230" y="184"/>
                    </a:cubicBezTo>
                    <a:cubicBezTo>
                      <a:pt x="0" y="416"/>
                      <a:pt x="1147" y="15195"/>
                      <a:pt x="1376" y="15425"/>
                    </a:cubicBezTo>
                    <a:cubicBezTo>
                      <a:pt x="1481" y="15528"/>
                      <a:pt x="4368" y="15570"/>
                      <a:pt x="7522" y="15570"/>
                    </a:cubicBezTo>
                    <a:cubicBezTo>
                      <a:pt x="11349" y="15570"/>
                      <a:pt x="15571" y="15509"/>
                      <a:pt x="15696" y="15425"/>
                    </a:cubicBezTo>
                    <a:cubicBezTo>
                      <a:pt x="15926" y="15272"/>
                      <a:pt x="17382" y="336"/>
                      <a:pt x="17152" y="184"/>
                    </a:cubicBezTo>
                    <a:cubicBezTo>
                      <a:pt x="17019" y="95"/>
                      <a:pt x="11419" y="0"/>
                      <a:pt x="6697" y="0"/>
                    </a:cubicBezTo>
                    <a:close/>
                  </a:path>
                </a:pathLst>
              </a:custGeom>
              <a:solidFill>
                <a:srgbClr val="82C6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" name="Google Shape;695;p29"/>
              <p:cNvSpPr/>
              <p:nvPr/>
            </p:nvSpPr>
            <p:spPr>
              <a:xfrm>
                <a:off x="3932719" y="2304314"/>
                <a:ext cx="4758" cy="283823"/>
              </a:xfrm>
              <a:custGeom>
                <a:avLst/>
                <a:gdLst/>
                <a:ahLst/>
                <a:cxnLst/>
                <a:rect l="l" t="t" r="r" b="b"/>
                <a:pathLst>
                  <a:path w="261" h="15569" extrusionOk="0">
                    <a:moveTo>
                      <a:pt x="169" y="0"/>
                    </a:moveTo>
                    <a:cubicBezTo>
                      <a:pt x="123" y="0"/>
                      <a:pt x="77" y="29"/>
                      <a:pt x="77" y="88"/>
                    </a:cubicBezTo>
                    <a:cubicBezTo>
                      <a:pt x="54" y="4594"/>
                      <a:pt x="31" y="9097"/>
                      <a:pt x="11" y="13600"/>
                    </a:cubicBezTo>
                    <a:cubicBezTo>
                      <a:pt x="8" y="14228"/>
                      <a:pt x="5" y="14853"/>
                      <a:pt x="1" y="15482"/>
                    </a:cubicBezTo>
                    <a:cubicBezTo>
                      <a:pt x="1" y="15540"/>
                      <a:pt x="47" y="15569"/>
                      <a:pt x="93" y="15569"/>
                    </a:cubicBezTo>
                    <a:cubicBezTo>
                      <a:pt x="138" y="15569"/>
                      <a:pt x="184" y="15540"/>
                      <a:pt x="184" y="15482"/>
                    </a:cubicBezTo>
                    <a:cubicBezTo>
                      <a:pt x="207" y="10975"/>
                      <a:pt x="231" y="6472"/>
                      <a:pt x="251" y="1968"/>
                    </a:cubicBezTo>
                    <a:cubicBezTo>
                      <a:pt x="254" y="1341"/>
                      <a:pt x="257" y="715"/>
                      <a:pt x="260" y="88"/>
                    </a:cubicBezTo>
                    <a:cubicBezTo>
                      <a:pt x="260" y="29"/>
                      <a:pt x="214" y="0"/>
                      <a:pt x="169" y="0"/>
                    </a:cubicBezTo>
                    <a:close/>
                  </a:path>
                </a:pathLst>
              </a:custGeom>
              <a:solidFill>
                <a:srgbClr val="082F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" name="Google Shape;696;p29"/>
              <p:cNvSpPr/>
              <p:nvPr/>
            </p:nvSpPr>
            <p:spPr>
              <a:xfrm>
                <a:off x="3787754" y="2441732"/>
                <a:ext cx="291917" cy="4813"/>
              </a:xfrm>
              <a:custGeom>
                <a:avLst/>
                <a:gdLst/>
                <a:ahLst/>
                <a:cxnLst/>
                <a:rect l="l" t="t" r="r" b="b"/>
                <a:pathLst>
                  <a:path w="16013" h="264" extrusionOk="0">
                    <a:moveTo>
                      <a:pt x="120" y="0"/>
                    </a:moveTo>
                    <a:cubicBezTo>
                      <a:pt x="1" y="0"/>
                      <a:pt x="1" y="184"/>
                      <a:pt x="120" y="187"/>
                    </a:cubicBezTo>
                    <a:cubicBezTo>
                      <a:pt x="1891" y="193"/>
                      <a:pt x="3662" y="203"/>
                      <a:pt x="5434" y="210"/>
                    </a:cubicBezTo>
                    <a:cubicBezTo>
                      <a:pt x="8266" y="227"/>
                      <a:pt x="11094" y="239"/>
                      <a:pt x="13925" y="253"/>
                    </a:cubicBezTo>
                    <a:cubicBezTo>
                      <a:pt x="14580" y="256"/>
                      <a:pt x="15238" y="259"/>
                      <a:pt x="15893" y="263"/>
                    </a:cubicBezTo>
                    <a:cubicBezTo>
                      <a:pt x="16013" y="263"/>
                      <a:pt x="16013" y="80"/>
                      <a:pt x="15893" y="77"/>
                    </a:cubicBezTo>
                    <a:cubicBezTo>
                      <a:pt x="14122" y="70"/>
                      <a:pt x="12350" y="60"/>
                      <a:pt x="10579" y="54"/>
                    </a:cubicBezTo>
                    <a:cubicBezTo>
                      <a:pt x="7747" y="37"/>
                      <a:pt x="4919" y="24"/>
                      <a:pt x="2087" y="10"/>
                    </a:cubicBezTo>
                    <a:cubicBezTo>
                      <a:pt x="1432" y="7"/>
                      <a:pt x="774" y="4"/>
                      <a:pt x="120" y="0"/>
                    </a:cubicBezTo>
                    <a:close/>
                  </a:path>
                </a:pathLst>
              </a:custGeom>
              <a:solidFill>
                <a:srgbClr val="082F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" name="Google Shape;697;p29"/>
              <p:cNvSpPr/>
              <p:nvPr/>
            </p:nvSpPr>
            <p:spPr>
              <a:xfrm>
                <a:off x="3913541" y="2172876"/>
                <a:ext cx="41382" cy="134191"/>
              </a:xfrm>
              <a:custGeom>
                <a:avLst/>
                <a:gdLst/>
                <a:ahLst/>
                <a:cxnLst/>
                <a:rect l="l" t="t" r="r" b="b"/>
                <a:pathLst>
                  <a:path w="2270" h="7361" extrusionOk="0">
                    <a:moveTo>
                      <a:pt x="1145" y="1"/>
                    </a:moveTo>
                    <a:cubicBezTo>
                      <a:pt x="925" y="1"/>
                      <a:pt x="702" y="122"/>
                      <a:pt x="534" y="401"/>
                    </a:cubicBezTo>
                    <a:cubicBezTo>
                      <a:pt x="0" y="1296"/>
                      <a:pt x="239" y="2704"/>
                      <a:pt x="362" y="3672"/>
                    </a:cubicBezTo>
                    <a:cubicBezTo>
                      <a:pt x="511" y="4831"/>
                      <a:pt x="704" y="6028"/>
                      <a:pt x="1060" y="7148"/>
                    </a:cubicBezTo>
                    <a:cubicBezTo>
                      <a:pt x="1075" y="7191"/>
                      <a:pt x="1111" y="7210"/>
                      <a:pt x="1147" y="7210"/>
                    </a:cubicBezTo>
                    <a:cubicBezTo>
                      <a:pt x="1203" y="7210"/>
                      <a:pt x="1258" y="7166"/>
                      <a:pt x="1236" y="7098"/>
                    </a:cubicBezTo>
                    <a:cubicBezTo>
                      <a:pt x="983" y="6293"/>
                      <a:pt x="827" y="5443"/>
                      <a:pt x="688" y="4612"/>
                    </a:cubicBezTo>
                    <a:cubicBezTo>
                      <a:pt x="495" y="3482"/>
                      <a:pt x="286" y="2230"/>
                      <a:pt x="499" y="1086"/>
                    </a:cubicBezTo>
                    <a:cubicBezTo>
                      <a:pt x="558" y="747"/>
                      <a:pt x="684" y="282"/>
                      <a:pt x="1073" y="188"/>
                    </a:cubicBezTo>
                    <a:cubicBezTo>
                      <a:pt x="1117" y="178"/>
                      <a:pt x="1159" y="173"/>
                      <a:pt x="1198" y="173"/>
                    </a:cubicBezTo>
                    <a:cubicBezTo>
                      <a:pt x="1521" y="173"/>
                      <a:pt x="1674" y="513"/>
                      <a:pt x="1751" y="803"/>
                    </a:cubicBezTo>
                    <a:cubicBezTo>
                      <a:pt x="2040" y="1877"/>
                      <a:pt x="1864" y="3120"/>
                      <a:pt x="1738" y="4204"/>
                    </a:cubicBezTo>
                    <a:cubicBezTo>
                      <a:pt x="1622" y="5221"/>
                      <a:pt x="1476" y="6250"/>
                      <a:pt x="1236" y="7244"/>
                    </a:cubicBezTo>
                    <a:cubicBezTo>
                      <a:pt x="1220" y="7314"/>
                      <a:pt x="1278" y="7360"/>
                      <a:pt x="1332" y="7360"/>
                    </a:cubicBezTo>
                    <a:cubicBezTo>
                      <a:pt x="1369" y="7360"/>
                      <a:pt x="1404" y="7340"/>
                      <a:pt x="1416" y="7294"/>
                    </a:cubicBezTo>
                    <a:cubicBezTo>
                      <a:pt x="1648" y="6327"/>
                      <a:pt x="1787" y="5330"/>
                      <a:pt x="1907" y="4346"/>
                    </a:cubicBezTo>
                    <a:cubicBezTo>
                      <a:pt x="2047" y="3183"/>
                      <a:pt x="2269" y="1784"/>
                      <a:pt x="1898" y="644"/>
                    </a:cubicBezTo>
                    <a:cubicBezTo>
                      <a:pt x="1770" y="252"/>
                      <a:pt x="1461" y="1"/>
                      <a:pt x="1145" y="1"/>
                    </a:cubicBezTo>
                    <a:close/>
                  </a:path>
                </a:pathLst>
              </a:custGeom>
              <a:solidFill>
                <a:srgbClr val="082F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" name="Google Shape;698;p29"/>
              <p:cNvSpPr/>
              <p:nvPr/>
            </p:nvSpPr>
            <p:spPr>
              <a:xfrm>
                <a:off x="3937915" y="2190341"/>
                <a:ext cx="75272" cy="115633"/>
              </a:xfrm>
              <a:custGeom>
                <a:avLst/>
                <a:gdLst/>
                <a:ahLst/>
                <a:cxnLst/>
                <a:rect l="l" t="t" r="r" b="b"/>
                <a:pathLst>
                  <a:path w="4129" h="6343" extrusionOk="0">
                    <a:moveTo>
                      <a:pt x="3452" y="179"/>
                    </a:moveTo>
                    <a:cubicBezTo>
                      <a:pt x="3476" y="179"/>
                      <a:pt x="3500" y="181"/>
                      <a:pt x="3524" y="184"/>
                    </a:cubicBezTo>
                    <a:cubicBezTo>
                      <a:pt x="3940" y="244"/>
                      <a:pt x="3894" y="677"/>
                      <a:pt x="3804" y="982"/>
                    </a:cubicBezTo>
                    <a:cubicBezTo>
                      <a:pt x="3505" y="2009"/>
                      <a:pt x="2751" y="2950"/>
                      <a:pt x="2119" y="3787"/>
                    </a:cubicBezTo>
                    <a:cubicBezTo>
                      <a:pt x="1523" y="4574"/>
                      <a:pt x="899" y="5342"/>
                      <a:pt x="242" y="6079"/>
                    </a:cubicBezTo>
                    <a:lnTo>
                      <a:pt x="242" y="6079"/>
                    </a:lnTo>
                    <a:cubicBezTo>
                      <a:pt x="437" y="5330"/>
                      <a:pt x="727" y="4593"/>
                      <a:pt x="1012" y="3877"/>
                    </a:cubicBezTo>
                    <a:cubicBezTo>
                      <a:pt x="1431" y="2817"/>
                      <a:pt x="1889" y="1683"/>
                      <a:pt x="2607" y="786"/>
                    </a:cubicBezTo>
                    <a:cubicBezTo>
                      <a:pt x="2800" y="543"/>
                      <a:pt x="3107" y="179"/>
                      <a:pt x="3452" y="179"/>
                    </a:cubicBezTo>
                    <a:close/>
                    <a:moveTo>
                      <a:pt x="3456" y="0"/>
                    </a:moveTo>
                    <a:cubicBezTo>
                      <a:pt x="3325" y="0"/>
                      <a:pt x="3178" y="42"/>
                      <a:pt x="3023" y="138"/>
                    </a:cubicBezTo>
                    <a:cubicBezTo>
                      <a:pt x="2634" y="377"/>
                      <a:pt x="2352" y="796"/>
                      <a:pt x="2113" y="1172"/>
                    </a:cubicBezTo>
                    <a:cubicBezTo>
                      <a:pt x="1760" y="1733"/>
                      <a:pt x="1471" y="2335"/>
                      <a:pt x="1205" y="2939"/>
                    </a:cubicBezTo>
                    <a:cubicBezTo>
                      <a:pt x="743" y="3993"/>
                      <a:pt x="285" y="5100"/>
                      <a:pt x="19" y="6220"/>
                    </a:cubicBezTo>
                    <a:cubicBezTo>
                      <a:pt x="1" y="6290"/>
                      <a:pt x="58" y="6336"/>
                      <a:pt x="113" y="6336"/>
                    </a:cubicBezTo>
                    <a:cubicBezTo>
                      <a:pt x="130" y="6336"/>
                      <a:pt x="147" y="6331"/>
                      <a:pt x="161" y="6322"/>
                    </a:cubicBezTo>
                    <a:lnTo>
                      <a:pt x="161" y="6322"/>
                    </a:lnTo>
                    <a:cubicBezTo>
                      <a:pt x="177" y="6335"/>
                      <a:pt x="196" y="6343"/>
                      <a:pt x="216" y="6343"/>
                    </a:cubicBezTo>
                    <a:cubicBezTo>
                      <a:pt x="237" y="6343"/>
                      <a:pt x="259" y="6334"/>
                      <a:pt x="278" y="6312"/>
                    </a:cubicBezTo>
                    <a:cubicBezTo>
                      <a:pt x="936" y="5582"/>
                      <a:pt x="1564" y="4817"/>
                      <a:pt x="2162" y="4033"/>
                    </a:cubicBezTo>
                    <a:cubicBezTo>
                      <a:pt x="2854" y="3126"/>
                      <a:pt x="3744" y="2059"/>
                      <a:pt x="4010" y="919"/>
                    </a:cubicBezTo>
                    <a:cubicBezTo>
                      <a:pt x="4129" y="418"/>
                      <a:pt x="3868" y="0"/>
                      <a:pt x="3456" y="0"/>
                    </a:cubicBezTo>
                    <a:close/>
                  </a:path>
                </a:pathLst>
              </a:custGeom>
              <a:solidFill>
                <a:srgbClr val="082F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9" name="Google Shape;699;p29"/>
              <p:cNvSpPr/>
              <p:nvPr/>
            </p:nvSpPr>
            <p:spPr>
              <a:xfrm>
                <a:off x="3937094" y="2260034"/>
                <a:ext cx="102708" cy="46395"/>
              </a:xfrm>
              <a:custGeom>
                <a:avLst/>
                <a:gdLst/>
                <a:ahLst/>
                <a:cxnLst/>
                <a:rect l="l" t="t" r="r" b="b"/>
                <a:pathLst>
                  <a:path w="5634" h="2545" extrusionOk="0">
                    <a:moveTo>
                      <a:pt x="4834" y="184"/>
                    </a:moveTo>
                    <a:cubicBezTo>
                      <a:pt x="5005" y="184"/>
                      <a:pt x="5167" y="225"/>
                      <a:pt x="5261" y="360"/>
                    </a:cubicBezTo>
                    <a:cubicBezTo>
                      <a:pt x="5451" y="629"/>
                      <a:pt x="5115" y="865"/>
                      <a:pt x="4916" y="991"/>
                    </a:cubicBezTo>
                    <a:cubicBezTo>
                      <a:pt x="4178" y="1453"/>
                      <a:pt x="3254" y="1672"/>
                      <a:pt x="2420" y="1885"/>
                    </a:cubicBezTo>
                    <a:cubicBezTo>
                      <a:pt x="1745" y="2058"/>
                      <a:pt x="1061" y="2208"/>
                      <a:pt x="374" y="2331"/>
                    </a:cubicBezTo>
                    <a:lnTo>
                      <a:pt x="374" y="2331"/>
                    </a:lnTo>
                    <a:cubicBezTo>
                      <a:pt x="853" y="1978"/>
                      <a:pt x="1377" y="1672"/>
                      <a:pt x="1888" y="1377"/>
                    </a:cubicBezTo>
                    <a:cubicBezTo>
                      <a:pt x="2666" y="928"/>
                      <a:pt x="3497" y="456"/>
                      <a:pt x="4381" y="250"/>
                    </a:cubicBezTo>
                    <a:cubicBezTo>
                      <a:pt x="4504" y="221"/>
                      <a:pt x="4672" y="184"/>
                      <a:pt x="4834" y="184"/>
                    </a:cubicBezTo>
                    <a:close/>
                    <a:moveTo>
                      <a:pt x="4743" y="0"/>
                    </a:moveTo>
                    <a:cubicBezTo>
                      <a:pt x="3966" y="0"/>
                      <a:pt x="3094" y="516"/>
                      <a:pt x="2460" y="851"/>
                    </a:cubicBezTo>
                    <a:cubicBezTo>
                      <a:pt x="1639" y="1283"/>
                      <a:pt x="798" y="1759"/>
                      <a:pt x="67" y="2334"/>
                    </a:cubicBezTo>
                    <a:cubicBezTo>
                      <a:pt x="1" y="2386"/>
                      <a:pt x="49" y="2467"/>
                      <a:pt x="115" y="2483"/>
                    </a:cubicBezTo>
                    <a:lnTo>
                      <a:pt x="115" y="2483"/>
                    </a:lnTo>
                    <a:cubicBezTo>
                      <a:pt x="129" y="2517"/>
                      <a:pt x="160" y="2544"/>
                      <a:pt x="202" y="2544"/>
                    </a:cubicBezTo>
                    <a:cubicBezTo>
                      <a:pt x="208" y="2544"/>
                      <a:pt x="213" y="2544"/>
                      <a:pt x="219" y="2543"/>
                    </a:cubicBezTo>
                    <a:cubicBezTo>
                      <a:pt x="1024" y="2406"/>
                      <a:pt x="1819" y="2230"/>
                      <a:pt x="2606" y="2024"/>
                    </a:cubicBezTo>
                    <a:cubicBezTo>
                      <a:pt x="3457" y="1805"/>
                      <a:pt x="4531" y="1579"/>
                      <a:pt x="5221" y="998"/>
                    </a:cubicBezTo>
                    <a:cubicBezTo>
                      <a:pt x="5634" y="652"/>
                      <a:pt x="5548" y="101"/>
                      <a:pt x="4976" y="17"/>
                    </a:cubicBezTo>
                    <a:cubicBezTo>
                      <a:pt x="4899" y="6"/>
                      <a:pt x="4822" y="0"/>
                      <a:pt x="4743" y="0"/>
                    </a:cubicBezTo>
                    <a:close/>
                  </a:path>
                </a:pathLst>
              </a:custGeom>
              <a:solidFill>
                <a:srgbClr val="082F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" name="Google Shape;700;p29"/>
              <p:cNvSpPr/>
              <p:nvPr/>
            </p:nvSpPr>
            <p:spPr>
              <a:xfrm>
                <a:off x="3861677" y="2190869"/>
                <a:ext cx="74123" cy="115104"/>
              </a:xfrm>
              <a:custGeom>
                <a:avLst/>
                <a:gdLst/>
                <a:ahLst/>
                <a:cxnLst/>
                <a:rect l="l" t="t" r="r" b="b"/>
                <a:pathLst>
                  <a:path w="4066" h="6314" extrusionOk="0">
                    <a:moveTo>
                      <a:pt x="587" y="145"/>
                    </a:moveTo>
                    <a:cubicBezTo>
                      <a:pt x="828" y="145"/>
                      <a:pt x="1081" y="350"/>
                      <a:pt x="1236" y="508"/>
                    </a:cubicBezTo>
                    <a:cubicBezTo>
                      <a:pt x="2008" y="1282"/>
                      <a:pt x="2466" y="2425"/>
                      <a:pt x="2878" y="3416"/>
                    </a:cubicBezTo>
                    <a:cubicBezTo>
                      <a:pt x="3235" y="4266"/>
                      <a:pt x="3592" y="5151"/>
                      <a:pt x="3824" y="6050"/>
                    </a:cubicBezTo>
                    <a:lnTo>
                      <a:pt x="3824" y="6050"/>
                    </a:lnTo>
                    <a:cubicBezTo>
                      <a:pt x="3290" y="5450"/>
                      <a:pt x="2776" y="4824"/>
                      <a:pt x="2279" y="4190"/>
                    </a:cubicBezTo>
                    <a:cubicBezTo>
                      <a:pt x="1582" y="3296"/>
                      <a:pt x="841" y="2349"/>
                      <a:pt x="388" y="1298"/>
                    </a:cubicBezTo>
                    <a:cubicBezTo>
                      <a:pt x="273" y="1023"/>
                      <a:pt x="43" y="508"/>
                      <a:pt x="316" y="255"/>
                    </a:cubicBezTo>
                    <a:cubicBezTo>
                      <a:pt x="400" y="176"/>
                      <a:pt x="493" y="145"/>
                      <a:pt x="587" y="145"/>
                    </a:cubicBezTo>
                    <a:close/>
                    <a:moveTo>
                      <a:pt x="556" y="0"/>
                    </a:moveTo>
                    <a:cubicBezTo>
                      <a:pt x="253" y="0"/>
                      <a:pt x="0" y="173"/>
                      <a:pt x="13" y="611"/>
                    </a:cubicBezTo>
                    <a:cubicBezTo>
                      <a:pt x="23" y="1049"/>
                      <a:pt x="262" y="1491"/>
                      <a:pt x="465" y="1867"/>
                    </a:cubicBezTo>
                    <a:cubicBezTo>
                      <a:pt x="784" y="2452"/>
                      <a:pt x="1166" y="3004"/>
                      <a:pt x="1562" y="3542"/>
                    </a:cubicBezTo>
                    <a:cubicBezTo>
                      <a:pt x="2256" y="4493"/>
                      <a:pt x="3001" y="5410"/>
                      <a:pt x="3789" y="6283"/>
                    </a:cubicBezTo>
                    <a:cubicBezTo>
                      <a:pt x="3808" y="6305"/>
                      <a:pt x="3829" y="6314"/>
                      <a:pt x="3851" y="6314"/>
                    </a:cubicBezTo>
                    <a:cubicBezTo>
                      <a:pt x="3870" y="6314"/>
                      <a:pt x="3890" y="6306"/>
                      <a:pt x="3905" y="6293"/>
                    </a:cubicBezTo>
                    <a:lnTo>
                      <a:pt x="3905" y="6293"/>
                    </a:lnTo>
                    <a:cubicBezTo>
                      <a:pt x="3919" y="6302"/>
                      <a:pt x="3936" y="6307"/>
                      <a:pt x="3953" y="6307"/>
                    </a:cubicBezTo>
                    <a:cubicBezTo>
                      <a:pt x="4008" y="6307"/>
                      <a:pt x="4066" y="6261"/>
                      <a:pt x="4048" y="6191"/>
                    </a:cubicBezTo>
                    <a:cubicBezTo>
                      <a:pt x="3818" y="5227"/>
                      <a:pt x="3436" y="4280"/>
                      <a:pt x="3057" y="3366"/>
                    </a:cubicBezTo>
                    <a:cubicBezTo>
                      <a:pt x="2622" y="2326"/>
                      <a:pt x="2137" y="1069"/>
                      <a:pt x="1279" y="292"/>
                    </a:cubicBezTo>
                    <a:cubicBezTo>
                      <a:pt x="1083" y="114"/>
                      <a:pt x="803" y="0"/>
                      <a:pt x="556" y="0"/>
                    </a:cubicBezTo>
                    <a:close/>
                  </a:path>
                </a:pathLst>
              </a:custGeom>
              <a:solidFill>
                <a:srgbClr val="082F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1" name="Google Shape;701;p29"/>
              <p:cNvSpPr/>
              <p:nvPr/>
            </p:nvSpPr>
            <p:spPr>
              <a:xfrm>
                <a:off x="3831980" y="2260143"/>
                <a:ext cx="104640" cy="46286"/>
              </a:xfrm>
              <a:custGeom>
                <a:avLst/>
                <a:gdLst/>
                <a:ahLst/>
                <a:cxnLst/>
                <a:rect l="l" t="t" r="r" b="b"/>
                <a:pathLst>
                  <a:path w="5740" h="2539" extrusionOk="0">
                    <a:moveTo>
                      <a:pt x="949" y="186"/>
                    </a:moveTo>
                    <a:cubicBezTo>
                      <a:pt x="988" y="186"/>
                      <a:pt x="1024" y="187"/>
                      <a:pt x="1057" y="190"/>
                    </a:cubicBezTo>
                    <a:cubicBezTo>
                      <a:pt x="1922" y="270"/>
                      <a:pt x="2782" y="773"/>
                      <a:pt x="3523" y="1184"/>
                    </a:cubicBezTo>
                    <a:cubicBezTo>
                      <a:pt x="4147" y="1531"/>
                      <a:pt x="4790" y="1897"/>
                      <a:pt x="5368" y="2326"/>
                    </a:cubicBezTo>
                    <a:lnTo>
                      <a:pt x="5368" y="2326"/>
                    </a:lnTo>
                    <a:cubicBezTo>
                      <a:pt x="3927" y="2075"/>
                      <a:pt x="2366" y="1782"/>
                      <a:pt x="1064" y="1118"/>
                    </a:cubicBezTo>
                    <a:cubicBezTo>
                      <a:pt x="858" y="1012"/>
                      <a:pt x="436" y="816"/>
                      <a:pt x="419" y="536"/>
                    </a:cubicBezTo>
                    <a:cubicBezTo>
                      <a:pt x="405" y="251"/>
                      <a:pt x="715" y="186"/>
                      <a:pt x="949" y="186"/>
                    </a:cubicBezTo>
                    <a:close/>
                    <a:moveTo>
                      <a:pt x="961" y="0"/>
                    </a:moveTo>
                    <a:cubicBezTo>
                      <a:pt x="505" y="0"/>
                      <a:pt x="0" y="359"/>
                      <a:pt x="359" y="836"/>
                    </a:cubicBezTo>
                    <a:cubicBezTo>
                      <a:pt x="572" y="1112"/>
                      <a:pt x="941" y="1271"/>
                      <a:pt x="1250" y="1403"/>
                    </a:cubicBezTo>
                    <a:cubicBezTo>
                      <a:pt x="1722" y="1613"/>
                      <a:pt x="2221" y="1766"/>
                      <a:pt x="2719" y="1909"/>
                    </a:cubicBezTo>
                    <a:cubicBezTo>
                      <a:pt x="3640" y="2168"/>
                      <a:pt x="4577" y="2374"/>
                      <a:pt x="5517" y="2537"/>
                    </a:cubicBezTo>
                    <a:cubicBezTo>
                      <a:pt x="5523" y="2538"/>
                      <a:pt x="5530" y="2538"/>
                      <a:pt x="5535" y="2538"/>
                    </a:cubicBezTo>
                    <a:cubicBezTo>
                      <a:pt x="5578" y="2538"/>
                      <a:pt x="5610" y="2511"/>
                      <a:pt x="5624" y="2478"/>
                    </a:cubicBezTo>
                    <a:lnTo>
                      <a:pt x="5624" y="2478"/>
                    </a:lnTo>
                    <a:cubicBezTo>
                      <a:pt x="5691" y="2461"/>
                      <a:pt x="5740" y="2380"/>
                      <a:pt x="5674" y="2328"/>
                    </a:cubicBezTo>
                    <a:cubicBezTo>
                      <a:pt x="5052" y="1839"/>
                      <a:pt x="4347" y="1434"/>
                      <a:pt x="3656" y="1052"/>
                    </a:cubicBezTo>
                    <a:cubicBezTo>
                      <a:pt x="2872" y="613"/>
                      <a:pt x="1922" y="44"/>
                      <a:pt x="997" y="1"/>
                    </a:cubicBezTo>
                    <a:cubicBezTo>
                      <a:pt x="985" y="1"/>
                      <a:pt x="973" y="0"/>
                      <a:pt x="961" y="0"/>
                    </a:cubicBezTo>
                    <a:close/>
                  </a:path>
                </a:pathLst>
              </a:custGeom>
              <a:solidFill>
                <a:srgbClr val="082F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" name="Google Shape;702;p29"/>
              <p:cNvSpPr/>
              <p:nvPr/>
            </p:nvSpPr>
            <p:spPr>
              <a:xfrm>
                <a:off x="3997199" y="2392475"/>
                <a:ext cx="16790" cy="16735"/>
              </a:xfrm>
              <a:custGeom>
                <a:avLst/>
                <a:gdLst/>
                <a:ahLst/>
                <a:cxnLst/>
                <a:rect l="l" t="t" r="r" b="b"/>
                <a:pathLst>
                  <a:path w="921" h="918" extrusionOk="0">
                    <a:moveTo>
                      <a:pt x="462" y="1"/>
                    </a:moveTo>
                    <a:cubicBezTo>
                      <a:pt x="206" y="1"/>
                      <a:pt x="0" y="206"/>
                      <a:pt x="0" y="459"/>
                    </a:cubicBezTo>
                    <a:cubicBezTo>
                      <a:pt x="0" y="715"/>
                      <a:pt x="206" y="918"/>
                      <a:pt x="462" y="918"/>
                    </a:cubicBezTo>
                    <a:cubicBezTo>
                      <a:pt x="715" y="918"/>
                      <a:pt x="921" y="715"/>
                      <a:pt x="921" y="459"/>
                    </a:cubicBezTo>
                    <a:cubicBezTo>
                      <a:pt x="921" y="206"/>
                      <a:pt x="715" y="1"/>
                      <a:pt x="46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3" name="Google Shape;703;p29"/>
              <p:cNvSpPr/>
              <p:nvPr/>
            </p:nvSpPr>
            <p:spPr>
              <a:xfrm>
                <a:off x="3814352" y="2341522"/>
                <a:ext cx="16735" cy="16735"/>
              </a:xfrm>
              <a:custGeom>
                <a:avLst/>
                <a:gdLst/>
                <a:ahLst/>
                <a:cxnLst/>
                <a:rect l="l" t="t" r="r" b="b"/>
                <a:pathLst>
                  <a:path w="918" h="918" extrusionOk="0">
                    <a:moveTo>
                      <a:pt x="459" y="1"/>
                    </a:moveTo>
                    <a:cubicBezTo>
                      <a:pt x="206" y="1"/>
                      <a:pt x="0" y="207"/>
                      <a:pt x="0" y="459"/>
                    </a:cubicBezTo>
                    <a:cubicBezTo>
                      <a:pt x="0" y="715"/>
                      <a:pt x="206" y="918"/>
                      <a:pt x="459" y="918"/>
                    </a:cubicBezTo>
                    <a:cubicBezTo>
                      <a:pt x="711" y="918"/>
                      <a:pt x="918" y="715"/>
                      <a:pt x="918" y="459"/>
                    </a:cubicBezTo>
                    <a:cubicBezTo>
                      <a:pt x="918" y="207"/>
                      <a:pt x="711" y="1"/>
                      <a:pt x="459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4" name="Google Shape;704;p29"/>
              <p:cNvSpPr/>
              <p:nvPr/>
            </p:nvSpPr>
            <p:spPr>
              <a:xfrm>
                <a:off x="4044031" y="2343710"/>
                <a:ext cx="5469" cy="5469"/>
              </a:xfrm>
              <a:custGeom>
                <a:avLst/>
                <a:gdLst/>
                <a:ahLst/>
                <a:cxnLst/>
                <a:rect l="l" t="t" r="r" b="b"/>
                <a:pathLst>
                  <a:path w="300" h="300" extrusionOk="0">
                    <a:moveTo>
                      <a:pt x="150" y="0"/>
                    </a:moveTo>
                    <a:cubicBezTo>
                      <a:pt x="67" y="0"/>
                      <a:pt x="1" y="67"/>
                      <a:pt x="1" y="150"/>
                    </a:cubicBezTo>
                    <a:cubicBezTo>
                      <a:pt x="1" y="229"/>
                      <a:pt x="67" y="299"/>
                      <a:pt x="150" y="299"/>
                    </a:cubicBezTo>
                    <a:cubicBezTo>
                      <a:pt x="233" y="299"/>
                      <a:pt x="300" y="229"/>
                      <a:pt x="300" y="150"/>
                    </a:cubicBezTo>
                    <a:cubicBezTo>
                      <a:pt x="300" y="67"/>
                      <a:pt x="233" y="0"/>
                      <a:pt x="15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" name="Google Shape;705;p29"/>
              <p:cNvSpPr/>
              <p:nvPr/>
            </p:nvSpPr>
            <p:spPr>
              <a:xfrm>
                <a:off x="3978403" y="2349944"/>
                <a:ext cx="9662" cy="9644"/>
              </a:xfrm>
              <a:custGeom>
                <a:avLst/>
                <a:gdLst/>
                <a:ahLst/>
                <a:cxnLst/>
                <a:rect l="l" t="t" r="r" b="b"/>
                <a:pathLst>
                  <a:path w="530" h="529" extrusionOk="0">
                    <a:moveTo>
                      <a:pt x="267" y="1"/>
                    </a:moveTo>
                    <a:cubicBezTo>
                      <a:pt x="121" y="1"/>
                      <a:pt x="1" y="120"/>
                      <a:pt x="1" y="266"/>
                    </a:cubicBezTo>
                    <a:cubicBezTo>
                      <a:pt x="1" y="413"/>
                      <a:pt x="121" y="529"/>
                      <a:pt x="267" y="529"/>
                    </a:cubicBezTo>
                    <a:cubicBezTo>
                      <a:pt x="413" y="529"/>
                      <a:pt x="530" y="413"/>
                      <a:pt x="530" y="266"/>
                    </a:cubicBezTo>
                    <a:cubicBezTo>
                      <a:pt x="530" y="120"/>
                      <a:pt x="413" y="1"/>
                      <a:pt x="267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" name="Google Shape;706;p29"/>
              <p:cNvSpPr/>
              <p:nvPr/>
            </p:nvSpPr>
            <p:spPr>
              <a:xfrm>
                <a:off x="3830886" y="2512118"/>
                <a:ext cx="19160" cy="16772"/>
              </a:xfrm>
              <a:custGeom>
                <a:avLst/>
                <a:gdLst/>
                <a:ahLst/>
                <a:cxnLst/>
                <a:rect l="l" t="t" r="r" b="b"/>
                <a:pathLst>
                  <a:path w="1051" h="920" extrusionOk="0">
                    <a:moveTo>
                      <a:pt x="526" y="0"/>
                    </a:moveTo>
                    <a:cubicBezTo>
                      <a:pt x="456" y="0"/>
                      <a:pt x="384" y="17"/>
                      <a:pt x="316" y="51"/>
                    </a:cubicBezTo>
                    <a:cubicBezTo>
                      <a:pt x="91" y="167"/>
                      <a:pt x="0" y="443"/>
                      <a:pt x="117" y="670"/>
                    </a:cubicBezTo>
                    <a:cubicBezTo>
                      <a:pt x="199" y="828"/>
                      <a:pt x="361" y="920"/>
                      <a:pt x="528" y="920"/>
                    </a:cubicBezTo>
                    <a:cubicBezTo>
                      <a:pt x="598" y="920"/>
                      <a:pt x="669" y="903"/>
                      <a:pt x="735" y="869"/>
                    </a:cubicBezTo>
                    <a:cubicBezTo>
                      <a:pt x="961" y="752"/>
                      <a:pt x="1051" y="473"/>
                      <a:pt x="934" y="247"/>
                    </a:cubicBezTo>
                    <a:cubicBezTo>
                      <a:pt x="853" y="91"/>
                      <a:pt x="693" y="0"/>
                      <a:pt x="526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" name="Google Shape;707;p29"/>
              <p:cNvSpPr/>
              <p:nvPr/>
            </p:nvSpPr>
            <p:spPr>
              <a:xfrm>
                <a:off x="4028627" y="2485648"/>
                <a:ext cx="16753" cy="14693"/>
              </a:xfrm>
              <a:custGeom>
                <a:avLst/>
                <a:gdLst/>
                <a:ahLst/>
                <a:cxnLst/>
                <a:rect l="l" t="t" r="r" b="b"/>
                <a:pathLst>
                  <a:path w="919" h="806" extrusionOk="0">
                    <a:moveTo>
                      <a:pt x="459" y="0"/>
                    </a:moveTo>
                    <a:cubicBezTo>
                      <a:pt x="397" y="0"/>
                      <a:pt x="335" y="14"/>
                      <a:pt x="277" y="44"/>
                    </a:cubicBezTo>
                    <a:cubicBezTo>
                      <a:pt x="77" y="147"/>
                      <a:pt x="1" y="390"/>
                      <a:pt x="101" y="586"/>
                    </a:cubicBezTo>
                    <a:cubicBezTo>
                      <a:pt x="173" y="726"/>
                      <a:pt x="315" y="805"/>
                      <a:pt x="460" y="805"/>
                    </a:cubicBezTo>
                    <a:cubicBezTo>
                      <a:pt x="522" y="805"/>
                      <a:pt x="584" y="791"/>
                      <a:pt x="642" y="762"/>
                    </a:cubicBezTo>
                    <a:cubicBezTo>
                      <a:pt x="842" y="659"/>
                      <a:pt x="918" y="416"/>
                      <a:pt x="818" y="220"/>
                    </a:cubicBezTo>
                    <a:cubicBezTo>
                      <a:pt x="746" y="80"/>
                      <a:pt x="604" y="0"/>
                      <a:pt x="459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" name="Google Shape;708;p29"/>
              <p:cNvSpPr/>
              <p:nvPr/>
            </p:nvSpPr>
            <p:spPr>
              <a:xfrm>
                <a:off x="3889970" y="2549672"/>
                <a:ext cx="6253" cy="5451"/>
              </a:xfrm>
              <a:custGeom>
                <a:avLst/>
                <a:gdLst/>
                <a:ahLst/>
                <a:cxnLst/>
                <a:rect l="l" t="t" r="r" b="b"/>
                <a:pathLst>
                  <a:path w="343" h="299" extrusionOk="0">
                    <a:moveTo>
                      <a:pt x="172" y="0"/>
                    </a:moveTo>
                    <a:cubicBezTo>
                      <a:pt x="149" y="0"/>
                      <a:pt x="125" y="6"/>
                      <a:pt x="103" y="18"/>
                    </a:cubicBezTo>
                    <a:cubicBezTo>
                      <a:pt x="30" y="55"/>
                      <a:pt x="0" y="145"/>
                      <a:pt x="37" y="218"/>
                    </a:cubicBezTo>
                    <a:cubicBezTo>
                      <a:pt x="65" y="269"/>
                      <a:pt x="116" y="298"/>
                      <a:pt x="170" y="298"/>
                    </a:cubicBezTo>
                    <a:cubicBezTo>
                      <a:pt x="193" y="298"/>
                      <a:pt x="217" y="293"/>
                      <a:pt x="239" y="281"/>
                    </a:cubicBezTo>
                    <a:cubicBezTo>
                      <a:pt x="312" y="245"/>
                      <a:pt x="342" y="155"/>
                      <a:pt x="302" y="81"/>
                    </a:cubicBezTo>
                    <a:cubicBezTo>
                      <a:pt x="277" y="30"/>
                      <a:pt x="226" y="0"/>
                      <a:pt x="17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" name="Google Shape;709;p29"/>
              <p:cNvSpPr/>
              <p:nvPr/>
            </p:nvSpPr>
            <p:spPr>
              <a:xfrm>
                <a:off x="4033057" y="2558040"/>
                <a:ext cx="6198" cy="5469"/>
              </a:xfrm>
              <a:custGeom>
                <a:avLst/>
                <a:gdLst/>
                <a:ahLst/>
                <a:cxnLst/>
                <a:rect l="l" t="t" r="r" b="b"/>
                <a:pathLst>
                  <a:path w="340" h="300" extrusionOk="0">
                    <a:moveTo>
                      <a:pt x="173" y="0"/>
                    </a:moveTo>
                    <a:cubicBezTo>
                      <a:pt x="150" y="0"/>
                      <a:pt x="126" y="6"/>
                      <a:pt x="104" y="18"/>
                    </a:cubicBezTo>
                    <a:cubicBezTo>
                      <a:pt x="27" y="54"/>
                      <a:pt x="0" y="145"/>
                      <a:pt x="37" y="217"/>
                    </a:cubicBezTo>
                    <a:cubicBezTo>
                      <a:pt x="65" y="269"/>
                      <a:pt x="119" y="299"/>
                      <a:pt x="174" y="299"/>
                    </a:cubicBezTo>
                    <a:cubicBezTo>
                      <a:pt x="196" y="299"/>
                      <a:pt x="219" y="294"/>
                      <a:pt x="240" y="284"/>
                    </a:cubicBezTo>
                    <a:cubicBezTo>
                      <a:pt x="313" y="244"/>
                      <a:pt x="339" y="154"/>
                      <a:pt x="303" y="81"/>
                    </a:cubicBezTo>
                    <a:cubicBezTo>
                      <a:pt x="278" y="30"/>
                      <a:pt x="226" y="0"/>
                      <a:pt x="173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" name="Google Shape;710;p29"/>
              <p:cNvSpPr/>
              <p:nvPr/>
            </p:nvSpPr>
            <p:spPr>
              <a:xfrm>
                <a:off x="3969690" y="2474218"/>
                <a:ext cx="6198" cy="5451"/>
              </a:xfrm>
              <a:custGeom>
                <a:avLst/>
                <a:gdLst/>
                <a:ahLst/>
                <a:cxnLst/>
                <a:rect l="l" t="t" r="r" b="b"/>
                <a:pathLst>
                  <a:path w="340" h="299" extrusionOk="0">
                    <a:moveTo>
                      <a:pt x="171" y="0"/>
                    </a:moveTo>
                    <a:cubicBezTo>
                      <a:pt x="148" y="0"/>
                      <a:pt x="123" y="6"/>
                      <a:pt x="100" y="17"/>
                    </a:cubicBezTo>
                    <a:cubicBezTo>
                      <a:pt x="27" y="53"/>
                      <a:pt x="0" y="146"/>
                      <a:pt x="37" y="219"/>
                    </a:cubicBezTo>
                    <a:cubicBezTo>
                      <a:pt x="63" y="270"/>
                      <a:pt x="116" y="299"/>
                      <a:pt x="170" y="299"/>
                    </a:cubicBezTo>
                    <a:cubicBezTo>
                      <a:pt x="194" y="299"/>
                      <a:pt x="218" y="293"/>
                      <a:pt x="240" y="282"/>
                    </a:cubicBezTo>
                    <a:cubicBezTo>
                      <a:pt x="313" y="246"/>
                      <a:pt x="339" y="152"/>
                      <a:pt x="303" y="80"/>
                    </a:cubicBezTo>
                    <a:cubicBezTo>
                      <a:pt x="277" y="29"/>
                      <a:pt x="226" y="0"/>
                      <a:pt x="171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" name="Google Shape;711;p29"/>
              <p:cNvSpPr/>
              <p:nvPr/>
            </p:nvSpPr>
            <p:spPr>
              <a:xfrm>
                <a:off x="3833201" y="2413622"/>
                <a:ext cx="6253" cy="5469"/>
              </a:xfrm>
              <a:custGeom>
                <a:avLst/>
                <a:gdLst/>
                <a:ahLst/>
                <a:cxnLst/>
                <a:rect l="l" t="t" r="r" b="b"/>
                <a:pathLst>
                  <a:path w="343" h="300" extrusionOk="0">
                    <a:moveTo>
                      <a:pt x="171" y="1"/>
                    </a:moveTo>
                    <a:cubicBezTo>
                      <a:pt x="148" y="1"/>
                      <a:pt x="125" y="6"/>
                      <a:pt x="103" y="17"/>
                    </a:cubicBezTo>
                    <a:cubicBezTo>
                      <a:pt x="30" y="57"/>
                      <a:pt x="0" y="146"/>
                      <a:pt x="36" y="220"/>
                    </a:cubicBezTo>
                    <a:cubicBezTo>
                      <a:pt x="64" y="271"/>
                      <a:pt x="116" y="299"/>
                      <a:pt x="170" y="299"/>
                    </a:cubicBezTo>
                    <a:cubicBezTo>
                      <a:pt x="194" y="299"/>
                      <a:pt x="217" y="294"/>
                      <a:pt x="239" y="283"/>
                    </a:cubicBezTo>
                    <a:cubicBezTo>
                      <a:pt x="312" y="246"/>
                      <a:pt x="342" y="157"/>
                      <a:pt x="302" y="83"/>
                    </a:cubicBezTo>
                    <a:cubicBezTo>
                      <a:pt x="277" y="30"/>
                      <a:pt x="225" y="1"/>
                      <a:pt x="171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" name="Google Shape;712;p29"/>
              <p:cNvSpPr/>
              <p:nvPr/>
            </p:nvSpPr>
            <p:spPr>
              <a:xfrm>
                <a:off x="3899158" y="2473999"/>
                <a:ext cx="11047" cy="9662"/>
              </a:xfrm>
              <a:custGeom>
                <a:avLst/>
                <a:gdLst/>
                <a:ahLst/>
                <a:cxnLst/>
                <a:rect l="l" t="t" r="r" b="b"/>
                <a:pathLst>
                  <a:path w="606" h="530" extrusionOk="0">
                    <a:moveTo>
                      <a:pt x="306" y="1"/>
                    </a:moveTo>
                    <a:cubicBezTo>
                      <a:pt x="265" y="1"/>
                      <a:pt x="223" y="11"/>
                      <a:pt x="184" y="32"/>
                    </a:cubicBezTo>
                    <a:cubicBezTo>
                      <a:pt x="54" y="98"/>
                      <a:pt x="1" y="258"/>
                      <a:pt x="67" y="388"/>
                    </a:cubicBezTo>
                    <a:cubicBezTo>
                      <a:pt x="116" y="478"/>
                      <a:pt x="209" y="530"/>
                      <a:pt x="305" y="530"/>
                    </a:cubicBezTo>
                    <a:cubicBezTo>
                      <a:pt x="346" y="530"/>
                      <a:pt x="387" y="520"/>
                      <a:pt x="426" y="500"/>
                    </a:cubicBezTo>
                    <a:cubicBezTo>
                      <a:pt x="556" y="434"/>
                      <a:pt x="606" y="274"/>
                      <a:pt x="539" y="144"/>
                    </a:cubicBezTo>
                    <a:cubicBezTo>
                      <a:pt x="493" y="54"/>
                      <a:pt x="401" y="1"/>
                      <a:pt x="306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" name="Google Shape;713;p29"/>
              <p:cNvSpPr/>
              <p:nvPr/>
            </p:nvSpPr>
            <p:spPr>
              <a:xfrm>
                <a:off x="3967994" y="2532135"/>
                <a:ext cx="10993" cy="9662"/>
              </a:xfrm>
              <a:custGeom>
                <a:avLst/>
                <a:gdLst/>
                <a:ahLst/>
                <a:cxnLst/>
                <a:rect l="l" t="t" r="r" b="b"/>
                <a:pathLst>
                  <a:path w="603" h="530" extrusionOk="0">
                    <a:moveTo>
                      <a:pt x="301" y="0"/>
                    </a:moveTo>
                    <a:cubicBezTo>
                      <a:pt x="260" y="0"/>
                      <a:pt x="219" y="10"/>
                      <a:pt x="180" y="30"/>
                    </a:cubicBezTo>
                    <a:cubicBezTo>
                      <a:pt x="50" y="96"/>
                      <a:pt x="0" y="256"/>
                      <a:pt x="67" y="385"/>
                    </a:cubicBezTo>
                    <a:cubicBezTo>
                      <a:pt x="113" y="476"/>
                      <a:pt x="205" y="529"/>
                      <a:pt x="301" y="529"/>
                    </a:cubicBezTo>
                    <a:cubicBezTo>
                      <a:pt x="342" y="529"/>
                      <a:pt x="384" y="519"/>
                      <a:pt x="423" y="498"/>
                    </a:cubicBezTo>
                    <a:cubicBezTo>
                      <a:pt x="552" y="432"/>
                      <a:pt x="602" y="273"/>
                      <a:pt x="535" y="143"/>
                    </a:cubicBezTo>
                    <a:cubicBezTo>
                      <a:pt x="489" y="52"/>
                      <a:pt x="397" y="0"/>
                      <a:pt x="301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" name="Google Shape;714;p29"/>
              <p:cNvSpPr/>
              <p:nvPr/>
            </p:nvSpPr>
            <p:spPr>
              <a:xfrm>
                <a:off x="3885595" y="2342269"/>
                <a:ext cx="11047" cy="9680"/>
              </a:xfrm>
              <a:custGeom>
                <a:avLst/>
                <a:gdLst/>
                <a:ahLst/>
                <a:cxnLst/>
                <a:rect l="l" t="t" r="r" b="b"/>
                <a:pathLst>
                  <a:path w="606" h="531" extrusionOk="0">
                    <a:moveTo>
                      <a:pt x="301" y="1"/>
                    </a:moveTo>
                    <a:cubicBezTo>
                      <a:pt x="262" y="1"/>
                      <a:pt x="221" y="10"/>
                      <a:pt x="183" y="29"/>
                    </a:cubicBezTo>
                    <a:cubicBezTo>
                      <a:pt x="53" y="99"/>
                      <a:pt x="1" y="256"/>
                      <a:pt x="67" y="388"/>
                    </a:cubicBezTo>
                    <a:cubicBezTo>
                      <a:pt x="116" y="479"/>
                      <a:pt x="207" y="531"/>
                      <a:pt x="303" y="531"/>
                    </a:cubicBezTo>
                    <a:cubicBezTo>
                      <a:pt x="344" y="531"/>
                      <a:pt x="386" y="521"/>
                      <a:pt x="426" y="501"/>
                    </a:cubicBezTo>
                    <a:cubicBezTo>
                      <a:pt x="556" y="435"/>
                      <a:pt x="605" y="276"/>
                      <a:pt x="539" y="146"/>
                    </a:cubicBezTo>
                    <a:cubicBezTo>
                      <a:pt x="492" y="54"/>
                      <a:pt x="398" y="1"/>
                      <a:pt x="301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" name="Google Shape;715;p29"/>
              <p:cNvSpPr/>
              <p:nvPr/>
            </p:nvSpPr>
            <p:spPr>
              <a:xfrm>
                <a:off x="3883535" y="2406494"/>
                <a:ext cx="10974" cy="9662"/>
              </a:xfrm>
              <a:custGeom>
                <a:avLst/>
                <a:gdLst/>
                <a:ahLst/>
                <a:cxnLst/>
                <a:rect l="l" t="t" r="r" b="b"/>
                <a:pathLst>
                  <a:path w="602" h="530" extrusionOk="0">
                    <a:moveTo>
                      <a:pt x="299" y="1"/>
                    </a:moveTo>
                    <a:cubicBezTo>
                      <a:pt x="259" y="1"/>
                      <a:pt x="218" y="10"/>
                      <a:pt x="180" y="29"/>
                    </a:cubicBezTo>
                    <a:cubicBezTo>
                      <a:pt x="51" y="95"/>
                      <a:pt x="1" y="255"/>
                      <a:pt x="67" y="385"/>
                    </a:cubicBezTo>
                    <a:cubicBezTo>
                      <a:pt x="114" y="476"/>
                      <a:pt x="208" y="530"/>
                      <a:pt x="304" y="530"/>
                    </a:cubicBezTo>
                    <a:cubicBezTo>
                      <a:pt x="344" y="530"/>
                      <a:pt x="385" y="521"/>
                      <a:pt x="422" y="501"/>
                    </a:cubicBezTo>
                    <a:cubicBezTo>
                      <a:pt x="552" y="434"/>
                      <a:pt x="602" y="275"/>
                      <a:pt x="536" y="146"/>
                    </a:cubicBezTo>
                    <a:cubicBezTo>
                      <a:pt x="489" y="54"/>
                      <a:pt x="396" y="1"/>
                      <a:pt x="299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16" name="Google Shape;716;p29"/>
          <p:cNvGrpSpPr/>
          <p:nvPr/>
        </p:nvGrpSpPr>
        <p:grpSpPr>
          <a:xfrm>
            <a:off x="7568029" y="2001617"/>
            <a:ext cx="280053" cy="367008"/>
            <a:chOff x="4852545" y="2899501"/>
            <a:chExt cx="316874" cy="415261"/>
          </a:xfrm>
        </p:grpSpPr>
        <p:sp>
          <p:nvSpPr>
            <p:cNvPr id="661" name="Google Shape;661;p29"/>
            <p:cNvSpPr/>
            <p:nvPr/>
          </p:nvSpPr>
          <p:spPr>
            <a:xfrm>
              <a:off x="4910488" y="3078500"/>
              <a:ext cx="201000" cy="2010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17" name="Google Shape;717;p29"/>
            <p:cNvGrpSpPr/>
            <p:nvPr/>
          </p:nvGrpSpPr>
          <p:grpSpPr>
            <a:xfrm>
              <a:off x="4852545" y="2899501"/>
              <a:ext cx="316874" cy="415261"/>
              <a:chOff x="4860595" y="2977351"/>
              <a:chExt cx="316874" cy="415261"/>
            </a:xfrm>
          </p:grpSpPr>
          <p:sp>
            <p:nvSpPr>
              <p:cNvPr id="718" name="Google Shape;718;p29"/>
              <p:cNvSpPr/>
              <p:nvPr/>
            </p:nvSpPr>
            <p:spPr>
              <a:xfrm>
                <a:off x="4860595" y="3108425"/>
                <a:ext cx="316874" cy="283841"/>
              </a:xfrm>
              <a:custGeom>
                <a:avLst/>
                <a:gdLst/>
                <a:ahLst/>
                <a:cxnLst/>
                <a:rect l="l" t="t" r="r" b="b"/>
                <a:pathLst>
                  <a:path w="17382" h="15570" extrusionOk="0">
                    <a:moveTo>
                      <a:pt x="6697" y="0"/>
                    </a:moveTo>
                    <a:cubicBezTo>
                      <a:pt x="3305" y="0"/>
                      <a:pt x="366" y="49"/>
                      <a:pt x="230" y="184"/>
                    </a:cubicBezTo>
                    <a:cubicBezTo>
                      <a:pt x="0" y="416"/>
                      <a:pt x="1147" y="15195"/>
                      <a:pt x="1376" y="15425"/>
                    </a:cubicBezTo>
                    <a:cubicBezTo>
                      <a:pt x="1481" y="15528"/>
                      <a:pt x="4368" y="15570"/>
                      <a:pt x="7522" y="15570"/>
                    </a:cubicBezTo>
                    <a:cubicBezTo>
                      <a:pt x="11349" y="15570"/>
                      <a:pt x="15571" y="15509"/>
                      <a:pt x="15696" y="15425"/>
                    </a:cubicBezTo>
                    <a:cubicBezTo>
                      <a:pt x="15926" y="15272"/>
                      <a:pt x="17382" y="336"/>
                      <a:pt x="17152" y="184"/>
                    </a:cubicBezTo>
                    <a:cubicBezTo>
                      <a:pt x="17019" y="95"/>
                      <a:pt x="11419" y="0"/>
                      <a:pt x="669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" name="Google Shape;719;p29"/>
              <p:cNvSpPr/>
              <p:nvPr/>
            </p:nvSpPr>
            <p:spPr>
              <a:xfrm>
                <a:off x="5016644" y="3108789"/>
                <a:ext cx="4758" cy="283823"/>
              </a:xfrm>
              <a:custGeom>
                <a:avLst/>
                <a:gdLst/>
                <a:ahLst/>
                <a:cxnLst/>
                <a:rect l="l" t="t" r="r" b="b"/>
                <a:pathLst>
                  <a:path w="261" h="15569" extrusionOk="0">
                    <a:moveTo>
                      <a:pt x="169" y="0"/>
                    </a:moveTo>
                    <a:cubicBezTo>
                      <a:pt x="123" y="0"/>
                      <a:pt x="77" y="29"/>
                      <a:pt x="77" y="88"/>
                    </a:cubicBezTo>
                    <a:cubicBezTo>
                      <a:pt x="54" y="4594"/>
                      <a:pt x="31" y="9097"/>
                      <a:pt x="11" y="13600"/>
                    </a:cubicBezTo>
                    <a:cubicBezTo>
                      <a:pt x="8" y="14228"/>
                      <a:pt x="5" y="14853"/>
                      <a:pt x="1" y="15482"/>
                    </a:cubicBezTo>
                    <a:cubicBezTo>
                      <a:pt x="1" y="15540"/>
                      <a:pt x="47" y="15569"/>
                      <a:pt x="93" y="15569"/>
                    </a:cubicBezTo>
                    <a:cubicBezTo>
                      <a:pt x="138" y="15569"/>
                      <a:pt x="184" y="15540"/>
                      <a:pt x="184" y="15482"/>
                    </a:cubicBezTo>
                    <a:cubicBezTo>
                      <a:pt x="207" y="10975"/>
                      <a:pt x="231" y="6472"/>
                      <a:pt x="251" y="1968"/>
                    </a:cubicBezTo>
                    <a:cubicBezTo>
                      <a:pt x="254" y="1341"/>
                      <a:pt x="257" y="715"/>
                      <a:pt x="260" y="88"/>
                    </a:cubicBezTo>
                    <a:cubicBezTo>
                      <a:pt x="260" y="29"/>
                      <a:pt x="214" y="0"/>
                      <a:pt x="169" y="0"/>
                    </a:cubicBezTo>
                    <a:close/>
                  </a:path>
                </a:pathLst>
              </a:custGeom>
              <a:solidFill>
                <a:srgbClr val="082F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" name="Google Shape;720;p29"/>
              <p:cNvSpPr/>
              <p:nvPr/>
            </p:nvSpPr>
            <p:spPr>
              <a:xfrm>
                <a:off x="4871679" y="3246207"/>
                <a:ext cx="291917" cy="4813"/>
              </a:xfrm>
              <a:custGeom>
                <a:avLst/>
                <a:gdLst/>
                <a:ahLst/>
                <a:cxnLst/>
                <a:rect l="l" t="t" r="r" b="b"/>
                <a:pathLst>
                  <a:path w="16013" h="264" extrusionOk="0">
                    <a:moveTo>
                      <a:pt x="120" y="0"/>
                    </a:moveTo>
                    <a:cubicBezTo>
                      <a:pt x="1" y="0"/>
                      <a:pt x="1" y="184"/>
                      <a:pt x="120" y="187"/>
                    </a:cubicBezTo>
                    <a:cubicBezTo>
                      <a:pt x="1891" y="193"/>
                      <a:pt x="3662" y="203"/>
                      <a:pt x="5434" y="210"/>
                    </a:cubicBezTo>
                    <a:cubicBezTo>
                      <a:pt x="8266" y="227"/>
                      <a:pt x="11094" y="239"/>
                      <a:pt x="13925" y="253"/>
                    </a:cubicBezTo>
                    <a:cubicBezTo>
                      <a:pt x="14580" y="256"/>
                      <a:pt x="15238" y="259"/>
                      <a:pt x="15893" y="263"/>
                    </a:cubicBezTo>
                    <a:cubicBezTo>
                      <a:pt x="16013" y="263"/>
                      <a:pt x="16013" y="80"/>
                      <a:pt x="15893" y="77"/>
                    </a:cubicBezTo>
                    <a:cubicBezTo>
                      <a:pt x="14122" y="70"/>
                      <a:pt x="12350" y="60"/>
                      <a:pt x="10579" y="54"/>
                    </a:cubicBezTo>
                    <a:cubicBezTo>
                      <a:pt x="7747" y="37"/>
                      <a:pt x="4919" y="24"/>
                      <a:pt x="2087" y="10"/>
                    </a:cubicBezTo>
                    <a:cubicBezTo>
                      <a:pt x="1432" y="7"/>
                      <a:pt x="774" y="4"/>
                      <a:pt x="120" y="0"/>
                    </a:cubicBezTo>
                    <a:close/>
                  </a:path>
                </a:pathLst>
              </a:custGeom>
              <a:solidFill>
                <a:srgbClr val="082F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" name="Google Shape;721;p29"/>
              <p:cNvSpPr/>
              <p:nvPr/>
            </p:nvSpPr>
            <p:spPr>
              <a:xfrm>
                <a:off x="4997466" y="2977351"/>
                <a:ext cx="41382" cy="134191"/>
              </a:xfrm>
              <a:custGeom>
                <a:avLst/>
                <a:gdLst/>
                <a:ahLst/>
                <a:cxnLst/>
                <a:rect l="l" t="t" r="r" b="b"/>
                <a:pathLst>
                  <a:path w="2270" h="7361" extrusionOk="0">
                    <a:moveTo>
                      <a:pt x="1145" y="1"/>
                    </a:moveTo>
                    <a:cubicBezTo>
                      <a:pt x="925" y="1"/>
                      <a:pt x="702" y="122"/>
                      <a:pt x="534" y="401"/>
                    </a:cubicBezTo>
                    <a:cubicBezTo>
                      <a:pt x="0" y="1296"/>
                      <a:pt x="239" y="2704"/>
                      <a:pt x="362" y="3672"/>
                    </a:cubicBezTo>
                    <a:cubicBezTo>
                      <a:pt x="511" y="4831"/>
                      <a:pt x="704" y="6028"/>
                      <a:pt x="1060" y="7148"/>
                    </a:cubicBezTo>
                    <a:cubicBezTo>
                      <a:pt x="1075" y="7191"/>
                      <a:pt x="1111" y="7210"/>
                      <a:pt x="1147" y="7210"/>
                    </a:cubicBezTo>
                    <a:cubicBezTo>
                      <a:pt x="1203" y="7210"/>
                      <a:pt x="1258" y="7166"/>
                      <a:pt x="1236" y="7098"/>
                    </a:cubicBezTo>
                    <a:cubicBezTo>
                      <a:pt x="983" y="6293"/>
                      <a:pt x="827" y="5443"/>
                      <a:pt x="688" y="4612"/>
                    </a:cubicBezTo>
                    <a:cubicBezTo>
                      <a:pt x="495" y="3482"/>
                      <a:pt x="286" y="2230"/>
                      <a:pt x="499" y="1086"/>
                    </a:cubicBezTo>
                    <a:cubicBezTo>
                      <a:pt x="558" y="747"/>
                      <a:pt x="684" y="282"/>
                      <a:pt x="1073" y="188"/>
                    </a:cubicBezTo>
                    <a:cubicBezTo>
                      <a:pt x="1117" y="178"/>
                      <a:pt x="1159" y="173"/>
                      <a:pt x="1198" y="173"/>
                    </a:cubicBezTo>
                    <a:cubicBezTo>
                      <a:pt x="1521" y="173"/>
                      <a:pt x="1674" y="513"/>
                      <a:pt x="1751" y="803"/>
                    </a:cubicBezTo>
                    <a:cubicBezTo>
                      <a:pt x="2040" y="1877"/>
                      <a:pt x="1864" y="3120"/>
                      <a:pt x="1738" y="4204"/>
                    </a:cubicBezTo>
                    <a:cubicBezTo>
                      <a:pt x="1622" y="5221"/>
                      <a:pt x="1476" y="6250"/>
                      <a:pt x="1236" y="7244"/>
                    </a:cubicBezTo>
                    <a:cubicBezTo>
                      <a:pt x="1220" y="7314"/>
                      <a:pt x="1278" y="7360"/>
                      <a:pt x="1332" y="7360"/>
                    </a:cubicBezTo>
                    <a:cubicBezTo>
                      <a:pt x="1369" y="7360"/>
                      <a:pt x="1404" y="7340"/>
                      <a:pt x="1416" y="7294"/>
                    </a:cubicBezTo>
                    <a:cubicBezTo>
                      <a:pt x="1648" y="6327"/>
                      <a:pt x="1787" y="5330"/>
                      <a:pt x="1907" y="4346"/>
                    </a:cubicBezTo>
                    <a:cubicBezTo>
                      <a:pt x="2047" y="3183"/>
                      <a:pt x="2269" y="1784"/>
                      <a:pt x="1898" y="644"/>
                    </a:cubicBezTo>
                    <a:cubicBezTo>
                      <a:pt x="1770" y="252"/>
                      <a:pt x="1461" y="1"/>
                      <a:pt x="1145" y="1"/>
                    </a:cubicBezTo>
                    <a:close/>
                  </a:path>
                </a:pathLst>
              </a:custGeom>
              <a:solidFill>
                <a:srgbClr val="082F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" name="Google Shape;722;p29"/>
              <p:cNvSpPr/>
              <p:nvPr/>
            </p:nvSpPr>
            <p:spPr>
              <a:xfrm>
                <a:off x="5021840" y="2994816"/>
                <a:ext cx="75272" cy="115633"/>
              </a:xfrm>
              <a:custGeom>
                <a:avLst/>
                <a:gdLst/>
                <a:ahLst/>
                <a:cxnLst/>
                <a:rect l="l" t="t" r="r" b="b"/>
                <a:pathLst>
                  <a:path w="4129" h="6343" extrusionOk="0">
                    <a:moveTo>
                      <a:pt x="3452" y="179"/>
                    </a:moveTo>
                    <a:cubicBezTo>
                      <a:pt x="3476" y="179"/>
                      <a:pt x="3500" y="181"/>
                      <a:pt x="3524" y="184"/>
                    </a:cubicBezTo>
                    <a:cubicBezTo>
                      <a:pt x="3940" y="244"/>
                      <a:pt x="3894" y="677"/>
                      <a:pt x="3804" y="982"/>
                    </a:cubicBezTo>
                    <a:cubicBezTo>
                      <a:pt x="3505" y="2009"/>
                      <a:pt x="2751" y="2950"/>
                      <a:pt x="2119" y="3787"/>
                    </a:cubicBezTo>
                    <a:cubicBezTo>
                      <a:pt x="1523" y="4574"/>
                      <a:pt x="899" y="5342"/>
                      <a:pt x="242" y="6079"/>
                    </a:cubicBezTo>
                    <a:lnTo>
                      <a:pt x="242" y="6079"/>
                    </a:lnTo>
                    <a:cubicBezTo>
                      <a:pt x="437" y="5330"/>
                      <a:pt x="727" y="4593"/>
                      <a:pt x="1012" y="3877"/>
                    </a:cubicBezTo>
                    <a:cubicBezTo>
                      <a:pt x="1431" y="2817"/>
                      <a:pt x="1889" y="1683"/>
                      <a:pt x="2607" y="786"/>
                    </a:cubicBezTo>
                    <a:cubicBezTo>
                      <a:pt x="2800" y="543"/>
                      <a:pt x="3107" y="179"/>
                      <a:pt x="3452" y="179"/>
                    </a:cubicBezTo>
                    <a:close/>
                    <a:moveTo>
                      <a:pt x="3456" y="0"/>
                    </a:moveTo>
                    <a:cubicBezTo>
                      <a:pt x="3325" y="0"/>
                      <a:pt x="3178" y="42"/>
                      <a:pt x="3023" y="138"/>
                    </a:cubicBezTo>
                    <a:cubicBezTo>
                      <a:pt x="2634" y="377"/>
                      <a:pt x="2352" y="796"/>
                      <a:pt x="2113" y="1172"/>
                    </a:cubicBezTo>
                    <a:cubicBezTo>
                      <a:pt x="1760" y="1733"/>
                      <a:pt x="1471" y="2335"/>
                      <a:pt x="1205" y="2939"/>
                    </a:cubicBezTo>
                    <a:cubicBezTo>
                      <a:pt x="743" y="3993"/>
                      <a:pt x="285" y="5100"/>
                      <a:pt x="19" y="6220"/>
                    </a:cubicBezTo>
                    <a:cubicBezTo>
                      <a:pt x="1" y="6290"/>
                      <a:pt x="58" y="6336"/>
                      <a:pt x="113" y="6336"/>
                    </a:cubicBezTo>
                    <a:cubicBezTo>
                      <a:pt x="130" y="6336"/>
                      <a:pt x="147" y="6331"/>
                      <a:pt x="161" y="6322"/>
                    </a:cubicBezTo>
                    <a:lnTo>
                      <a:pt x="161" y="6322"/>
                    </a:lnTo>
                    <a:cubicBezTo>
                      <a:pt x="177" y="6335"/>
                      <a:pt x="196" y="6343"/>
                      <a:pt x="216" y="6343"/>
                    </a:cubicBezTo>
                    <a:cubicBezTo>
                      <a:pt x="237" y="6343"/>
                      <a:pt x="259" y="6334"/>
                      <a:pt x="278" y="6312"/>
                    </a:cubicBezTo>
                    <a:cubicBezTo>
                      <a:pt x="936" y="5582"/>
                      <a:pt x="1564" y="4817"/>
                      <a:pt x="2162" y="4033"/>
                    </a:cubicBezTo>
                    <a:cubicBezTo>
                      <a:pt x="2854" y="3126"/>
                      <a:pt x="3744" y="2059"/>
                      <a:pt x="4010" y="919"/>
                    </a:cubicBezTo>
                    <a:cubicBezTo>
                      <a:pt x="4129" y="418"/>
                      <a:pt x="3868" y="0"/>
                      <a:pt x="3456" y="0"/>
                    </a:cubicBezTo>
                    <a:close/>
                  </a:path>
                </a:pathLst>
              </a:custGeom>
              <a:solidFill>
                <a:srgbClr val="082F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" name="Google Shape;723;p29"/>
              <p:cNvSpPr/>
              <p:nvPr/>
            </p:nvSpPr>
            <p:spPr>
              <a:xfrm>
                <a:off x="5021019" y="3064509"/>
                <a:ext cx="102708" cy="46395"/>
              </a:xfrm>
              <a:custGeom>
                <a:avLst/>
                <a:gdLst/>
                <a:ahLst/>
                <a:cxnLst/>
                <a:rect l="l" t="t" r="r" b="b"/>
                <a:pathLst>
                  <a:path w="5634" h="2545" extrusionOk="0">
                    <a:moveTo>
                      <a:pt x="4834" y="184"/>
                    </a:moveTo>
                    <a:cubicBezTo>
                      <a:pt x="5005" y="184"/>
                      <a:pt x="5167" y="225"/>
                      <a:pt x="5261" y="360"/>
                    </a:cubicBezTo>
                    <a:cubicBezTo>
                      <a:pt x="5451" y="629"/>
                      <a:pt x="5115" y="865"/>
                      <a:pt x="4916" y="991"/>
                    </a:cubicBezTo>
                    <a:cubicBezTo>
                      <a:pt x="4178" y="1453"/>
                      <a:pt x="3254" y="1672"/>
                      <a:pt x="2420" y="1885"/>
                    </a:cubicBezTo>
                    <a:cubicBezTo>
                      <a:pt x="1745" y="2058"/>
                      <a:pt x="1061" y="2208"/>
                      <a:pt x="374" y="2331"/>
                    </a:cubicBezTo>
                    <a:lnTo>
                      <a:pt x="374" y="2331"/>
                    </a:lnTo>
                    <a:cubicBezTo>
                      <a:pt x="853" y="1978"/>
                      <a:pt x="1377" y="1672"/>
                      <a:pt x="1888" y="1377"/>
                    </a:cubicBezTo>
                    <a:cubicBezTo>
                      <a:pt x="2666" y="928"/>
                      <a:pt x="3497" y="456"/>
                      <a:pt x="4381" y="250"/>
                    </a:cubicBezTo>
                    <a:cubicBezTo>
                      <a:pt x="4504" y="221"/>
                      <a:pt x="4672" y="184"/>
                      <a:pt x="4834" y="184"/>
                    </a:cubicBezTo>
                    <a:close/>
                    <a:moveTo>
                      <a:pt x="4743" y="0"/>
                    </a:moveTo>
                    <a:cubicBezTo>
                      <a:pt x="3966" y="0"/>
                      <a:pt x="3094" y="516"/>
                      <a:pt x="2460" y="851"/>
                    </a:cubicBezTo>
                    <a:cubicBezTo>
                      <a:pt x="1639" y="1283"/>
                      <a:pt x="798" y="1759"/>
                      <a:pt x="67" y="2334"/>
                    </a:cubicBezTo>
                    <a:cubicBezTo>
                      <a:pt x="1" y="2386"/>
                      <a:pt x="49" y="2467"/>
                      <a:pt x="115" y="2483"/>
                    </a:cubicBezTo>
                    <a:lnTo>
                      <a:pt x="115" y="2483"/>
                    </a:lnTo>
                    <a:cubicBezTo>
                      <a:pt x="129" y="2517"/>
                      <a:pt x="160" y="2544"/>
                      <a:pt x="202" y="2544"/>
                    </a:cubicBezTo>
                    <a:cubicBezTo>
                      <a:pt x="208" y="2544"/>
                      <a:pt x="213" y="2544"/>
                      <a:pt x="219" y="2543"/>
                    </a:cubicBezTo>
                    <a:cubicBezTo>
                      <a:pt x="1024" y="2406"/>
                      <a:pt x="1819" y="2230"/>
                      <a:pt x="2606" y="2024"/>
                    </a:cubicBezTo>
                    <a:cubicBezTo>
                      <a:pt x="3457" y="1805"/>
                      <a:pt x="4531" y="1579"/>
                      <a:pt x="5221" y="998"/>
                    </a:cubicBezTo>
                    <a:cubicBezTo>
                      <a:pt x="5634" y="652"/>
                      <a:pt x="5548" y="101"/>
                      <a:pt x="4976" y="17"/>
                    </a:cubicBezTo>
                    <a:cubicBezTo>
                      <a:pt x="4899" y="6"/>
                      <a:pt x="4822" y="0"/>
                      <a:pt x="4743" y="0"/>
                    </a:cubicBezTo>
                    <a:close/>
                  </a:path>
                </a:pathLst>
              </a:custGeom>
              <a:solidFill>
                <a:srgbClr val="082F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" name="Google Shape;724;p29"/>
              <p:cNvSpPr/>
              <p:nvPr/>
            </p:nvSpPr>
            <p:spPr>
              <a:xfrm>
                <a:off x="4945602" y="2995344"/>
                <a:ext cx="74123" cy="115104"/>
              </a:xfrm>
              <a:custGeom>
                <a:avLst/>
                <a:gdLst/>
                <a:ahLst/>
                <a:cxnLst/>
                <a:rect l="l" t="t" r="r" b="b"/>
                <a:pathLst>
                  <a:path w="4066" h="6314" extrusionOk="0">
                    <a:moveTo>
                      <a:pt x="587" y="145"/>
                    </a:moveTo>
                    <a:cubicBezTo>
                      <a:pt x="828" y="145"/>
                      <a:pt x="1081" y="350"/>
                      <a:pt x="1236" y="508"/>
                    </a:cubicBezTo>
                    <a:cubicBezTo>
                      <a:pt x="2008" y="1282"/>
                      <a:pt x="2466" y="2425"/>
                      <a:pt x="2878" y="3416"/>
                    </a:cubicBezTo>
                    <a:cubicBezTo>
                      <a:pt x="3235" y="4266"/>
                      <a:pt x="3592" y="5151"/>
                      <a:pt x="3824" y="6050"/>
                    </a:cubicBezTo>
                    <a:lnTo>
                      <a:pt x="3824" y="6050"/>
                    </a:lnTo>
                    <a:cubicBezTo>
                      <a:pt x="3290" y="5450"/>
                      <a:pt x="2776" y="4824"/>
                      <a:pt x="2279" y="4190"/>
                    </a:cubicBezTo>
                    <a:cubicBezTo>
                      <a:pt x="1582" y="3296"/>
                      <a:pt x="841" y="2349"/>
                      <a:pt x="388" y="1298"/>
                    </a:cubicBezTo>
                    <a:cubicBezTo>
                      <a:pt x="273" y="1023"/>
                      <a:pt x="43" y="508"/>
                      <a:pt x="316" y="255"/>
                    </a:cubicBezTo>
                    <a:cubicBezTo>
                      <a:pt x="400" y="176"/>
                      <a:pt x="493" y="145"/>
                      <a:pt x="587" y="145"/>
                    </a:cubicBezTo>
                    <a:close/>
                    <a:moveTo>
                      <a:pt x="556" y="0"/>
                    </a:moveTo>
                    <a:cubicBezTo>
                      <a:pt x="253" y="0"/>
                      <a:pt x="0" y="173"/>
                      <a:pt x="13" y="611"/>
                    </a:cubicBezTo>
                    <a:cubicBezTo>
                      <a:pt x="23" y="1049"/>
                      <a:pt x="262" y="1491"/>
                      <a:pt x="465" y="1867"/>
                    </a:cubicBezTo>
                    <a:cubicBezTo>
                      <a:pt x="784" y="2452"/>
                      <a:pt x="1166" y="3004"/>
                      <a:pt x="1562" y="3542"/>
                    </a:cubicBezTo>
                    <a:cubicBezTo>
                      <a:pt x="2256" y="4493"/>
                      <a:pt x="3001" y="5410"/>
                      <a:pt x="3789" y="6283"/>
                    </a:cubicBezTo>
                    <a:cubicBezTo>
                      <a:pt x="3808" y="6305"/>
                      <a:pt x="3829" y="6314"/>
                      <a:pt x="3851" y="6314"/>
                    </a:cubicBezTo>
                    <a:cubicBezTo>
                      <a:pt x="3870" y="6314"/>
                      <a:pt x="3890" y="6306"/>
                      <a:pt x="3905" y="6293"/>
                    </a:cubicBezTo>
                    <a:lnTo>
                      <a:pt x="3905" y="6293"/>
                    </a:lnTo>
                    <a:cubicBezTo>
                      <a:pt x="3919" y="6302"/>
                      <a:pt x="3936" y="6307"/>
                      <a:pt x="3953" y="6307"/>
                    </a:cubicBezTo>
                    <a:cubicBezTo>
                      <a:pt x="4008" y="6307"/>
                      <a:pt x="4066" y="6261"/>
                      <a:pt x="4048" y="6191"/>
                    </a:cubicBezTo>
                    <a:cubicBezTo>
                      <a:pt x="3818" y="5227"/>
                      <a:pt x="3436" y="4280"/>
                      <a:pt x="3057" y="3366"/>
                    </a:cubicBezTo>
                    <a:cubicBezTo>
                      <a:pt x="2622" y="2326"/>
                      <a:pt x="2137" y="1069"/>
                      <a:pt x="1279" y="292"/>
                    </a:cubicBezTo>
                    <a:cubicBezTo>
                      <a:pt x="1083" y="114"/>
                      <a:pt x="803" y="0"/>
                      <a:pt x="556" y="0"/>
                    </a:cubicBezTo>
                    <a:close/>
                  </a:path>
                </a:pathLst>
              </a:custGeom>
              <a:solidFill>
                <a:srgbClr val="082F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" name="Google Shape;725;p29"/>
              <p:cNvSpPr/>
              <p:nvPr/>
            </p:nvSpPr>
            <p:spPr>
              <a:xfrm>
                <a:off x="4915905" y="3064618"/>
                <a:ext cx="104640" cy="46286"/>
              </a:xfrm>
              <a:custGeom>
                <a:avLst/>
                <a:gdLst/>
                <a:ahLst/>
                <a:cxnLst/>
                <a:rect l="l" t="t" r="r" b="b"/>
                <a:pathLst>
                  <a:path w="5740" h="2539" extrusionOk="0">
                    <a:moveTo>
                      <a:pt x="949" y="186"/>
                    </a:moveTo>
                    <a:cubicBezTo>
                      <a:pt x="988" y="186"/>
                      <a:pt x="1024" y="187"/>
                      <a:pt x="1057" y="190"/>
                    </a:cubicBezTo>
                    <a:cubicBezTo>
                      <a:pt x="1922" y="270"/>
                      <a:pt x="2782" y="773"/>
                      <a:pt x="3523" y="1184"/>
                    </a:cubicBezTo>
                    <a:cubicBezTo>
                      <a:pt x="4147" y="1531"/>
                      <a:pt x="4790" y="1897"/>
                      <a:pt x="5368" y="2326"/>
                    </a:cubicBezTo>
                    <a:lnTo>
                      <a:pt x="5368" y="2326"/>
                    </a:lnTo>
                    <a:cubicBezTo>
                      <a:pt x="3927" y="2075"/>
                      <a:pt x="2366" y="1782"/>
                      <a:pt x="1064" y="1118"/>
                    </a:cubicBezTo>
                    <a:cubicBezTo>
                      <a:pt x="858" y="1012"/>
                      <a:pt x="436" y="816"/>
                      <a:pt x="419" y="536"/>
                    </a:cubicBezTo>
                    <a:cubicBezTo>
                      <a:pt x="405" y="251"/>
                      <a:pt x="715" y="186"/>
                      <a:pt x="949" y="186"/>
                    </a:cubicBezTo>
                    <a:close/>
                    <a:moveTo>
                      <a:pt x="961" y="0"/>
                    </a:moveTo>
                    <a:cubicBezTo>
                      <a:pt x="505" y="0"/>
                      <a:pt x="0" y="359"/>
                      <a:pt x="359" y="836"/>
                    </a:cubicBezTo>
                    <a:cubicBezTo>
                      <a:pt x="572" y="1112"/>
                      <a:pt x="941" y="1271"/>
                      <a:pt x="1250" y="1403"/>
                    </a:cubicBezTo>
                    <a:cubicBezTo>
                      <a:pt x="1722" y="1613"/>
                      <a:pt x="2221" y="1766"/>
                      <a:pt x="2719" y="1909"/>
                    </a:cubicBezTo>
                    <a:cubicBezTo>
                      <a:pt x="3640" y="2168"/>
                      <a:pt x="4577" y="2374"/>
                      <a:pt x="5517" y="2537"/>
                    </a:cubicBezTo>
                    <a:cubicBezTo>
                      <a:pt x="5523" y="2538"/>
                      <a:pt x="5530" y="2538"/>
                      <a:pt x="5535" y="2538"/>
                    </a:cubicBezTo>
                    <a:cubicBezTo>
                      <a:pt x="5578" y="2538"/>
                      <a:pt x="5610" y="2511"/>
                      <a:pt x="5624" y="2478"/>
                    </a:cubicBezTo>
                    <a:lnTo>
                      <a:pt x="5624" y="2478"/>
                    </a:lnTo>
                    <a:cubicBezTo>
                      <a:pt x="5691" y="2461"/>
                      <a:pt x="5740" y="2380"/>
                      <a:pt x="5674" y="2328"/>
                    </a:cubicBezTo>
                    <a:cubicBezTo>
                      <a:pt x="5052" y="1839"/>
                      <a:pt x="4347" y="1434"/>
                      <a:pt x="3656" y="1052"/>
                    </a:cubicBezTo>
                    <a:cubicBezTo>
                      <a:pt x="2872" y="613"/>
                      <a:pt x="1922" y="44"/>
                      <a:pt x="997" y="1"/>
                    </a:cubicBezTo>
                    <a:cubicBezTo>
                      <a:pt x="985" y="1"/>
                      <a:pt x="973" y="0"/>
                      <a:pt x="961" y="0"/>
                    </a:cubicBezTo>
                    <a:close/>
                  </a:path>
                </a:pathLst>
              </a:custGeom>
              <a:solidFill>
                <a:srgbClr val="082F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" name="Google Shape;726;p29"/>
              <p:cNvSpPr/>
              <p:nvPr/>
            </p:nvSpPr>
            <p:spPr>
              <a:xfrm>
                <a:off x="5081124" y="3196950"/>
                <a:ext cx="16790" cy="16735"/>
              </a:xfrm>
              <a:custGeom>
                <a:avLst/>
                <a:gdLst/>
                <a:ahLst/>
                <a:cxnLst/>
                <a:rect l="l" t="t" r="r" b="b"/>
                <a:pathLst>
                  <a:path w="921" h="918" extrusionOk="0">
                    <a:moveTo>
                      <a:pt x="462" y="1"/>
                    </a:moveTo>
                    <a:cubicBezTo>
                      <a:pt x="206" y="1"/>
                      <a:pt x="0" y="206"/>
                      <a:pt x="0" y="459"/>
                    </a:cubicBezTo>
                    <a:cubicBezTo>
                      <a:pt x="0" y="715"/>
                      <a:pt x="206" y="918"/>
                      <a:pt x="462" y="918"/>
                    </a:cubicBezTo>
                    <a:cubicBezTo>
                      <a:pt x="715" y="918"/>
                      <a:pt x="921" y="715"/>
                      <a:pt x="921" y="459"/>
                    </a:cubicBezTo>
                    <a:cubicBezTo>
                      <a:pt x="921" y="206"/>
                      <a:pt x="715" y="1"/>
                      <a:pt x="46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7" name="Google Shape;727;p29"/>
              <p:cNvSpPr/>
              <p:nvPr/>
            </p:nvSpPr>
            <p:spPr>
              <a:xfrm>
                <a:off x="4898277" y="3145997"/>
                <a:ext cx="16735" cy="16735"/>
              </a:xfrm>
              <a:custGeom>
                <a:avLst/>
                <a:gdLst/>
                <a:ahLst/>
                <a:cxnLst/>
                <a:rect l="l" t="t" r="r" b="b"/>
                <a:pathLst>
                  <a:path w="918" h="918" extrusionOk="0">
                    <a:moveTo>
                      <a:pt x="459" y="1"/>
                    </a:moveTo>
                    <a:cubicBezTo>
                      <a:pt x="206" y="1"/>
                      <a:pt x="0" y="207"/>
                      <a:pt x="0" y="459"/>
                    </a:cubicBezTo>
                    <a:cubicBezTo>
                      <a:pt x="0" y="715"/>
                      <a:pt x="206" y="918"/>
                      <a:pt x="459" y="918"/>
                    </a:cubicBezTo>
                    <a:cubicBezTo>
                      <a:pt x="711" y="918"/>
                      <a:pt x="918" y="715"/>
                      <a:pt x="918" y="459"/>
                    </a:cubicBezTo>
                    <a:cubicBezTo>
                      <a:pt x="918" y="207"/>
                      <a:pt x="711" y="1"/>
                      <a:pt x="459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8" name="Google Shape;728;p29"/>
              <p:cNvSpPr/>
              <p:nvPr/>
            </p:nvSpPr>
            <p:spPr>
              <a:xfrm>
                <a:off x="5127956" y="3148185"/>
                <a:ext cx="5469" cy="5469"/>
              </a:xfrm>
              <a:custGeom>
                <a:avLst/>
                <a:gdLst/>
                <a:ahLst/>
                <a:cxnLst/>
                <a:rect l="l" t="t" r="r" b="b"/>
                <a:pathLst>
                  <a:path w="300" h="300" extrusionOk="0">
                    <a:moveTo>
                      <a:pt x="150" y="0"/>
                    </a:moveTo>
                    <a:cubicBezTo>
                      <a:pt x="67" y="0"/>
                      <a:pt x="1" y="67"/>
                      <a:pt x="1" y="150"/>
                    </a:cubicBezTo>
                    <a:cubicBezTo>
                      <a:pt x="1" y="229"/>
                      <a:pt x="67" y="299"/>
                      <a:pt x="150" y="299"/>
                    </a:cubicBezTo>
                    <a:cubicBezTo>
                      <a:pt x="233" y="299"/>
                      <a:pt x="300" y="229"/>
                      <a:pt x="300" y="150"/>
                    </a:cubicBezTo>
                    <a:cubicBezTo>
                      <a:pt x="300" y="67"/>
                      <a:pt x="233" y="0"/>
                      <a:pt x="15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9" name="Google Shape;729;p29"/>
              <p:cNvSpPr/>
              <p:nvPr/>
            </p:nvSpPr>
            <p:spPr>
              <a:xfrm>
                <a:off x="5062328" y="3154419"/>
                <a:ext cx="9662" cy="9644"/>
              </a:xfrm>
              <a:custGeom>
                <a:avLst/>
                <a:gdLst/>
                <a:ahLst/>
                <a:cxnLst/>
                <a:rect l="l" t="t" r="r" b="b"/>
                <a:pathLst>
                  <a:path w="530" h="529" extrusionOk="0">
                    <a:moveTo>
                      <a:pt x="267" y="1"/>
                    </a:moveTo>
                    <a:cubicBezTo>
                      <a:pt x="121" y="1"/>
                      <a:pt x="1" y="120"/>
                      <a:pt x="1" y="266"/>
                    </a:cubicBezTo>
                    <a:cubicBezTo>
                      <a:pt x="1" y="413"/>
                      <a:pt x="121" y="529"/>
                      <a:pt x="267" y="529"/>
                    </a:cubicBezTo>
                    <a:cubicBezTo>
                      <a:pt x="413" y="529"/>
                      <a:pt x="530" y="413"/>
                      <a:pt x="530" y="266"/>
                    </a:cubicBezTo>
                    <a:cubicBezTo>
                      <a:pt x="530" y="120"/>
                      <a:pt x="413" y="1"/>
                      <a:pt x="267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0" name="Google Shape;730;p29"/>
              <p:cNvSpPr/>
              <p:nvPr/>
            </p:nvSpPr>
            <p:spPr>
              <a:xfrm>
                <a:off x="4914811" y="3316593"/>
                <a:ext cx="19160" cy="16772"/>
              </a:xfrm>
              <a:custGeom>
                <a:avLst/>
                <a:gdLst/>
                <a:ahLst/>
                <a:cxnLst/>
                <a:rect l="l" t="t" r="r" b="b"/>
                <a:pathLst>
                  <a:path w="1051" h="920" extrusionOk="0">
                    <a:moveTo>
                      <a:pt x="526" y="0"/>
                    </a:moveTo>
                    <a:cubicBezTo>
                      <a:pt x="456" y="0"/>
                      <a:pt x="384" y="17"/>
                      <a:pt x="316" y="51"/>
                    </a:cubicBezTo>
                    <a:cubicBezTo>
                      <a:pt x="91" y="167"/>
                      <a:pt x="0" y="443"/>
                      <a:pt x="117" y="670"/>
                    </a:cubicBezTo>
                    <a:cubicBezTo>
                      <a:pt x="199" y="828"/>
                      <a:pt x="361" y="920"/>
                      <a:pt x="528" y="920"/>
                    </a:cubicBezTo>
                    <a:cubicBezTo>
                      <a:pt x="598" y="920"/>
                      <a:pt x="669" y="903"/>
                      <a:pt x="735" y="869"/>
                    </a:cubicBezTo>
                    <a:cubicBezTo>
                      <a:pt x="961" y="752"/>
                      <a:pt x="1051" y="473"/>
                      <a:pt x="934" y="247"/>
                    </a:cubicBezTo>
                    <a:cubicBezTo>
                      <a:pt x="853" y="91"/>
                      <a:pt x="693" y="0"/>
                      <a:pt x="526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" name="Google Shape;731;p29"/>
              <p:cNvSpPr/>
              <p:nvPr/>
            </p:nvSpPr>
            <p:spPr>
              <a:xfrm>
                <a:off x="5112552" y="3290123"/>
                <a:ext cx="16753" cy="14693"/>
              </a:xfrm>
              <a:custGeom>
                <a:avLst/>
                <a:gdLst/>
                <a:ahLst/>
                <a:cxnLst/>
                <a:rect l="l" t="t" r="r" b="b"/>
                <a:pathLst>
                  <a:path w="919" h="806" extrusionOk="0">
                    <a:moveTo>
                      <a:pt x="459" y="0"/>
                    </a:moveTo>
                    <a:cubicBezTo>
                      <a:pt x="397" y="0"/>
                      <a:pt x="335" y="14"/>
                      <a:pt x="277" y="44"/>
                    </a:cubicBezTo>
                    <a:cubicBezTo>
                      <a:pt x="77" y="147"/>
                      <a:pt x="1" y="390"/>
                      <a:pt x="101" y="586"/>
                    </a:cubicBezTo>
                    <a:cubicBezTo>
                      <a:pt x="173" y="726"/>
                      <a:pt x="315" y="805"/>
                      <a:pt x="460" y="805"/>
                    </a:cubicBezTo>
                    <a:cubicBezTo>
                      <a:pt x="522" y="805"/>
                      <a:pt x="584" y="791"/>
                      <a:pt x="642" y="762"/>
                    </a:cubicBezTo>
                    <a:cubicBezTo>
                      <a:pt x="842" y="659"/>
                      <a:pt x="918" y="416"/>
                      <a:pt x="818" y="220"/>
                    </a:cubicBezTo>
                    <a:cubicBezTo>
                      <a:pt x="746" y="80"/>
                      <a:pt x="604" y="0"/>
                      <a:pt x="459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" name="Google Shape;732;p29"/>
              <p:cNvSpPr/>
              <p:nvPr/>
            </p:nvSpPr>
            <p:spPr>
              <a:xfrm>
                <a:off x="4973895" y="3354147"/>
                <a:ext cx="6253" cy="5451"/>
              </a:xfrm>
              <a:custGeom>
                <a:avLst/>
                <a:gdLst/>
                <a:ahLst/>
                <a:cxnLst/>
                <a:rect l="l" t="t" r="r" b="b"/>
                <a:pathLst>
                  <a:path w="343" h="299" extrusionOk="0">
                    <a:moveTo>
                      <a:pt x="172" y="0"/>
                    </a:moveTo>
                    <a:cubicBezTo>
                      <a:pt x="149" y="0"/>
                      <a:pt x="125" y="6"/>
                      <a:pt x="103" y="18"/>
                    </a:cubicBezTo>
                    <a:cubicBezTo>
                      <a:pt x="30" y="55"/>
                      <a:pt x="0" y="145"/>
                      <a:pt x="37" y="218"/>
                    </a:cubicBezTo>
                    <a:cubicBezTo>
                      <a:pt x="65" y="269"/>
                      <a:pt x="116" y="298"/>
                      <a:pt x="170" y="298"/>
                    </a:cubicBezTo>
                    <a:cubicBezTo>
                      <a:pt x="193" y="298"/>
                      <a:pt x="217" y="293"/>
                      <a:pt x="239" y="281"/>
                    </a:cubicBezTo>
                    <a:cubicBezTo>
                      <a:pt x="312" y="245"/>
                      <a:pt x="342" y="155"/>
                      <a:pt x="302" y="81"/>
                    </a:cubicBezTo>
                    <a:cubicBezTo>
                      <a:pt x="277" y="30"/>
                      <a:pt x="226" y="0"/>
                      <a:pt x="17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" name="Google Shape;733;p29"/>
              <p:cNvSpPr/>
              <p:nvPr/>
            </p:nvSpPr>
            <p:spPr>
              <a:xfrm>
                <a:off x="5116982" y="3362515"/>
                <a:ext cx="6198" cy="5469"/>
              </a:xfrm>
              <a:custGeom>
                <a:avLst/>
                <a:gdLst/>
                <a:ahLst/>
                <a:cxnLst/>
                <a:rect l="l" t="t" r="r" b="b"/>
                <a:pathLst>
                  <a:path w="340" h="300" extrusionOk="0">
                    <a:moveTo>
                      <a:pt x="173" y="0"/>
                    </a:moveTo>
                    <a:cubicBezTo>
                      <a:pt x="150" y="0"/>
                      <a:pt x="126" y="6"/>
                      <a:pt x="104" y="18"/>
                    </a:cubicBezTo>
                    <a:cubicBezTo>
                      <a:pt x="27" y="54"/>
                      <a:pt x="0" y="145"/>
                      <a:pt x="37" y="217"/>
                    </a:cubicBezTo>
                    <a:cubicBezTo>
                      <a:pt x="65" y="269"/>
                      <a:pt x="119" y="299"/>
                      <a:pt x="174" y="299"/>
                    </a:cubicBezTo>
                    <a:cubicBezTo>
                      <a:pt x="196" y="299"/>
                      <a:pt x="219" y="294"/>
                      <a:pt x="240" y="284"/>
                    </a:cubicBezTo>
                    <a:cubicBezTo>
                      <a:pt x="313" y="244"/>
                      <a:pt x="339" y="154"/>
                      <a:pt x="303" y="81"/>
                    </a:cubicBezTo>
                    <a:cubicBezTo>
                      <a:pt x="278" y="30"/>
                      <a:pt x="226" y="0"/>
                      <a:pt x="173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4" name="Google Shape;734;p29"/>
              <p:cNvSpPr/>
              <p:nvPr/>
            </p:nvSpPr>
            <p:spPr>
              <a:xfrm>
                <a:off x="5053615" y="3278693"/>
                <a:ext cx="6198" cy="5451"/>
              </a:xfrm>
              <a:custGeom>
                <a:avLst/>
                <a:gdLst/>
                <a:ahLst/>
                <a:cxnLst/>
                <a:rect l="l" t="t" r="r" b="b"/>
                <a:pathLst>
                  <a:path w="340" h="299" extrusionOk="0">
                    <a:moveTo>
                      <a:pt x="171" y="0"/>
                    </a:moveTo>
                    <a:cubicBezTo>
                      <a:pt x="148" y="0"/>
                      <a:pt x="123" y="6"/>
                      <a:pt x="100" y="17"/>
                    </a:cubicBezTo>
                    <a:cubicBezTo>
                      <a:pt x="27" y="53"/>
                      <a:pt x="0" y="146"/>
                      <a:pt x="37" y="219"/>
                    </a:cubicBezTo>
                    <a:cubicBezTo>
                      <a:pt x="63" y="270"/>
                      <a:pt x="116" y="299"/>
                      <a:pt x="170" y="299"/>
                    </a:cubicBezTo>
                    <a:cubicBezTo>
                      <a:pt x="194" y="299"/>
                      <a:pt x="218" y="293"/>
                      <a:pt x="240" y="282"/>
                    </a:cubicBezTo>
                    <a:cubicBezTo>
                      <a:pt x="313" y="246"/>
                      <a:pt x="339" y="152"/>
                      <a:pt x="303" y="80"/>
                    </a:cubicBezTo>
                    <a:cubicBezTo>
                      <a:pt x="277" y="29"/>
                      <a:pt x="226" y="0"/>
                      <a:pt x="171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5" name="Google Shape;735;p29"/>
              <p:cNvSpPr/>
              <p:nvPr/>
            </p:nvSpPr>
            <p:spPr>
              <a:xfrm>
                <a:off x="4917126" y="3218097"/>
                <a:ext cx="6253" cy="5469"/>
              </a:xfrm>
              <a:custGeom>
                <a:avLst/>
                <a:gdLst/>
                <a:ahLst/>
                <a:cxnLst/>
                <a:rect l="l" t="t" r="r" b="b"/>
                <a:pathLst>
                  <a:path w="343" h="300" extrusionOk="0">
                    <a:moveTo>
                      <a:pt x="171" y="1"/>
                    </a:moveTo>
                    <a:cubicBezTo>
                      <a:pt x="148" y="1"/>
                      <a:pt x="125" y="6"/>
                      <a:pt x="103" y="17"/>
                    </a:cubicBezTo>
                    <a:cubicBezTo>
                      <a:pt x="30" y="57"/>
                      <a:pt x="0" y="146"/>
                      <a:pt x="36" y="220"/>
                    </a:cubicBezTo>
                    <a:cubicBezTo>
                      <a:pt x="64" y="271"/>
                      <a:pt x="116" y="299"/>
                      <a:pt x="170" y="299"/>
                    </a:cubicBezTo>
                    <a:cubicBezTo>
                      <a:pt x="194" y="299"/>
                      <a:pt x="217" y="294"/>
                      <a:pt x="239" y="283"/>
                    </a:cubicBezTo>
                    <a:cubicBezTo>
                      <a:pt x="312" y="246"/>
                      <a:pt x="342" y="157"/>
                      <a:pt x="302" y="83"/>
                    </a:cubicBezTo>
                    <a:cubicBezTo>
                      <a:pt x="277" y="30"/>
                      <a:pt x="225" y="1"/>
                      <a:pt x="171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6" name="Google Shape;736;p29"/>
              <p:cNvSpPr/>
              <p:nvPr/>
            </p:nvSpPr>
            <p:spPr>
              <a:xfrm>
                <a:off x="4983083" y="3278474"/>
                <a:ext cx="11047" cy="9662"/>
              </a:xfrm>
              <a:custGeom>
                <a:avLst/>
                <a:gdLst/>
                <a:ahLst/>
                <a:cxnLst/>
                <a:rect l="l" t="t" r="r" b="b"/>
                <a:pathLst>
                  <a:path w="606" h="530" extrusionOk="0">
                    <a:moveTo>
                      <a:pt x="306" y="1"/>
                    </a:moveTo>
                    <a:cubicBezTo>
                      <a:pt x="265" y="1"/>
                      <a:pt x="223" y="11"/>
                      <a:pt x="184" y="32"/>
                    </a:cubicBezTo>
                    <a:cubicBezTo>
                      <a:pt x="54" y="98"/>
                      <a:pt x="1" y="258"/>
                      <a:pt x="67" y="388"/>
                    </a:cubicBezTo>
                    <a:cubicBezTo>
                      <a:pt x="116" y="478"/>
                      <a:pt x="209" y="530"/>
                      <a:pt x="305" y="530"/>
                    </a:cubicBezTo>
                    <a:cubicBezTo>
                      <a:pt x="346" y="530"/>
                      <a:pt x="387" y="520"/>
                      <a:pt x="426" y="500"/>
                    </a:cubicBezTo>
                    <a:cubicBezTo>
                      <a:pt x="556" y="434"/>
                      <a:pt x="606" y="274"/>
                      <a:pt x="539" y="144"/>
                    </a:cubicBezTo>
                    <a:cubicBezTo>
                      <a:pt x="493" y="54"/>
                      <a:pt x="401" y="1"/>
                      <a:pt x="306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" name="Google Shape;737;p29"/>
              <p:cNvSpPr/>
              <p:nvPr/>
            </p:nvSpPr>
            <p:spPr>
              <a:xfrm>
                <a:off x="5051919" y="3336610"/>
                <a:ext cx="10993" cy="9662"/>
              </a:xfrm>
              <a:custGeom>
                <a:avLst/>
                <a:gdLst/>
                <a:ahLst/>
                <a:cxnLst/>
                <a:rect l="l" t="t" r="r" b="b"/>
                <a:pathLst>
                  <a:path w="603" h="530" extrusionOk="0">
                    <a:moveTo>
                      <a:pt x="301" y="0"/>
                    </a:moveTo>
                    <a:cubicBezTo>
                      <a:pt x="260" y="0"/>
                      <a:pt x="219" y="10"/>
                      <a:pt x="180" y="30"/>
                    </a:cubicBezTo>
                    <a:cubicBezTo>
                      <a:pt x="50" y="96"/>
                      <a:pt x="0" y="256"/>
                      <a:pt x="67" y="385"/>
                    </a:cubicBezTo>
                    <a:cubicBezTo>
                      <a:pt x="113" y="476"/>
                      <a:pt x="205" y="529"/>
                      <a:pt x="301" y="529"/>
                    </a:cubicBezTo>
                    <a:cubicBezTo>
                      <a:pt x="342" y="529"/>
                      <a:pt x="384" y="519"/>
                      <a:pt x="423" y="498"/>
                    </a:cubicBezTo>
                    <a:cubicBezTo>
                      <a:pt x="552" y="432"/>
                      <a:pt x="602" y="273"/>
                      <a:pt x="535" y="143"/>
                    </a:cubicBezTo>
                    <a:cubicBezTo>
                      <a:pt x="489" y="52"/>
                      <a:pt x="397" y="0"/>
                      <a:pt x="301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" name="Google Shape;738;p29"/>
              <p:cNvSpPr/>
              <p:nvPr/>
            </p:nvSpPr>
            <p:spPr>
              <a:xfrm>
                <a:off x="4969520" y="3146744"/>
                <a:ext cx="11047" cy="9680"/>
              </a:xfrm>
              <a:custGeom>
                <a:avLst/>
                <a:gdLst/>
                <a:ahLst/>
                <a:cxnLst/>
                <a:rect l="l" t="t" r="r" b="b"/>
                <a:pathLst>
                  <a:path w="606" h="531" extrusionOk="0">
                    <a:moveTo>
                      <a:pt x="301" y="1"/>
                    </a:moveTo>
                    <a:cubicBezTo>
                      <a:pt x="262" y="1"/>
                      <a:pt x="221" y="10"/>
                      <a:pt x="183" y="29"/>
                    </a:cubicBezTo>
                    <a:cubicBezTo>
                      <a:pt x="53" y="99"/>
                      <a:pt x="1" y="256"/>
                      <a:pt x="67" y="388"/>
                    </a:cubicBezTo>
                    <a:cubicBezTo>
                      <a:pt x="116" y="479"/>
                      <a:pt x="207" y="531"/>
                      <a:pt x="303" y="531"/>
                    </a:cubicBezTo>
                    <a:cubicBezTo>
                      <a:pt x="344" y="531"/>
                      <a:pt x="386" y="521"/>
                      <a:pt x="426" y="501"/>
                    </a:cubicBezTo>
                    <a:cubicBezTo>
                      <a:pt x="556" y="435"/>
                      <a:pt x="605" y="276"/>
                      <a:pt x="539" y="146"/>
                    </a:cubicBezTo>
                    <a:cubicBezTo>
                      <a:pt x="492" y="54"/>
                      <a:pt x="398" y="1"/>
                      <a:pt x="301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" name="Google Shape;739;p29"/>
              <p:cNvSpPr/>
              <p:nvPr/>
            </p:nvSpPr>
            <p:spPr>
              <a:xfrm>
                <a:off x="4967460" y="3210969"/>
                <a:ext cx="10974" cy="9662"/>
              </a:xfrm>
              <a:custGeom>
                <a:avLst/>
                <a:gdLst/>
                <a:ahLst/>
                <a:cxnLst/>
                <a:rect l="l" t="t" r="r" b="b"/>
                <a:pathLst>
                  <a:path w="602" h="530" extrusionOk="0">
                    <a:moveTo>
                      <a:pt x="299" y="1"/>
                    </a:moveTo>
                    <a:cubicBezTo>
                      <a:pt x="259" y="1"/>
                      <a:pt x="218" y="10"/>
                      <a:pt x="180" y="29"/>
                    </a:cubicBezTo>
                    <a:cubicBezTo>
                      <a:pt x="51" y="95"/>
                      <a:pt x="1" y="255"/>
                      <a:pt x="67" y="385"/>
                    </a:cubicBezTo>
                    <a:cubicBezTo>
                      <a:pt x="114" y="476"/>
                      <a:pt x="208" y="530"/>
                      <a:pt x="304" y="530"/>
                    </a:cubicBezTo>
                    <a:cubicBezTo>
                      <a:pt x="344" y="530"/>
                      <a:pt x="385" y="521"/>
                      <a:pt x="422" y="501"/>
                    </a:cubicBezTo>
                    <a:cubicBezTo>
                      <a:pt x="552" y="434"/>
                      <a:pt x="602" y="275"/>
                      <a:pt x="536" y="146"/>
                    </a:cubicBezTo>
                    <a:cubicBezTo>
                      <a:pt x="489" y="54"/>
                      <a:pt x="396" y="1"/>
                      <a:pt x="299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66" name="Google Shape;766;p29"/>
          <p:cNvSpPr txBox="1"/>
          <p:nvPr/>
        </p:nvSpPr>
        <p:spPr>
          <a:xfrm>
            <a:off x="714189" y="1848701"/>
            <a:ext cx="2060290" cy="4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216000" rIns="91425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vi-VN" sz="1800" b="1">
                <a:solidFill>
                  <a:schemeClr val="accent1"/>
                </a:solidFill>
                <a:latin typeface="Comfortaa" panose="00000500000000000000" pitchFamily="2" charset="0"/>
                <a:ea typeface="Bahiana"/>
                <a:cs typeface="Bahiana"/>
                <a:sym typeface="Bahiana"/>
              </a:rPr>
              <a:t>Các phép toán cơ bản</a:t>
            </a:r>
          </a:p>
        </p:txBody>
      </p:sp>
      <p:sp>
        <p:nvSpPr>
          <p:cNvPr id="767" name="Google Shape;767;p29"/>
          <p:cNvSpPr txBox="1"/>
          <p:nvPr/>
        </p:nvSpPr>
        <p:spPr>
          <a:xfrm>
            <a:off x="720146" y="3303530"/>
            <a:ext cx="1498960" cy="4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216000" rIns="91425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800" b="1">
                <a:solidFill>
                  <a:schemeClr val="accent1"/>
                </a:solidFill>
                <a:latin typeface="Comfortaa" panose="00000500000000000000" pitchFamily="2" charset="0"/>
                <a:ea typeface="Bahiana"/>
                <a:cs typeface="Bahiana"/>
                <a:sym typeface="Bahiana"/>
              </a:rPr>
              <a:t>Datapaph</a:t>
            </a:r>
          </a:p>
        </p:txBody>
      </p:sp>
      <p:grpSp>
        <p:nvGrpSpPr>
          <p:cNvPr id="768" name="Google Shape;768;p29"/>
          <p:cNvGrpSpPr/>
          <p:nvPr/>
        </p:nvGrpSpPr>
        <p:grpSpPr>
          <a:xfrm>
            <a:off x="816355" y="2859388"/>
            <a:ext cx="301664" cy="395329"/>
            <a:chOff x="1926583" y="2935588"/>
            <a:chExt cx="301664" cy="395329"/>
          </a:xfrm>
        </p:grpSpPr>
        <p:sp>
          <p:nvSpPr>
            <p:cNvPr id="769" name="Google Shape;769;p29"/>
            <p:cNvSpPr/>
            <p:nvPr/>
          </p:nvSpPr>
          <p:spPr>
            <a:xfrm>
              <a:off x="2034444" y="3294297"/>
              <a:ext cx="5953" cy="5189"/>
            </a:xfrm>
            <a:custGeom>
              <a:avLst/>
              <a:gdLst/>
              <a:ahLst/>
              <a:cxnLst/>
              <a:rect l="l" t="t" r="r" b="b"/>
              <a:pathLst>
                <a:path w="343" h="299" extrusionOk="0">
                  <a:moveTo>
                    <a:pt x="172" y="0"/>
                  </a:moveTo>
                  <a:cubicBezTo>
                    <a:pt x="149" y="0"/>
                    <a:pt x="125" y="6"/>
                    <a:pt x="103" y="18"/>
                  </a:cubicBezTo>
                  <a:cubicBezTo>
                    <a:pt x="30" y="55"/>
                    <a:pt x="0" y="145"/>
                    <a:pt x="37" y="218"/>
                  </a:cubicBezTo>
                  <a:cubicBezTo>
                    <a:pt x="65" y="269"/>
                    <a:pt x="116" y="298"/>
                    <a:pt x="170" y="298"/>
                  </a:cubicBezTo>
                  <a:cubicBezTo>
                    <a:pt x="193" y="298"/>
                    <a:pt x="217" y="293"/>
                    <a:pt x="239" y="281"/>
                  </a:cubicBezTo>
                  <a:cubicBezTo>
                    <a:pt x="312" y="245"/>
                    <a:pt x="342" y="155"/>
                    <a:pt x="302" y="81"/>
                  </a:cubicBezTo>
                  <a:cubicBezTo>
                    <a:pt x="277" y="30"/>
                    <a:pt x="226" y="0"/>
                    <a:pt x="172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29"/>
            <p:cNvSpPr/>
            <p:nvPr/>
          </p:nvSpPr>
          <p:spPr>
            <a:xfrm>
              <a:off x="2170663" y="3302263"/>
              <a:ext cx="5901" cy="5206"/>
            </a:xfrm>
            <a:custGeom>
              <a:avLst/>
              <a:gdLst/>
              <a:ahLst/>
              <a:cxnLst/>
              <a:rect l="l" t="t" r="r" b="b"/>
              <a:pathLst>
                <a:path w="340" h="300" extrusionOk="0">
                  <a:moveTo>
                    <a:pt x="173" y="0"/>
                  </a:moveTo>
                  <a:cubicBezTo>
                    <a:pt x="150" y="0"/>
                    <a:pt x="126" y="6"/>
                    <a:pt x="104" y="18"/>
                  </a:cubicBezTo>
                  <a:cubicBezTo>
                    <a:pt x="27" y="54"/>
                    <a:pt x="0" y="145"/>
                    <a:pt x="37" y="217"/>
                  </a:cubicBezTo>
                  <a:cubicBezTo>
                    <a:pt x="65" y="269"/>
                    <a:pt x="119" y="299"/>
                    <a:pt x="174" y="299"/>
                  </a:cubicBezTo>
                  <a:cubicBezTo>
                    <a:pt x="196" y="299"/>
                    <a:pt x="219" y="294"/>
                    <a:pt x="240" y="284"/>
                  </a:cubicBezTo>
                  <a:cubicBezTo>
                    <a:pt x="313" y="244"/>
                    <a:pt x="339" y="154"/>
                    <a:pt x="303" y="81"/>
                  </a:cubicBezTo>
                  <a:cubicBezTo>
                    <a:pt x="278" y="30"/>
                    <a:pt x="226" y="0"/>
                    <a:pt x="173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29"/>
            <p:cNvSpPr/>
            <p:nvPr/>
          </p:nvSpPr>
          <p:spPr>
            <a:xfrm>
              <a:off x="2108723" y="3277602"/>
              <a:ext cx="10465" cy="9198"/>
            </a:xfrm>
            <a:custGeom>
              <a:avLst/>
              <a:gdLst/>
              <a:ahLst/>
              <a:cxnLst/>
              <a:rect l="l" t="t" r="r" b="b"/>
              <a:pathLst>
                <a:path w="603" h="530" extrusionOk="0">
                  <a:moveTo>
                    <a:pt x="301" y="0"/>
                  </a:moveTo>
                  <a:cubicBezTo>
                    <a:pt x="260" y="0"/>
                    <a:pt x="219" y="10"/>
                    <a:pt x="180" y="30"/>
                  </a:cubicBezTo>
                  <a:cubicBezTo>
                    <a:pt x="50" y="96"/>
                    <a:pt x="0" y="256"/>
                    <a:pt x="67" y="385"/>
                  </a:cubicBezTo>
                  <a:cubicBezTo>
                    <a:pt x="113" y="476"/>
                    <a:pt x="205" y="529"/>
                    <a:pt x="301" y="529"/>
                  </a:cubicBezTo>
                  <a:cubicBezTo>
                    <a:pt x="342" y="529"/>
                    <a:pt x="384" y="519"/>
                    <a:pt x="423" y="498"/>
                  </a:cubicBezTo>
                  <a:cubicBezTo>
                    <a:pt x="552" y="432"/>
                    <a:pt x="602" y="273"/>
                    <a:pt x="535" y="143"/>
                  </a:cubicBezTo>
                  <a:cubicBezTo>
                    <a:pt x="489" y="52"/>
                    <a:pt x="397" y="0"/>
                    <a:pt x="301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72" name="Google Shape;772;p29"/>
            <p:cNvGrpSpPr/>
            <p:nvPr/>
          </p:nvGrpSpPr>
          <p:grpSpPr>
            <a:xfrm>
              <a:off x="1926583" y="2935588"/>
              <a:ext cx="301664" cy="395329"/>
              <a:chOff x="1926583" y="2935588"/>
              <a:chExt cx="301664" cy="395329"/>
            </a:xfrm>
          </p:grpSpPr>
          <p:sp>
            <p:nvSpPr>
              <p:cNvPr id="773" name="Google Shape;773;p29"/>
              <p:cNvSpPr/>
              <p:nvPr/>
            </p:nvSpPr>
            <p:spPr>
              <a:xfrm>
                <a:off x="1981744" y="3105852"/>
                <a:ext cx="191352" cy="191352"/>
              </a:xfrm>
              <a:prstGeom prst="ellipse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" name="Google Shape;774;p29"/>
              <p:cNvSpPr/>
              <p:nvPr/>
            </p:nvSpPr>
            <p:spPr>
              <a:xfrm>
                <a:off x="1926583" y="3060370"/>
                <a:ext cx="301664" cy="270217"/>
              </a:xfrm>
              <a:custGeom>
                <a:avLst/>
                <a:gdLst/>
                <a:ahLst/>
                <a:cxnLst/>
                <a:rect l="l" t="t" r="r" b="b"/>
                <a:pathLst>
                  <a:path w="17382" h="15570" extrusionOk="0">
                    <a:moveTo>
                      <a:pt x="6697" y="0"/>
                    </a:moveTo>
                    <a:cubicBezTo>
                      <a:pt x="3305" y="0"/>
                      <a:pt x="366" y="49"/>
                      <a:pt x="230" y="184"/>
                    </a:cubicBezTo>
                    <a:cubicBezTo>
                      <a:pt x="0" y="416"/>
                      <a:pt x="1147" y="15195"/>
                      <a:pt x="1376" y="15425"/>
                    </a:cubicBezTo>
                    <a:cubicBezTo>
                      <a:pt x="1481" y="15528"/>
                      <a:pt x="4368" y="15570"/>
                      <a:pt x="7522" y="15570"/>
                    </a:cubicBezTo>
                    <a:cubicBezTo>
                      <a:pt x="11349" y="15570"/>
                      <a:pt x="15571" y="15509"/>
                      <a:pt x="15696" y="15425"/>
                    </a:cubicBezTo>
                    <a:cubicBezTo>
                      <a:pt x="15926" y="15272"/>
                      <a:pt x="17382" y="336"/>
                      <a:pt x="17152" y="184"/>
                    </a:cubicBezTo>
                    <a:cubicBezTo>
                      <a:pt x="17019" y="95"/>
                      <a:pt x="11419" y="0"/>
                      <a:pt x="669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5" name="Google Shape;775;p29"/>
              <p:cNvSpPr/>
              <p:nvPr/>
            </p:nvSpPr>
            <p:spPr>
              <a:xfrm>
                <a:off x="2075141" y="3060717"/>
                <a:ext cx="4530" cy="270199"/>
              </a:xfrm>
              <a:custGeom>
                <a:avLst/>
                <a:gdLst/>
                <a:ahLst/>
                <a:cxnLst/>
                <a:rect l="l" t="t" r="r" b="b"/>
                <a:pathLst>
                  <a:path w="261" h="15569" extrusionOk="0">
                    <a:moveTo>
                      <a:pt x="169" y="0"/>
                    </a:moveTo>
                    <a:cubicBezTo>
                      <a:pt x="123" y="0"/>
                      <a:pt x="77" y="29"/>
                      <a:pt x="77" y="88"/>
                    </a:cubicBezTo>
                    <a:cubicBezTo>
                      <a:pt x="54" y="4594"/>
                      <a:pt x="31" y="9097"/>
                      <a:pt x="11" y="13600"/>
                    </a:cubicBezTo>
                    <a:cubicBezTo>
                      <a:pt x="8" y="14228"/>
                      <a:pt x="5" y="14853"/>
                      <a:pt x="1" y="15482"/>
                    </a:cubicBezTo>
                    <a:cubicBezTo>
                      <a:pt x="1" y="15540"/>
                      <a:pt x="47" y="15569"/>
                      <a:pt x="93" y="15569"/>
                    </a:cubicBezTo>
                    <a:cubicBezTo>
                      <a:pt x="138" y="15569"/>
                      <a:pt x="184" y="15540"/>
                      <a:pt x="184" y="15482"/>
                    </a:cubicBezTo>
                    <a:cubicBezTo>
                      <a:pt x="207" y="10975"/>
                      <a:pt x="231" y="6472"/>
                      <a:pt x="251" y="1968"/>
                    </a:cubicBezTo>
                    <a:cubicBezTo>
                      <a:pt x="254" y="1341"/>
                      <a:pt x="257" y="715"/>
                      <a:pt x="260" y="88"/>
                    </a:cubicBezTo>
                    <a:cubicBezTo>
                      <a:pt x="260" y="29"/>
                      <a:pt x="214" y="0"/>
                      <a:pt x="169" y="0"/>
                    </a:cubicBezTo>
                    <a:close/>
                  </a:path>
                </a:pathLst>
              </a:custGeom>
              <a:solidFill>
                <a:srgbClr val="082F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6" name="Google Shape;776;p29"/>
              <p:cNvSpPr/>
              <p:nvPr/>
            </p:nvSpPr>
            <p:spPr>
              <a:xfrm>
                <a:off x="1937135" y="3191538"/>
                <a:ext cx="277905" cy="4582"/>
              </a:xfrm>
              <a:custGeom>
                <a:avLst/>
                <a:gdLst/>
                <a:ahLst/>
                <a:cxnLst/>
                <a:rect l="l" t="t" r="r" b="b"/>
                <a:pathLst>
                  <a:path w="16013" h="264" extrusionOk="0">
                    <a:moveTo>
                      <a:pt x="120" y="0"/>
                    </a:moveTo>
                    <a:cubicBezTo>
                      <a:pt x="1" y="0"/>
                      <a:pt x="1" y="184"/>
                      <a:pt x="120" y="187"/>
                    </a:cubicBezTo>
                    <a:cubicBezTo>
                      <a:pt x="1891" y="193"/>
                      <a:pt x="3662" y="203"/>
                      <a:pt x="5434" y="210"/>
                    </a:cubicBezTo>
                    <a:cubicBezTo>
                      <a:pt x="8266" y="227"/>
                      <a:pt x="11094" y="239"/>
                      <a:pt x="13925" y="253"/>
                    </a:cubicBezTo>
                    <a:cubicBezTo>
                      <a:pt x="14580" y="256"/>
                      <a:pt x="15238" y="259"/>
                      <a:pt x="15893" y="263"/>
                    </a:cubicBezTo>
                    <a:cubicBezTo>
                      <a:pt x="16013" y="263"/>
                      <a:pt x="16013" y="80"/>
                      <a:pt x="15893" y="77"/>
                    </a:cubicBezTo>
                    <a:cubicBezTo>
                      <a:pt x="14122" y="70"/>
                      <a:pt x="12350" y="60"/>
                      <a:pt x="10579" y="54"/>
                    </a:cubicBezTo>
                    <a:cubicBezTo>
                      <a:pt x="7747" y="37"/>
                      <a:pt x="4919" y="24"/>
                      <a:pt x="2087" y="10"/>
                    </a:cubicBezTo>
                    <a:cubicBezTo>
                      <a:pt x="1432" y="7"/>
                      <a:pt x="774" y="4"/>
                      <a:pt x="120" y="0"/>
                    </a:cubicBezTo>
                    <a:close/>
                  </a:path>
                </a:pathLst>
              </a:custGeom>
              <a:solidFill>
                <a:srgbClr val="082F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7" name="Google Shape;777;p29"/>
              <p:cNvSpPr/>
              <p:nvPr/>
            </p:nvSpPr>
            <p:spPr>
              <a:xfrm>
                <a:off x="2056884" y="2935588"/>
                <a:ext cx="39396" cy="127750"/>
              </a:xfrm>
              <a:custGeom>
                <a:avLst/>
                <a:gdLst/>
                <a:ahLst/>
                <a:cxnLst/>
                <a:rect l="l" t="t" r="r" b="b"/>
                <a:pathLst>
                  <a:path w="2270" h="7361" extrusionOk="0">
                    <a:moveTo>
                      <a:pt x="1145" y="1"/>
                    </a:moveTo>
                    <a:cubicBezTo>
                      <a:pt x="925" y="1"/>
                      <a:pt x="702" y="122"/>
                      <a:pt x="534" y="401"/>
                    </a:cubicBezTo>
                    <a:cubicBezTo>
                      <a:pt x="0" y="1296"/>
                      <a:pt x="239" y="2704"/>
                      <a:pt x="362" y="3672"/>
                    </a:cubicBezTo>
                    <a:cubicBezTo>
                      <a:pt x="511" y="4831"/>
                      <a:pt x="704" y="6028"/>
                      <a:pt x="1060" y="7148"/>
                    </a:cubicBezTo>
                    <a:cubicBezTo>
                      <a:pt x="1075" y="7191"/>
                      <a:pt x="1111" y="7210"/>
                      <a:pt x="1147" y="7210"/>
                    </a:cubicBezTo>
                    <a:cubicBezTo>
                      <a:pt x="1203" y="7210"/>
                      <a:pt x="1258" y="7166"/>
                      <a:pt x="1236" y="7098"/>
                    </a:cubicBezTo>
                    <a:cubicBezTo>
                      <a:pt x="983" y="6293"/>
                      <a:pt x="827" y="5443"/>
                      <a:pt x="688" y="4612"/>
                    </a:cubicBezTo>
                    <a:cubicBezTo>
                      <a:pt x="495" y="3482"/>
                      <a:pt x="286" y="2230"/>
                      <a:pt x="499" y="1086"/>
                    </a:cubicBezTo>
                    <a:cubicBezTo>
                      <a:pt x="558" y="747"/>
                      <a:pt x="684" y="282"/>
                      <a:pt x="1073" y="188"/>
                    </a:cubicBezTo>
                    <a:cubicBezTo>
                      <a:pt x="1117" y="178"/>
                      <a:pt x="1159" y="173"/>
                      <a:pt x="1198" y="173"/>
                    </a:cubicBezTo>
                    <a:cubicBezTo>
                      <a:pt x="1521" y="173"/>
                      <a:pt x="1674" y="513"/>
                      <a:pt x="1751" y="803"/>
                    </a:cubicBezTo>
                    <a:cubicBezTo>
                      <a:pt x="2040" y="1877"/>
                      <a:pt x="1864" y="3120"/>
                      <a:pt x="1738" y="4204"/>
                    </a:cubicBezTo>
                    <a:cubicBezTo>
                      <a:pt x="1622" y="5221"/>
                      <a:pt x="1476" y="6250"/>
                      <a:pt x="1236" y="7244"/>
                    </a:cubicBezTo>
                    <a:cubicBezTo>
                      <a:pt x="1220" y="7314"/>
                      <a:pt x="1278" y="7360"/>
                      <a:pt x="1332" y="7360"/>
                    </a:cubicBezTo>
                    <a:cubicBezTo>
                      <a:pt x="1369" y="7360"/>
                      <a:pt x="1404" y="7340"/>
                      <a:pt x="1416" y="7294"/>
                    </a:cubicBezTo>
                    <a:cubicBezTo>
                      <a:pt x="1648" y="6327"/>
                      <a:pt x="1787" y="5330"/>
                      <a:pt x="1907" y="4346"/>
                    </a:cubicBezTo>
                    <a:cubicBezTo>
                      <a:pt x="2047" y="3183"/>
                      <a:pt x="2269" y="1784"/>
                      <a:pt x="1898" y="644"/>
                    </a:cubicBezTo>
                    <a:cubicBezTo>
                      <a:pt x="1770" y="252"/>
                      <a:pt x="1461" y="1"/>
                      <a:pt x="114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8" name="Google Shape;778;p29"/>
              <p:cNvSpPr/>
              <p:nvPr/>
            </p:nvSpPr>
            <p:spPr>
              <a:xfrm>
                <a:off x="2080088" y="2952214"/>
                <a:ext cx="71659" cy="110083"/>
              </a:xfrm>
              <a:custGeom>
                <a:avLst/>
                <a:gdLst/>
                <a:ahLst/>
                <a:cxnLst/>
                <a:rect l="l" t="t" r="r" b="b"/>
                <a:pathLst>
                  <a:path w="4129" h="6343" extrusionOk="0">
                    <a:moveTo>
                      <a:pt x="3452" y="179"/>
                    </a:moveTo>
                    <a:cubicBezTo>
                      <a:pt x="3476" y="179"/>
                      <a:pt x="3500" y="181"/>
                      <a:pt x="3524" y="184"/>
                    </a:cubicBezTo>
                    <a:cubicBezTo>
                      <a:pt x="3940" y="244"/>
                      <a:pt x="3894" y="677"/>
                      <a:pt x="3804" y="982"/>
                    </a:cubicBezTo>
                    <a:cubicBezTo>
                      <a:pt x="3505" y="2009"/>
                      <a:pt x="2751" y="2950"/>
                      <a:pt x="2119" y="3787"/>
                    </a:cubicBezTo>
                    <a:cubicBezTo>
                      <a:pt x="1523" y="4574"/>
                      <a:pt x="899" y="5342"/>
                      <a:pt x="242" y="6079"/>
                    </a:cubicBezTo>
                    <a:lnTo>
                      <a:pt x="242" y="6079"/>
                    </a:lnTo>
                    <a:cubicBezTo>
                      <a:pt x="437" y="5330"/>
                      <a:pt x="727" y="4593"/>
                      <a:pt x="1012" y="3877"/>
                    </a:cubicBezTo>
                    <a:cubicBezTo>
                      <a:pt x="1431" y="2817"/>
                      <a:pt x="1889" y="1683"/>
                      <a:pt x="2607" y="786"/>
                    </a:cubicBezTo>
                    <a:cubicBezTo>
                      <a:pt x="2800" y="543"/>
                      <a:pt x="3107" y="179"/>
                      <a:pt x="3452" y="179"/>
                    </a:cubicBezTo>
                    <a:close/>
                    <a:moveTo>
                      <a:pt x="3456" y="0"/>
                    </a:moveTo>
                    <a:cubicBezTo>
                      <a:pt x="3325" y="0"/>
                      <a:pt x="3178" y="42"/>
                      <a:pt x="3023" y="138"/>
                    </a:cubicBezTo>
                    <a:cubicBezTo>
                      <a:pt x="2634" y="377"/>
                      <a:pt x="2352" y="796"/>
                      <a:pt x="2113" y="1172"/>
                    </a:cubicBezTo>
                    <a:cubicBezTo>
                      <a:pt x="1760" y="1733"/>
                      <a:pt x="1471" y="2335"/>
                      <a:pt x="1205" y="2939"/>
                    </a:cubicBezTo>
                    <a:cubicBezTo>
                      <a:pt x="743" y="3993"/>
                      <a:pt x="285" y="5100"/>
                      <a:pt x="19" y="6220"/>
                    </a:cubicBezTo>
                    <a:cubicBezTo>
                      <a:pt x="1" y="6290"/>
                      <a:pt x="58" y="6336"/>
                      <a:pt x="113" y="6336"/>
                    </a:cubicBezTo>
                    <a:cubicBezTo>
                      <a:pt x="130" y="6336"/>
                      <a:pt x="147" y="6331"/>
                      <a:pt x="161" y="6322"/>
                    </a:cubicBezTo>
                    <a:lnTo>
                      <a:pt x="161" y="6322"/>
                    </a:lnTo>
                    <a:cubicBezTo>
                      <a:pt x="177" y="6335"/>
                      <a:pt x="196" y="6343"/>
                      <a:pt x="216" y="6343"/>
                    </a:cubicBezTo>
                    <a:cubicBezTo>
                      <a:pt x="237" y="6343"/>
                      <a:pt x="259" y="6334"/>
                      <a:pt x="278" y="6312"/>
                    </a:cubicBezTo>
                    <a:cubicBezTo>
                      <a:pt x="936" y="5582"/>
                      <a:pt x="1564" y="4817"/>
                      <a:pt x="2162" y="4033"/>
                    </a:cubicBezTo>
                    <a:cubicBezTo>
                      <a:pt x="2854" y="3126"/>
                      <a:pt x="3744" y="2059"/>
                      <a:pt x="4010" y="919"/>
                    </a:cubicBezTo>
                    <a:cubicBezTo>
                      <a:pt x="4129" y="418"/>
                      <a:pt x="3868" y="0"/>
                      <a:pt x="345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9" name="Google Shape;779;p29"/>
              <p:cNvSpPr/>
              <p:nvPr/>
            </p:nvSpPr>
            <p:spPr>
              <a:xfrm>
                <a:off x="2079307" y="3018562"/>
                <a:ext cx="97778" cy="44168"/>
              </a:xfrm>
              <a:custGeom>
                <a:avLst/>
                <a:gdLst/>
                <a:ahLst/>
                <a:cxnLst/>
                <a:rect l="l" t="t" r="r" b="b"/>
                <a:pathLst>
                  <a:path w="5634" h="2545" extrusionOk="0">
                    <a:moveTo>
                      <a:pt x="4834" y="184"/>
                    </a:moveTo>
                    <a:cubicBezTo>
                      <a:pt x="5005" y="184"/>
                      <a:pt x="5167" y="225"/>
                      <a:pt x="5261" y="360"/>
                    </a:cubicBezTo>
                    <a:cubicBezTo>
                      <a:pt x="5451" y="629"/>
                      <a:pt x="5115" y="865"/>
                      <a:pt x="4916" y="991"/>
                    </a:cubicBezTo>
                    <a:cubicBezTo>
                      <a:pt x="4178" y="1453"/>
                      <a:pt x="3254" y="1672"/>
                      <a:pt x="2420" y="1885"/>
                    </a:cubicBezTo>
                    <a:cubicBezTo>
                      <a:pt x="1745" y="2058"/>
                      <a:pt x="1061" y="2208"/>
                      <a:pt x="374" y="2331"/>
                    </a:cubicBezTo>
                    <a:lnTo>
                      <a:pt x="374" y="2331"/>
                    </a:lnTo>
                    <a:cubicBezTo>
                      <a:pt x="853" y="1978"/>
                      <a:pt x="1377" y="1672"/>
                      <a:pt x="1888" y="1377"/>
                    </a:cubicBezTo>
                    <a:cubicBezTo>
                      <a:pt x="2666" y="928"/>
                      <a:pt x="3497" y="456"/>
                      <a:pt x="4381" y="250"/>
                    </a:cubicBezTo>
                    <a:cubicBezTo>
                      <a:pt x="4504" y="221"/>
                      <a:pt x="4672" y="184"/>
                      <a:pt x="4834" y="184"/>
                    </a:cubicBezTo>
                    <a:close/>
                    <a:moveTo>
                      <a:pt x="4743" y="0"/>
                    </a:moveTo>
                    <a:cubicBezTo>
                      <a:pt x="3966" y="0"/>
                      <a:pt x="3094" y="516"/>
                      <a:pt x="2460" y="851"/>
                    </a:cubicBezTo>
                    <a:cubicBezTo>
                      <a:pt x="1639" y="1283"/>
                      <a:pt x="798" y="1759"/>
                      <a:pt x="67" y="2334"/>
                    </a:cubicBezTo>
                    <a:cubicBezTo>
                      <a:pt x="1" y="2386"/>
                      <a:pt x="49" y="2467"/>
                      <a:pt x="115" y="2483"/>
                    </a:cubicBezTo>
                    <a:lnTo>
                      <a:pt x="115" y="2483"/>
                    </a:lnTo>
                    <a:cubicBezTo>
                      <a:pt x="129" y="2517"/>
                      <a:pt x="160" y="2544"/>
                      <a:pt x="202" y="2544"/>
                    </a:cubicBezTo>
                    <a:cubicBezTo>
                      <a:pt x="208" y="2544"/>
                      <a:pt x="213" y="2544"/>
                      <a:pt x="219" y="2543"/>
                    </a:cubicBezTo>
                    <a:cubicBezTo>
                      <a:pt x="1024" y="2406"/>
                      <a:pt x="1819" y="2230"/>
                      <a:pt x="2606" y="2024"/>
                    </a:cubicBezTo>
                    <a:cubicBezTo>
                      <a:pt x="3457" y="1805"/>
                      <a:pt x="4531" y="1579"/>
                      <a:pt x="5221" y="998"/>
                    </a:cubicBezTo>
                    <a:cubicBezTo>
                      <a:pt x="5634" y="652"/>
                      <a:pt x="5548" y="101"/>
                      <a:pt x="4976" y="17"/>
                    </a:cubicBezTo>
                    <a:cubicBezTo>
                      <a:pt x="4899" y="6"/>
                      <a:pt x="4822" y="0"/>
                      <a:pt x="47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0" name="Google Shape;780;p29"/>
              <p:cNvSpPr/>
              <p:nvPr/>
            </p:nvSpPr>
            <p:spPr>
              <a:xfrm>
                <a:off x="2007509" y="2952717"/>
                <a:ext cx="70565" cy="109579"/>
              </a:xfrm>
              <a:custGeom>
                <a:avLst/>
                <a:gdLst/>
                <a:ahLst/>
                <a:cxnLst/>
                <a:rect l="l" t="t" r="r" b="b"/>
                <a:pathLst>
                  <a:path w="4066" h="6314" extrusionOk="0">
                    <a:moveTo>
                      <a:pt x="587" y="145"/>
                    </a:moveTo>
                    <a:cubicBezTo>
                      <a:pt x="828" y="145"/>
                      <a:pt x="1081" y="350"/>
                      <a:pt x="1236" y="508"/>
                    </a:cubicBezTo>
                    <a:cubicBezTo>
                      <a:pt x="2008" y="1282"/>
                      <a:pt x="2466" y="2425"/>
                      <a:pt x="2878" y="3416"/>
                    </a:cubicBezTo>
                    <a:cubicBezTo>
                      <a:pt x="3235" y="4266"/>
                      <a:pt x="3592" y="5151"/>
                      <a:pt x="3824" y="6050"/>
                    </a:cubicBezTo>
                    <a:lnTo>
                      <a:pt x="3824" y="6050"/>
                    </a:lnTo>
                    <a:cubicBezTo>
                      <a:pt x="3290" y="5450"/>
                      <a:pt x="2776" y="4824"/>
                      <a:pt x="2279" y="4190"/>
                    </a:cubicBezTo>
                    <a:cubicBezTo>
                      <a:pt x="1582" y="3296"/>
                      <a:pt x="841" y="2349"/>
                      <a:pt x="388" y="1298"/>
                    </a:cubicBezTo>
                    <a:cubicBezTo>
                      <a:pt x="273" y="1023"/>
                      <a:pt x="43" y="508"/>
                      <a:pt x="316" y="255"/>
                    </a:cubicBezTo>
                    <a:cubicBezTo>
                      <a:pt x="400" y="176"/>
                      <a:pt x="493" y="145"/>
                      <a:pt x="587" y="145"/>
                    </a:cubicBezTo>
                    <a:close/>
                    <a:moveTo>
                      <a:pt x="556" y="0"/>
                    </a:moveTo>
                    <a:cubicBezTo>
                      <a:pt x="253" y="0"/>
                      <a:pt x="0" y="173"/>
                      <a:pt x="13" y="611"/>
                    </a:cubicBezTo>
                    <a:cubicBezTo>
                      <a:pt x="23" y="1049"/>
                      <a:pt x="262" y="1491"/>
                      <a:pt x="465" y="1867"/>
                    </a:cubicBezTo>
                    <a:cubicBezTo>
                      <a:pt x="784" y="2452"/>
                      <a:pt x="1166" y="3004"/>
                      <a:pt x="1562" y="3542"/>
                    </a:cubicBezTo>
                    <a:cubicBezTo>
                      <a:pt x="2256" y="4493"/>
                      <a:pt x="3001" y="5410"/>
                      <a:pt x="3789" y="6283"/>
                    </a:cubicBezTo>
                    <a:cubicBezTo>
                      <a:pt x="3808" y="6305"/>
                      <a:pt x="3829" y="6314"/>
                      <a:pt x="3851" y="6314"/>
                    </a:cubicBezTo>
                    <a:cubicBezTo>
                      <a:pt x="3870" y="6314"/>
                      <a:pt x="3890" y="6306"/>
                      <a:pt x="3905" y="6293"/>
                    </a:cubicBezTo>
                    <a:lnTo>
                      <a:pt x="3905" y="6293"/>
                    </a:lnTo>
                    <a:cubicBezTo>
                      <a:pt x="3919" y="6302"/>
                      <a:pt x="3936" y="6307"/>
                      <a:pt x="3953" y="6307"/>
                    </a:cubicBezTo>
                    <a:cubicBezTo>
                      <a:pt x="4008" y="6307"/>
                      <a:pt x="4066" y="6261"/>
                      <a:pt x="4048" y="6191"/>
                    </a:cubicBezTo>
                    <a:cubicBezTo>
                      <a:pt x="3818" y="5227"/>
                      <a:pt x="3436" y="4280"/>
                      <a:pt x="3057" y="3366"/>
                    </a:cubicBezTo>
                    <a:cubicBezTo>
                      <a:pt x="2622" y="2326"/>
                      <a:pt x="2137" y="1069"/>
                      <a:pt x="1279" y="292"/>
                    </a:cubicBezTo>
                    <a:cubicBezTo>
                      <a:pt x="1083" y="114"/>
                      <a:pt x="803" y="0"/>
                      <a:pt x="55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1" name="Google Shape;781;p29"/>
              <p:cNvSpPr/>
              <p:nvPr/>
            </p:nvSpPr>
            <p:spPr>
              <a:xfrm>
                <a:off x="1979238" y="3018666"/>
                <a:ext cx="99617" cy="44064"/>
              </a:xfrm>
              <a:custGeom>
                <a:avLst/>
                <a:gdLst/>
                <a:ahLst/>
                <a:cxnLst/>
                <a:rect l="l" t="t" r="r" b="b"/>
                <a:pathLst>
                  <a:path w="5740" h="2539" extrusionOk="0">
                    <a:moveTo>
                      <a:pt x="949" y="186"/>
                    </a:moveTo>
                    <a:cubicBezTo>
                      <a:pt x="988" y="186"/>
                      <a:pt x="1024" y="187"/>
                      <a:pt x="1057" y="190"/>
                    </a:cubicBezTo>
                    <a:cubicBezTo>
                      <a:pt x="1922" y="270"/>
                      <a:pt x="2782" y="773"/>
                      <a:pt x="3523" y="1184"/>
                    </a:cubicBezTo>
                    <a:cubicBezTo>
                      <a:pt x="4147" y="1531"/>
                      <a:pt x="4790" y="1897"/>
                      <a:pt x="5368" y="2326"/>
                    </a:cubicBezTo>
                    <a:lnTo>
                      <a:pt x="5368" y="2326"/>
                    </a:lnTo>
                    <a:cubicBezTo>
                      <a:pt x="3927" y="2075"/>
                      <a:pt x="2366" y="1782"/>
                      <a:pt x="1064" y="1118"/>
                    </a:cubicBezTo>
                    <a:cubicBezTo>
                      <a:pt x="858" y="1012"/>
                      <a:pt x="436" y="816"/>
                      <a:pt x="419" y="536"/>
                    </a:cubicBezTo>
                    <a:cubicBezTo>
                      <a:pt x="405" y="251"/>
                      <a:pt x="715" y="186"/>
                      <a:pt x="949" y="186"/>
                    </a:cubicBezTo>
                    <a:close/>
                    <a:moveTo>
                      <a:pt x="961" y="0"/>
                    </a:moveTo>
                    <a:cubicBezTo>
                      <a:pt x="505" y="0"/>
                      <a:pt x="0" y="359"/>
                      <a:pt x="359" y="836"/>
                    </a:cubicBezTo>
                    <a:cubicBezTo>
                      <a:pt x="572" y="1112"/>
                      <a:pt x="941" y="1271"/>
                      <a:pt x="1250" y="1403"/>
                    </a:cubicBezTo>
                    <a:cubicBezTo>
                      <a:pt x="1722" y="1613"/>
                      <a:pt x="2221" y="1766"/>
                      <a:pt x="2719" y="1909"/>
                    </a:cubicBezTo>
                    <a:cubicBezTo>
                      <a:pt x="3640" y="2168"/>
                      <a:pt x="4577" y="2374"/>
                      <a:pt x="5517" y="2537"/>
                    </a:cubicBezTo>
                    <a:cubicBezTo>
                      <a:pt x="5523" y="2538"/>
                      <a:pt x="5530" y="2538"/>
                      <a:pt x="5535" y="2538"/>
                    </a:cubicBezTo>
                    <a:cubicBezTo>
                      <a:pt x="5578" y="2538"/>
                      <a:pt x="5610" y="2511"/>
                      <a:pt x="5624" y="2478"/>
                    </a:cubicBezTo>
                    <a:lnTo>
                      <a:pt x="5624" y="2478"/>
                    </a:lnTo>
                    <a:cubicBezTo>
                      <a:pt x="5691" y="2461"/>
                      <a:pt x="5740" y="2380"/>
                      <a:pt x="5674" y="2328"/>
                    </a:cubicBezTo>
                    <a:cubicBezTo>
                      <a:pt x="5052" y="1839"/>
                      <a:pt x="4347" y="1434"/>
                      <a:pt x="3656" y="1052"/>
                    </a:cubicBezTo>
                    <a:cubicBezTo>
                      <a:pt x="2872" y="613"/>
                      <a:pt x="1922" y="44"/>
                      <a:pt x="997" y="1"/>
                    </a:cubicBezTo>
                    <a:cubicBezTo>
                      <a:pt x="985" y="1"/>
                      <a:pt x="973" y="0"/>
                      <a:pt x="96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" name="Google Shape;782;p29"/>
              <p:cNvSpPr/>
              <p:nvPr/>
            </p:nvSpPr>
            <p:spPr>
              <a:xfrm>
                <a:off x="2136526" y="3144645"/>
                <a:ext cx="15984" cy="15932"/>
              </a:xfrm>
              <a:custGeom>
                <a:avLst/>
                <a:gdLst/>
                <a:ahLst/>
                <a:cxnLst/>
                <a:rect l="l" t="t" r="r" b="b"/>
                <a:pathLst>
                  <a:path w="921" h="918" extrusionOk="0">
                    <a:moveTo>
                      <a:pt x="462" y="1"/>
                    </a:moveTo>
                    <a:cubicBezTo>
                      <a:pt x="206" y="1"/>
                      <a:pt x="0" y="206"/>
                      <a:pt x="0" y="459"/>
                    </a:cubicBezTo>
                    <a:cubicBezTo>
                      <a:pt x="0" y="715"/>
                      <a:pt x="206" y="918"/>
                      <a:pt x="462" y="918"/>
                    </a:cubicBezTo>
                    <a:cubicBezTo>
                      <a:pt x="715" y="918"/>
                      <a:pt x="921" y="715"/>
                      <a:pt x="921" y="459"/>
                    </a:cubicBezTo>
                    <a:cubicBezTo>
                      <a:pt x="921" y="206"/>
                      <a:pt x="715" y="1"/>
                      <a:pt x="46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" name="Google Shape;783;p29"/>
              <p:cNvSpPr/>
              <p:nvPr/>
            </p:nvSpPr>
            <p:spPr>
              <a:xfrm>
                <a:off x="1962456" y="3096138"/>
                <a:ext cx="15932" cy="15932"/>
              </a:xfrm>
              <a:custGeom>
                <a:avLst/>
                <a:gdLst/>
                <a:ahLst/>
                <a:cxnLst/>
                <a:rect l="l" t="t" r="r" b="b"/>
                <a:pathLst>
                  <a:path w="918" h="918" extrusionOk="0">
                    <a:moveTo>
                      <a:pt x="459" y="1"/>
                    </a:moveTo>
                    <a:cubicBezTo>
                      <a:pt x="206" y="1"/>
                      <a:pt x="0" y="207"/>
                      <a:pt x="0" y="459"/>
                    </a:cubicBezTo>
                    <a:cubicBezTo>
                      <a:pt x="0" y="715"/>
                      <a:pt x="206" y="918"/>
                      <a:pt x="459" y="918"/>
                    </a:cubicBezTo>
                    <a:cubicBezTo>
                      <a:pt x="711" y="918"/>
                      <a:pt x="918" y="715"/>
                      <a:pt x="918" y="459"/>
                    </a:cubicBezTo>
                    <a:cubicBezTo>
                      <a:pt x="918" y="207"/>
                      <a:pt x="711" y="1"/>
                      <a:pt x="459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" name="Google Shape;784;p29"/>
              <p:cNvSpPr/>
              <p:nvPr/>
            </p:nvSpPr>
            <p:spPr>
              <a:xfrm>
                <a:off x="2181111" y="3098221"/>
                <a:ext cx="5206" cy="5206"/>
              </a:xfrm>
              <a:custGeom>
                <a:avLst/>
                <a:gdLst/>
                <a:ahLst/>
                <a:cxnLst/>
                <a:rect l="l" t="t" r="r" b="b"/>
                <a:pathLst>
                  <a:path w="300" h="300" extrusionOk="0">
                    <a:moveTo>
                      <a:pt x="150" y="0"/>
                    </a:moveTo>
                    <a:cubicBezTo>
                      <a:pt x="67" y="0"/>
                      <a:pt x="1" y="67"/>
                      <a:pt x="1" y="150"/>
                    </a:cubicBezTo>
                    <a:cubicBezTo>
                      <a:pt x="1" y="229"/>
                      <a:pt x="67" y="299"/>
                      <a:pt x="150" y="299"/>
                    </a:cubicBezTo>
                    <a:cubicBezTo>
                      <a:pt x="233" y="299"/>
                      <a:pt x="300" y="229"/>
                      <a:pt x="300" y="150"/>
                    </a:cubicBezTo>
                    <a:cubicBezTo>
                      <a:pt x="300" y="67"/>
                      <a:pt x="233" y="0"/>
                      <a:pt x="15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" name="Google Shape;785;p29"/>
              <p:cNvSpPr/>
              <p:nvPr/>
            </p:nvSpPr>
            <p:spPr>
              <a:xfrm>
                <a:off x="2118633" y="3104156"/>
                <a:ext cx="9198" cy="9181"/>
              </a:xfrm>
              <a:custGeom>
                <a:avLst/>
                <a:gdLst/>
                <a:ahLst/>
                <a:cxnLst/>
                <a:rect l="l" t="t" r="r" b="b"/>
                <a:pathLst>
                  <a:path w="530" h="529" extrusionOk="0">
                    <a:moveTo>
                      <a:pt x="267" y="1"/>
                    </a:moveTo>
                    <a:cubicBezTo>
                      <a:pt x="121" y="1"/>
                      <a:pt x="1" y="120"/>
                      <a:pt x="1" y="266"/>
                    </a:cubicBezTo>
                    <a:cubicBezTo>
                      <a:pt x="1" y="413"/>
                      <a:pt x="121" y="529"/>
                      <a:pt x="267" y="529"/>
                    </a:cubicBezTo>
                    <a:cubicBezTo>
                      <a:pt x="413" y="529"/>
                      <a:pt x="530" y="413"/>
                      <a:pt x="530" y="266"/>
                    </a:cubicBezTo>
                    <a:cubicBezTo>
                      <a:pt x="530" y="120"/>
                      <a:pt x="413" y="1"/>
                      <a:pt x="267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6" name="Google Shape;786;p29"/>
              <p:cNvSpPr/>
              <p:nvPr/>
            </p:nvSpPr>
            <p:spPr>
              <a:xfrm>
                <a:off x="1978197" y="3258546"/>
                <a:ext cx="18240" cy="15967"/>
              </a:xfrm>
              <a:custGeom>
                <a:avLst/>
                <a:gdLst/>
                <a:ahLst/>
                <a:cxnLst/>
                <a:rect l="l" t="t" r="r" b="b"/>
                <a:pathLst>
                  <a:path w="1051" h="920" extrusionOk="0">
                    <a:moveTo>
                      <a:pt x="526" y="0"/>
                    </a:moveTo>
                    <a:cubicBezTo>
                      <a:pt x="456" y="0"/>
                      <a:pt x="384" y="17"/>
                      <a:pt x="316" y="51"/>
                    </a:cubicBezTo>
                    <a:cubicBezTo>
                      <a:pt x="91" y="167"/>
                      <a:pt x="0" y="443"/>
                      <a:pt x="117" y="670"/>
                    </a:cubicBezTo>
                    <a:cubicBezTo>
                      <a:pt x="199" y="828"/>
                      <a:pt x="361" y="920"/>
                      <a:pt x="528" y="920"/>
                    </a:cubicBezTo>
                    <a:cubicBezTo>
                      <a:pt x="598" y="920"/>
                      <a:pt x="669" y="903"/>
                      <a:pt x="735" y="869"/>
                    </a:cubicBezTo>
                    <a:cubicBezTo>
                      <a:pt x="961" y="752"/>
                      <a:pt x="1051" y="473"/>
                      <a:pt x="934" y="247"/>
                    </a:cubicBezTo>
                    <a:cubicBezTo>
                      <a:pt x="853" y="91"/>
                      <a:pt x="693" y="0"/>
                      <a:pt x="526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7" name="Google Shape;787;p29"/>
              <p:cNvSpPr/>
              <p:nvPr/>
            </p:nvSpPr>
            <p:spPr>
              <a:xfrm>
                <a:off x="2166446" y="3233347"/>
                <a:ext cx="15949" cy="13988"/>
              </a:xfrm>
              <a:custGeom>
                <a:avLst/>
                <a:gdLst/>
                <a:ahLst/>
                <a:cxnLst/>
                <a:rect l="l" t="t" r="r" b="b"/>
                <a:pathLst>
                  <a:path w="919" h="806" extrusionOk="0">
                    <a:moveTo>
                      <a:pt x="459" y="0"/>
                    </a:moveTo>
                    <a:cubicBezTo>
                      <a:pt x="397" y="0"/>
                      <a:pt x="335" y="14"/>
                      <a:pt x="277" y="44"/>
                    </a:cubicBezTo>
                    <a:cubicBezTo>
                      <a:pt x="77" y="147"/>
                      <a:pt x="1" y="390"/>
                      <a:pt x="101" y="586"/>
                    </a:cubicBezTo>
                    <a:cubicBezTo>
                      <a:pt x="173" y="726"/>
                      <a:pt x="315" y="805"/>
                      <a:pt x="460" y="805"/>
                    </a:cubicBezTo>
                    <a:cubicBezTo>
                      <a:pt x="522" y="805"/>
                      <a:pt x="584" y="791"/>
                      <a:pt x="642" y="762"/>
                    </a:cubicBezTo>
                    <a:cubicBezTo>
                      <a:pt x="842" y="659"/>
                      <a:pt x="918" y="416"/>
                      <a:pt x="818" y="220"/>
                    </a:cubicBezTo>
                    <a:cubicBezTo>
                      <a:pt x="746" y="80"/>
                      <a:pt x="604" y="0"/>
                      <a:pt x="459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8" name="Google Shape;788;p29"/>
              <p:cNvSpPr/>
              <p:nvPr/>
            </p:nvSpPr>
            <p:spPr>
              <a:xfrm>
                <a:off x="2110337" y="3222465"/>
                <a:ext cx="5901" cy="5189"/>
              </a:xfrm>
              <a:custGeom>
                <a:avLst/>
                <a:gdLst/>
                <a:ahLst/>
                <a:cxnLst/>
                <a:rect l="l" t="t" r="r" b="b"/>
                <a:pathLst>
                  <a:path w="340" h="299" extrusionOk="0">
                    <a:moveTo>
                      <a:pt x="171" y="0"/>
                    </a:moveTo>
                    <a:cubicBezTo>
                      <a:pt x="148" y="0"/>
                      <a:pt x="123" y="6"/>
                      <a:pt x="100" y="17"/>
                    </a:cubicBezTo>
                    <a:cubicBezTo>
                      <a:pt x="27" y="53"/>
                      <a:pt x="0" y="146"/>
                      <a:pt x="37" y="219"/>
                    </a:cubicBezTo>
                    <a:cubicBezTo>
                      <a:pt x="63" y="270"/>
                      <a:pt x="116" y="299"/>
                      <a:pt x="170" y="299"/>
                    </a:cubicBezTo>
                    <a:cubicBezTo>
                      <a:pt x="194" y="299"/>
                      <a:pt x="218" y="293"/>
                      <a:pt x="240" y="282"/>
                    </a:cubicBezTo>
                    <a:cubicBezTo>
                      <a:pt x="313" y="246"/>
                      <a:pt x="339" y="152"/>
                      <a:pt x="303" y="80"/>
                    </a:cubicBezTo>
                    <a:cubicBezTo>
                      <a:pt x="277" y="29"/>
                      <a:pt x="226" y="0"/>
                      <a:pt x="171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9" name="Google Shape;789;p29"/>
              <p:cNvSpPr/>
              <p:nvPr/>
            </p:nvSpPr>
            <p:spPr>
              <a:xfrm>
                <a:off x="1980401" y="3164777"/>
                <a:ext cx="5953" cy="5206"/>
              </a:xfrm>
              <a:custGeom>
                <a:avLst/>
                <a:gdLst/>
                <a:ahLst/>
                <a:cxnLst/>
                <a:rect l="l" t="t" r="r" b="b"/>
                <a:pathLst>
                  <a:path w="343" h="300" extrusionOk="0">
                    <a:moveTo>
                      <a:pt x="171" y="1"/>
                    </a:moveTo>
                    <a:cubicBezTo>
                      <a:pt x="148" y="1"/>
                      <a:pt x="125" y="6"/>
                      <a:pt x="103" y="17"/>
                    </a:cubicBezTo>
                    <a:cubicBezTo>
                      <a:pt x="30" y="57"/>
                      <a:pt x="0" y="146"/>
                      <a:pt x="36" y="220"/>
                    </a:cubicBezTo>
                    <a:cubicBezTo>
                      <a:pt x="64" y="271"/>
                      <a:pt x="116" y="299"/>
                      <a:pt x="170" y="299"/>
                    </a:cubicBezTo>
                    <a:cubicBezTo>
                      <a:pt x="194" y="299"/>
                      <a:pt x="217" y="294"/>
                      <a:pt x="239" y="283"/>
                    </a:cubicBezTo>
                    <a:cubicBezTo>
                      <a:pt x="312" y="246"/>
                      <a:pt x="342" y="157"/>
                      <a:pt x="302" y="83"/>
                    </a:cubicBezTo>
                    <a:cubicBezTo>
                      <a:pt x="277" y="30"/>
                      <a:pt x="225" y="1"/>
                      <a:pt x="171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0" name="Google Shape;790;p29"/>
              <p:cNvSpPr/>
              <p:nvPr/>
            </p:nvSpPr>
            <p:spPr>
              <a:xfrm>
                <a:off x="2043191" y="3222257"/>
                <a:ext cx="10517" cy="9198"/>
              </a:xfrm>
              <a:custGeom>
                <a:avLst/>
                <a:gdLst/>
                <a:ahLst/>
                <a:cxnLst/>
                <a:rect l="l" t="t" r="r" b="b"/>
                <a:pathLst>
                  <a:path w="606" h="530" extrusionOk="0">
                    <a:moveTo>
                      <a:pt x="306" y="1"/>
                    </a:moveTo>
                    <a:cubicBezTo>
                      <a:pt x="265" y="1"/>
                      <a:pt x="223" y="11"/>
                      <a:pt x="184" y="32"/>
                    </a:cubicBezTo>
                    <a:cubicBezTo>
                      <a:pt x="54" y="98"/>
                      <a:pt x="1" y="258"/>
                      <a:pt x="67" y="388"/>
                    </a:cubicBezTo>
                    <a:cubicBezTo>
                      <a:pt x="116" y="478"/>
                      <a:pt x="209" y="530"/>
                      <a:pt x="305" y="530"/>
                    </a:cubicBezTo>
                    <a:cubicBezTo>
                      <a:pt x="346" y="530"/>
                      <a:pt x="387" y="520"/>
                      <a:pt x="426" y="500"/>
                    </a:cubicBezTo>
                    <a:cubicBezTo>
                      <a:pt x="556" y="434"/>
                      <a:pt x="606" y="274"/>
                      <a:pt x="539" y="144"/>
                    </a:cubicBezTo>
                    <a:cubicBezTo>
                      <a:pt x="493" y="54"/>
                      <a:pt x="401" y="1"/>
                      <a:pt x="306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1" name="Google Shape;791;p29"/>
              <p:cNvSpPr/>
              <p:nvPr/>
            </p:nvSpPr>
            <p:spPr>
              <a:xfrm>
                <a:off x="2030279" y="3096850"/>
                <a:ext cx="10517" cy="9215"/>
              </a:xfrm>
              <a:custGeom>
                <a:avLst/>
                <a:gdLst/>
                <a:ahLst/>
                <a:cxnLst/>
                <a:rect l="l" t="t" r="r" b="b"/>
                <a:pathLst>
                  <a:path w="606" h="531" extrusionOk="0">
                    <a:moveTo>
                      <a:pt x="301" y="1"/>
                    </a:moveTo>
                    <a:cubicBezTo>
                      <a:pt x="262" y="1"/>
                      <a:pt x="221" y="10"/>
                      <a:pt x="183" y="29"/>
                    </a:cubicBezTo>
                    <a:cubicBezTo>
                      <a:pt x="53" y="99"/>
                      <a:pt x="1" y="256"/>
                      <a:pt x="67" y="388"/>
                    </a:cubicBezTo>
                    <a:cubicBezTo>
                      <a:pt x="116" y="479"/>
                      <a:pt x="207" y="531"/>
                      <a:pt x="303" y="531"/>
                    </a:cubicBezTo>
                    <a:cubicBezTo>
                      <a:pt x="344" y="531"/>
                      <a:pt x="386" y="521"/>
                      <a:pt x="426" y="501"/>
                    </a:cubicBezTo>
                    <a:cubicBezTo>
                      <a:pt x="556" y="435"/>
                      <a:pt x="605" y="276"/>
                      <a:pt x="539" y="146"/>
                    </a:cubicBezTo>
                    <a:cubicBezTo>
                      <a:pt x="492" y="54"/>
                      <a:pt x="398" y="1"/>
                      <a:pt x="301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2" name="Google Shape;792;p29"/>
              <p:cNvSpPr/>
              <p:nvPr/>
            </p:nvSpPr>
            <p:spPr>
              <a:xfrm>
                <a:off x="2028318" y="3157991"/>
                <a:ext cx="10448" cy="9198"/>
              </a:xfrm>
              <a:custGeom>
                <a:avLst/>
                <a:gdLst/>
                <a:ahLst/>
                <a:cxnLst/>
                <a:rect l="l" t="t" r="r" b="b"/>
                <a:pathLst>
                  <a:path w="602" h="530" extrusionOk="0">
                    <a:moveTo>
                      <a:pt x="299" y="1"/>
                    </a:moveTo>
                    <a:cubicBezTo>
                      <a:pt x="259" y="1"/>
                      <a:pt x="218" y="10"/>
                      <a:pt x="180" y="29"/>
                    </a:cubicBezTo>
                    <a:cubicBezTo>
                      <a:pt x="51" y="95"/>
                      <a:pt x="1" y="255"/>
                      <a:pt x="67" y="385"/>
                    </a:cubicBezTo>
                    <a:cubicBezTo>
                      <a:pt x="114" y="476"/>
                      <a:pt x="208" y="530"/>
                      <a:pt x="304" y="530"/>
                    </a:cubicBezTo>
                    <a:cubicBezTo>
                      <a:pt x="344" y="530"/>
                      <a:pt x="385" y="521"/>
                      <a:pt x="422" y="501"/>
                    </a:cubicBezTo>
                    <a:cubicBezTo>
                      <a:pt x="552" y="434"/>
                      <a:pt x="602" y="275"/>
                      <a:pt x="536" y="146"/>
                    </a:cubicBezTo>
                    <a:cubicBezTo>
                      <a:pt x="489" y="54"/>
                      <a:pt x="396" y="1"/>
                      <a:pt x="299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93" name="Google Shape;793;p29"/>
          <p:cNvGrpSpPr/>
          <p:nvPr/>
        </p:nvGrpSpPr>
        <p:grpSpPr>
          <a:xfrm>
            <a:off x="816355" y="1268788"/>
            <a:ext cx="301664" cy="395329"/>
            <a:chOff x="1926583" y="1541363"/>
            <a:chExt cx="301664" cy="395329"/>
          </a:xfrm>
        </p:grpSpPr>
        <p:sp>
          <p:nvSpPr>
            <p:cNvPr id="794" name="Google Shape;794;p29"/>
            <p:cNvSpPr/>
            <p:nvPr/>
          </p:nvSpPr>
          <p:spPr>
            <a:xfrm>
              <a:off x="1981744" y="1711627"/>
              <a:ext cx="191352" cy="191352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29"/>
            <p:cNvSpPr/>
            <p:nvPr/>
          </p:nvSpPr>
          <p:spPr>
            <a:xfrm>
              <a:off x="1926583" y="1666145"/>
              <a:ext cx="301664" cy="270217"/>
            </a:xfrm>
            <a:custGeom>
              <a:avLst/>
              <a:gdLst/>
              <a:ahLst/>
              <a:cxnLst/>
              <a:rect l="l" t="t" r="r" b="b"/>
              <a:pathLst>
                <a:path w="17382" h="15570" extrusionOk="0">
                  <a:moveTo>
                    <a:pt x="6697" y="0"/>
                  </a:moveTo>
                  <a:cubicBezTo>
                    <a:pt x="3305" y="0"/>
                    <a:pt x="366" y="49"/>
                    <a:pt x="230" y="184"/>
                  </a:cubicBezTo>
                  <a:cubicBezTo>
                    <a:pt x="0" y="416"/>
                    <a:pt x="1147" y="15195"/>
                    <a:pt x="1376" y="15425"/>
                  </a:cubicBezTo>
                  <a:cubicBezTo>
                    <a:pt x="1481" y="15528"/>
                    <a:pt x="4368" y="15570"/>
                    <a:pt x="7522" y="15570"/>
                  </a:cubicBezTo>
                  <a:cubicBezTo>
                    <a:pt x="11349" y="15570"/>
                    <a:pt x="15571" y="15509"/>
                    <a:pt x="15696" y="15425"/>
                  </a:cubicBezTo>
                  <a:cubicBezTo>
                    <a:pt x="15926" y="15272"/>
                    <a:pt x="17382" y="336"/>
                    <a:pt x="17152" y="184"/>
                  </a:cubicBezTo>
                  <a:cubicBezTo>
                    <a:pt x="17019" y="95"/>
                    <a:pt x="11419" y="0"/>
                    <a:pt x="6697" y="0"/>
                  </a:cubicBezTo>
                  <a:close/>
                </a:path>
              </a:pathLst>
            </a:custGeom>
            <a:solidFill>
              <a:srgbClr val="ED47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29"/>
            <p:cNvSpPr/>
            <p:nvPr/>
          </p:nvSpPr>
          <p:spPr>
            <a:xfrm>
              <a:off x="2075141" y="1666492"/>
              <a:ext cx="4530" cy="270199"/>
            </a:xfrm>
            <a:custGeom>
              <a:avLst/>
              <a:gdLst/>
              <a:ahLst/>
              <a:cxnLst/>
              <a:rect l="l" t="t" r="r" b="b"/>
              <a:pathLst>
                <a:path w="261" h="15569" extrusionOk="0">
                  <a:moveTo>
                    <a:pt x="169" y="0"/>
                  </a:moveTo>
                  <a:cubicBezTo>
                    <a:pt x="123" y="0"/>
                    <a:pt x="77" y="29"/>
                    <a:pt x="77" y="88"/>
                  </a:cubicBezTo>
                  <a:cubicBezTo>
                    <a:pt x="54" y="4594"/>
                    <a:pt x="31" y="9097"/>
                    <a:pt x="11" y="13600"/>
                  </a:cubicBezTo>
                  <a:cubicBezTo>
                    <a:pt x="8" y="14228"/>
                    <a:pt x="5" y="14853"/>
                    <a:pt x="1" y="15482"/>
                  </a:cubicBezTo>
                  <a:cubicBezTo>
                    <a:pt x="1" y="15540"/>
                    <a:pt x="47" y="15569"/>
                    <a:pt x="93" y="15569"/>
                  </a:cubicBezTo>
                  <a:cubicBezTo>
                    <a:pt x="138" y="15569"/>
                    <a:pt x="184" y="15540"/>
                    <a:pt x="184" y="15482"/>
                  </a:cubicBezTo>
                  <a:cubicBezTo>
                    <a:pt x="207" y="10975"/>
                    <a:pt x="231" y="6472"/>
                    <a:pt x="251" y="1968"/>
                  </a:cubicBezTo>
                  <a:cubicBezTo>
                    <a:pt x="254" y="1341"/>
                    <a:pt x="257" y="715"/>
                    <a:pt x="260" y="88"/>
                  </a:cubicBezTo>
                  <a:cubicBezTo>
                    <a:pt x="260" y="29"/>
                    <a:pt x="214" y="0"/>
                    <a:pt x="169" y="0"/>
                  </a:cubicBezTo>
                  <a:close/>
                </a:path>
              </a:pathLst>
            </a:custGeom>
            <a:solidFill>
              <a:srgbClr val="082F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29"/>
            <p:cNvSpPr/>
            <p:nvPr/>
          </p:nvSpPr>
          <p:spPr>
            <a:xfrm>
              <a:off x="1937135" y="1797313"/>
              <a:ext cx="277905" cy="4582"/>
            </a:xfrm>
            <a:custGeom>
              <a:avLst/>
              <a:gdLst/>
              <a:ahLst/>
              <a:cxnLst/>
              <a:rect l="l" t="t" r="r" b="b"/>
              <a:pathLst>
                <a:path w="16013" h="264" extrusionOk="0">
                  <a:moveTo>
                    <a:pt x="120" y="0"/>
                  </a:moveTo>
                  <a:cubicBezTo>
                    <a:pt x="1" y="0"/>
                    <a:pt x="1" y="184"/>
                    <a:pt x="120" y="187"/>
                  </a:cubicBezTo>
                  <a:cubicBezTo>
                    <a:pt x="1891" y="193"/>
                    <a:pt x="3662" y="203"/>
                    <a:pt x="5434" y="210"/>
                  </a:cubicBezTo>
                  <a:cubicBezTo>
                    <a:pt x="8266" y="227"/>
                    <a:pt x="11094" y="239"/>
                    <a:pt x="13925" y="253"/>
                  </a:cubicBezTo>
                  <a:cubicBezTo>
                    <a:pt x="14580" y="256"/>
                    <a:pt x="15238" y="259"/>
                    <a:pt x="15893" y="263"/>
                  </a:cubicBezTo>
                  <a:cubicBezTo>
                    <a:pt x="16013" y="263"/>
                    <a:pt x="16013" y="80"/>
                    <a:pt x="15893" y="77"/>
                  </a:cubicBezTo>
                  <a:cubicBezTo>
                    <a:pt x="14122" y="70"/>
                    <a:pt x="12350" y="60"/>
                    <a:pt x="10579" y="54"/>
                  </a:cubicBezTo>
                  <a:cubicBezTo>
                    <a:pt x="7747" y="37"/>
                    <a:pt x="4919" y="24"/>
                    <a:pt x="2087" y="10"/>
                  </a:cubicBezTo>
                  <a:cubicBezTo>
                    <a:pt x="1432" y="7"/>
                    <a:pt x="774" y="4"/>
                    <a:pt x="120" y="0"/>
                  </a:cubicBezTo>
                  <a:close/>
                </a:path>
              </a:pathLst>
            </a:custGeom>
            <a:solidFill>
              <a:srgbClr val="082F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29"/>
            <p:cNvSpPr/>
            <p:nvPr/>
          </p:nvSpPr>
          <p:spPr>
            <a:xfrm>
              <a:off x="2056884" y="1541363"/>
              <a:ext cx="39396" cy="127750"/>
            </a:xfrm>
            <a:custGeom>
              <a:avLst/>
              <a:gdLst/>
              <a:ahLst/>
              <a:cxnLst/>
              <a:rect l="l" t="t" r="r" b="b"/>
              <a:pathLst>
                <a:path w="2270" h="7361" extrusionOk="0">
                  <a:moveTo>
                    <a:pt x="1145" y="1"/>
                  </a:moveTo>
                  <a:cubicBezTo>
                    <a:pt x="925" y="1"/>
                    <a:pt x="702" y="122"/>
                    <a:pt x="534" y="401"/>
                  </a:cubicBezTo>
                  <a:cubicBezTo>
                    <a:pt x="0" y="1296"/>
                    <a:pt x="239" y="2704"/>
                    <a:pt x="362" y="3672"/>
                  </a:cubicBezTo>
                  <a:cubicBezTo>
                    <a:pt x="511" y="4831"/>
                    <a:pt x="704" y="6028"/>
                    <a:pt x="1060" y="7148"/>
                  </a:cubicBezTo>
                  <a:cubicBezTo>
                    <a:pt x="1075" y="7191"/>
                    <a:pt x="1111" y="7210"/>
                    <a:pt x="1147" y="7210"/>
                  </a:cubicBezTo>
                  <a:cubicBezTo>
                    <a:pt x="1203" y="7210"/>
                    <a:pt x="1258" y="7166"/>
                    <a:pt x="1236" y="7098"/>
                  </a:cubicBezTo>
                  <a:cubicBezTo>
                    <a:pt x="983" y="6293"/>
                    <a:pt x="827" y="5443"/>
                    <a:pt x="688" y="4612"/>
                  </a:cubicBezTo>
                  <a:cubicBezTo>
                    <a:pt x="495" y="3482"/>
                    <a:pt x="286" y="2230"/>
                    <a:pt x="499" y="1086"/>
                  </a:cubicBezTo>
                  <a:cubicBezTo>
                    <a:pt x="558" y="747"/>
                    <a:pt x="684" y="282"/>
                    <a:pt x="1073" y="188"/>
                  </a:cubicBezTo>
                  <a:cubicBezTo>
                    <a:pt x="1117" y="178"/>
                    <a:pt x="1159" y="173"/>
                    <a:pt x="1198" y="173"/>
                  </a:cubicBezTo>
                  <a:cubicBezTo>
                    <a:pt x="1521" y="173"/>
                    <a:pt x="1674" y="513"/>
                    <a:pt x="1751" y="803"/>
                  </a:cubicBezTo>
                  <a:cubicBezTo>
                    <a:pt x="2040" y="1877"/>
                    <a:pt x="1864" y="3120"/>
                    <a:pt x="1738" y="4204"/>
                  </a:cubicBezTo>
                  <a:cubicBezTo>
                    <a:pt x="1622" y="5221"/>
                    <a:pt x="1476" y="6250"/>
                    <a:pt x="1236" y="7244"/>
                  </a:cubicBezTo>
                  <a:cubicBezTo>
                    <a:pt x="1220" y="7314"/>
                    <a:pt x="1278" y="7360"/>
                    <a:pt x="1332" y="7360"/>
                  </a:cubicBezTo>
                  <a:cubicBezTo>
                    <a:pt x="1369" y="7360"/>
                    <a:pt x="1404" y="7340"/>
                    <a:pt x="1416" y="7294"/>
                  </a:cubicBezTo>
                  <a:cubicBezTo>
                    <a:pt x="1648" y="6327"/>
                    <a:pt x="1787" y="5330"/>
                    <a:pt x="1907" y="4346"/>
                  </a:cubicBezTo>
                  <a:cubicBezTo>
                    <a:pt x="2047" y="3183"/>
                    <a:pt x="2269" y="1784"/>
                    <a:pt x="1898" y="644"/>
                  </a:cubicBezTo>
                  <a:cubicBezTo>
                    <a:pt x="1770" y="252"/>
                    <a:pt x="1461" y="1"/>
                    <a:pt x="11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29"/>
            <p:cNvSpPr/>
            <p:nvPr/>
          </p:nvSpPr>
          <p:spPr>
            <a:xfrm>
              <a:off x="2080088" y="1557989"/>
              <a:ext cx="71659" cy="110083"/>
            </a:xfrm>
            <a:custGeom>
              <a:avLst/>
              <a:gdLst/>
              <a:ahLst/>
              <a:cxnLst/>
              <a:rect l="l" t="t" r="r" b="b"/>
              <a:pathLst>
                <a:path w="4129" h="6343" extrusionOk="0">
                  <a:moveTo>
                    <a:pt x="3452" y="179"/>
                  </a:moveTo>
                  <a:cubicBezTo>
                    <a:pt x="3476" y="179"/>
                    <a:pt x="3500" y="181"/>
                    <a:pt x="3524" y="184"/>
                  </a:cubicBezTo>
                  <a:cubicBezTo>
                    <a:pt x="3940" y="244"/>
                    <a:pt x="3894" y="677"/>
                    <a:pt x="3804" y="982"/>
                  </a:cubicBezTo>
                  <a:cubicBezTo>
                    <a:pt x="3505" y="2009"/>
                    <a:pt x="2751" y="2950"/>
                    <a:pt x="2119" y="3787"/>
                  </a:cubicBezTo>
                  <a:cubicBezTo>
                    <a:pt x="1523" y="4574"/>
                    <a:pt x="899" y="5342"/>
                    <a:pt x="242" y="6079"/>
                  </a:cubicBezTo>
                  <a:lnTo>
                    <a:pt x="242" y="6079"/>
                  </a:lnTo>
                  <a:cubicBezTo>
                    <a:pt x="437" y="5330"/>
                    <a:pt x="727" y="4593"/>
                    <a:pt x="1012" y="3877"/>
                  </a:cubicBezTo>
                  <a:cubicBezTo>
                    <a:pt x="1431" y="2817"/>
                    <a:pt x="1889" y="1683"/>
                    <a:pt x="2607" y="786"/>
                  </a:cubicBezTo>
                  <a:cubicBezTo>
                    <a:pt x="2800" y="543"/>
                    <a:pt x="3107" y="179"/>
                    <a:pt x="3452" y="179"/>
                  </a:cubicBezTo>
                  <a:close/>
                  <a:moveTo>
                    <a:pt x="3456" y="0"/>
                  </a:moveTo>
                  <a:cubicBezTo>
                    <a:pt x="3325" y="0"/>
                    <a:pt x="3178" y="42"/>
                    <a:pt x="3023" y="138"/>
                  </a:cubicBezTo>
                  <a:cubicBezTo>
                    <a:pt x="2634" y="377"/>
                    <a:pt x="2352" y="796"/>
                    <a:pt x="2113" y="1172"/>
                  </a:cubicBezTo>
                  <a:cubicBezTo>
                    <a:pt x="1760" y="1733"/>
                    <a:pt x="1471" y="2335"/>
                    <a:pt x="1205" y="2939"/>
                  </a:cubicBezTo>
                  <a:cubicBezTo>
                    <a:pt x="743" y="3993"/>
                    <a:pt x="285" y="5100"/>
                    <a:pt x="19" y="6220"/>
                  </a:cubicBezTo>
                  <a:cubicBezTo>
                    <a:pt x="1" y="6290"/>
                    <a:pt x="58" y="6336"/>
                    <a:pt x="113" y="6336"/>
                  </a:cubicBezTo>
                  <a:cubicBezTo>
                    <a:pt x="130" y="6336"/>
                    <a:pt x="147" y="6331"/>
                    <a:pt x="161" y="6322"/>
                  </a:cubicBezTo>
                  <a:lnTo>
                    <a:pt x="161" y="6322"/>
                  </a:lnTo>
                  <a:cubicBezTo>
                    <a:pt x="177" y="6335"/>
                    <a:pt x="196" y="6343"/>
                    <a:pt x="216" y="6343"/>
                  </a:cubicBezTo>
                  <a:cubicBezTo>
                    <a:pt x="237" y="6343"/>
                    <a:pt x="259" y="6334"/>
                    <a:pt x="278" y="6312"/>
                  </a:cubicBezTo>
                  <a:cubicBezTo>
                    <a:pt x="936" y="5582"/>
                    <a:pt x="1564" y="4817"/>
                    <a:pt x="2162" y="4033"/>
                  </a:cubicBezTo>
                  <a:cubicBezTo>
                    <a:pt x="2854" y="3126"/>
                    <a:pt x="3744" y="2059"/>
                    <a:pt x="4010" y="919"/>
                  </a:cubicBezTo>
                  <a:cubicBezTo>
                    <a:pt x="4129" y="418"/>
                    <a:pt x="3868" y="0"/>
                    <a:pt x="34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29"/>
            <p:cNvSpPr/>
            <p:nvPr/>
          </p:nvSpPr>
          <p:spPr>
            <a:xfrm>
              <a:off x="2079307" y="1624337"/>
              <a:ext cx="97778" cy="44168"/>
            </a:xfrm>
            <a:custGeom>
              <a:avLst/>
              <a:gdLst/>
              <a:ahLst/>
              <a:cxnLst/>
              <a:rect l="l" t="t" r="r" b="b"/>
              <a:pathLst>
                <a:path w="5634" h="2545" extrusionOk="0">
                  <a:moveTo>
                    <a:pt x="4834" y="184"/>
                  </a:moveTo>
                  <a:cubicBezTo>
                    <a:pt x="5005" y="184"/>
                    <a:pt x="5167" y="225"/>
                    <a:pt x="5261" y="360"/>
                  </a:cubicBezTo>
                  <a:cubicBezTo>
                    <a:pt x="5451" y="629"/>
                    <a:pt x="5115" y="865"/>
                    <a:pt x="4916" y="991"/>
                  </a:cubicBezTo>
                  <a:cubicBezTo>
                    <a:pt x="4178" y="1453"/>
                    <a:pt x="3254" y="1672"/>
                    <a:pt x="2420" y="1885"/>
                  </a:cubicBezTo>
                  <a:cubicBezTo>
                    <a:pt x="1745" y="2058"/>
                    <a:pt x="1061" y="2208"/>
                    <a:pt x="374" y="2331"/>
                  </a:cubicBezTo>
                  <a:lnTo>
                    <a:pt x="374" y="2331"/>
                  </a:lnTo>
                  <a:cubicBezTo>
                    <a:pt x="853" y="1978"/>
                    <a:pt x="1377" y="1672"/>
                    <a:pt x="1888" y="1377"/>
                  </a:cubicBezTo>
                  <a:cubicBezTo>
                    <a:pt x="2666" y="928"/>
                    <a:pt x="3497" y="456"/>
                    <a:pt x="4381" y="250"/>
                  </a:cubicBezTo>
                  <a:cubicBezTo>
                    <a:pt x="4504" y="221"/>
                    <a:pt x="4672" y="184"/>
                    <a:pt x="4834" y="184"/>
                  </a:cubicBezTo>
                  <a:close/>
                  <a:moveTo>
                    <a:pt x="4743" y="0"/>
                  </a:moveTo>
                  <a:cubicBezTo>
                    <a:pt x="3966" y="0"/>
                    <a:pt x="3094" y="516"/>
                    <a:pt x="2460" y="851"/>
                  </a:cubicBezTo>
                  <a:cubicBezTo>
                    <a:pt x="1639" y="1283"/>
                    <a:pt x="798" y="1759"/>
                    <a:pt x="67" y="2334"/>
                  </a:cubicBezTo>
                  <a:cubicBezTo>
                    <a:pt x="1" y="2386"/>
                    <a:pt x="49" y="2467"/>
                    <a:pt x="115" y="2483"/>
                  </a:cubicBezTo>
                  <a:lnTo>
                    <a:pt x="115" y="2483"/>
                  </a:lnTo>
                  <a:cubicBezTo>
                    <a:pt x="129" y="2517"/>
                    <a:pt x="160" y="2544"/>
                    <a:pt x="202" y="2544"/>
                  </a:cubicBezTo>
                  <a:cubicBezTo>
                    <a:pt x="208" y="2544"/>
                    <a:pt x="213" y="2544"/>
                    <a:pt x="219" y="2543"/>
                  </a:cubicBezTo>
                  <a:cubicBezTo>
                    <a:pt x="1024" y="2406"/>
                    <a:pt x="1819" y="2230"/>
                    <a:pt x="2606" y="2024"/>
                  </a:cubicBezTo>
                  <a:cubicBezTo>
                    <a:pt x="3457" y="1805"/>
                    <a:pt x="4531" y="1579"/>
                    <a:pt x="5221" y="998"/>
                  </a:cubicBezTo>
                  <a:cubicBezTo>
                    <a:pt x="5634" y="652"/>
                    <a:pt x="5548" y="101"/>
                    <a:pt x="4976" y="17"/>
                  </a:cubicBezTo>
                  <a:cubicBezTo>
                    <a:pt x="4899" y="6"/>
                    <a:pt x="4822" y="0"/>
                    <a:pt x="47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29"/>
            <p:cNvSpPr/>
            <p:nvPr/>
          </p:nvSpPr>
          <p:spPr>
            <a:xfrm>
              <a:off x="2007509" y="1558492"/>
              <a:ext cx="70565" cy="109579"/>
            </a:xfrm>
            <a:custGeom>
              <a:avLst/>
              <a:gdLst/>
              <a:ahLst/>
              <a:cxnLst/>
              <a:rect l="l" t="t" r="r" b="b"/>
              <a:pathLst>
                <a:path w="4066" h="6314" extrusionOk="0">
                  <a:moveTo>
                    <a:pt x="587" y="145"/>
                  </a:moveTo>
                  <a:cubicBezTo>
                    <a:pt x="828" y="145"/>
                    <a:pt x="1081" y="350"/>
                    <a:pt x="1236" y="508"/>
                  </a:cubicBezTo>
                  <a:cubicBezTo>
                    <a:pt x="2008" y="1282"/>
                    <a:pt x="2466" y="2425"/>
                    <a:pt x="2878" y="3416"/>
                  </a:cubicBezTo>
                  <a:cubicBezTo>
                    <a:pt x="3235" y="4266"/>
                    <a:pt x="3592" y="5151"/>
                    <a:pt x="3824" y="6050"/>
                  </a:cubicBezTo>
                  <a:lnTo>
                    <a:pt x="3824" y="6050"/>
                  </a:lnTo>
                  <a:cubicBezTo>
                    <a:pt x="3290" y="5450"/>
                    <a:pt x="2776" y="4824"/>
                    <a:pt x="2279" y="4190"/>
                  </a:cubicBezTo>
                  <a:cubicBezTo>
                    <a:pt x="1582" y="3296"/>
                    <a:pt x="841" y="2349"/>
                    <a:pt x="388" y="1298"/>
                  </a:cubicBezTo>
                  <a:cubicBezTo>
                    <a:pt x="273" y="1023"/>
                    <a:pt x="43" y="508"/>
                    <a:pt x="316" y="255"/>
                  </a:cubicBezTo>
                  <a:cubicBezTo>
                    <a:pt x="400" y="176"/>
                    <a:pt x="493" y="145"/>
                    <a:pt x="587" y="145"/>
                  </a:cubicBezTo>
                  <a:close/>
                  <a:moveTo>
                    <a:pt x="556" y="0"/>
                  </a:moveTo>
                  <a:cubicBezTo>
                    <a:pt x="253" y="0"/>
                    <a:pt x="0" y="173"/>
                    <a:pt x="13" y="611"/>
                  </a:cubicBezTo>
                  <a:cubicBezTo>
                    <a:pt x="23" y="1049"/>
                    <a:pt x="262" y="1491"/>
                    <a:pt x="465" y="1867"/>
                  </a:cubicBezTo>
                  <a:cubicBezTo>
                    <a:pt x="784" y="2452"/>
                    <a:pt x="1166" y="3004"/>
                    <a:pt x="1562" y="3542"/>
                  </a:cubicBezTo>
                  <a:cubicBezTo>
                    <a:pt x="2256" y="4493"/>
                    <a:pt x="3001" y="5410"/>
                    <a:pt x="3789" y="6283"/>
                  </a:cubicBezTo>
                  <a:cubicBezTo>
                    <a:pt x="3808" y="6305"/>
                    <a:pt x="3829" y="6314"/>
                    <a:pt x="3851" y="6314"/>
                  </a:cubicBezTo>
                  <a:cubicBezTo>
                    <a:pt x="3870" y="6314"/>
                    <a:pt x="3890" y="6306"/>
                    <a:pt x="3905" y="6293"/>
                  </a:cubicBezTo>
                  <a:lnTo>
                    <a:pt x="3905" y="6293"/>
                  </a:lnTo>
                  <a:cubicBezTo>
                    <a:pt x="3919" y="6302"/>
                    <a:pt x="3936" y="6307"/>
                    <a:pt x="3953" y="6307"/>
                  </a:cubicBezTo>
                  <a:cubicBezTo>
                    <a:pt x="4008" y="6307"/>
                    <a:pt x="4066" y="6261"/>
                    <a:pt x="4048" y="6191"/>
                  </a:cubicBezTo>
                  <a:cubicBezTo>
                    <a:pt x="3818" y="5227"/>
                    <a:pt x="3436" y="4280"/>
                    <a:pt x="3057" y="3366"/>
                  </a:cubicBezTo>
                  <a:cubicBezTo>
                    <a:pt x="2622" y="2326"/>
                    <a:pt x="2137" y="1069"/>
                    <a:pt x="1279" y="292"/>
                  </a:cubicBezTo>
                  <a:cubicBezTo>
                    <a:pt x="1083" y="114"/>
                    <a:pt x="803" y="0"/>
                    <a:pt x="5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29"/>
            <p:cNvSpPr/>
            <p:nvPr/>
          </p:nvSpPr>
          <p:spPr>
            <a:xfrm>
              <a:off x="1979238" y="1624441"/>
              <a:ext cx="99617" cy="44064"/>
            </a:xfrm>
            <a:custGeom>
              <a:avLst/>
              <a:gdLst/>
              <a:ahLst/>
              <a:cxnLst/>
              <a:rect l="l" t="t" r="r" b="b"/>
              <a:pathLst>
                <a:path w="5740" h="2539" extrusionOk="0">
                  <a:moveTo>
                    <a:pt x="949" y="186"/>
                  </a:moveTo>
                  <a:cubicBezTo>
                    <a:pt x="988" y="186"/>
                    <a:pt x="1024" y="187"/>
                    <a:pt x="1057" y="190"/>
                  </a:cubicBezTo>
                  <a:cubicBezTo>
                    <a:pt x="1922" y="270"/>
                    <a:pt x="2782" y="773"/>
                    <a:pt x="3523" y="1184"/>
                  </a:cubicBezTo>
                  <a:cubicBezTo>
                    <a:pt x="4147" y="1531"/>
                    <a:pt x="4790" y="1897"/>
                    <a:pt x="5368" y="2326"/>
                  </a:cubicBezTo>
                  <a:lnTo>
                    <a:pt x="5368" y="2326"/>
                  </a:lnTo>
                  <a:cubicBezTo>
                    <a:pt x="3927" y="2075"/>
                    <a:pt x="2366" y="1782"/>
                    <a:pt x="1064" y="1118"/>
                  </a:cubicBezTo>
                  <a:cubicBezTo>
                    <a:pt x="858" y="1012"/>
                    <a:pt x="436" y="816"/>
                    <a:pt x="419" y="536"/>
                  </a:cubicBezTo>
                  <a:cubicBezTo>
                    <a:pt x="405" y="251"/>
                    <a:pt x="715" y="186"/>
                    <a:pt x="949" y="186"/>
                  </a:cubicBezTo>
                  <a:close/>
                  <a:moveTo>
                    <a:pt x="961" y="0"/>
                  </a:moveTo>
                  <a:cubicBezTo>
                    <a:pt x="505" y="0"/>
                    <a:pt x="0" y="359"/>
                    <a:pt x="359" y="836"/>
                  </a:cubicBezTo>
                  <a:cubicBezTo>
                    <a:pt x="572" y="1112"/>
                    <a:pt x="941" y="1271"/>
                    <a:pt x="1250" y="1403"/>
                  </a:cubicBezTo>
                  <a:cubicBezTo>
                    <a:pt x="1722" y="1613"/>
                    <a:pt x="2221" y="1766"/>
                    <a:pt x="2719" y="1909"/>
                  </a:cubicBezTo>
                  <a:cubicBezTo>
                    <a:pt x="3640" y="2168"/>
                    <a:pt x="4577" y="2374"/>
                    <a:pt x="5517" y="2537"/>
                  </a:cubicBezTo>
                  <a:cubicBezTo>
                    <a:pt x="5523" y="2538"/>
                    <a:pt x="5530" y="2538"/>
                    <a:pt x="5535" y="2538"/>
                  </a:cubicBezTo>
                  <a:cubicBezTo>
                    <a:pt x="5578" y="2538"/>
                    <a:pt x="5610" y="2511"/>
                    <a:pt x="5624" y="2478"/>
                  </a:cubicBezTo>
                  <a:lnTo>
                    <a:pt x="5624" y="2478"/>
                  </a:lnTo>
                  <a:cubicBezTo>
                    <a:pt x="5691" y="2461"/>
                    <a:pt x="5740" y="2380"/>
                    <a:pt x="5674" y="2328"/>
                  </a:cubicBezTo>
                  <a:cubicBezTo>
                    <a:pt x="5052" y="1839"/>
                    <a:pt x="4347" y="1434"/>
                    <a:pt x="3656" y="1052"/>
                  </a:cubicBezTo>
                  <a:cubicBezTo>
                    <a:pt x="2872" y="613"/>
                    <a:pt x="1922" y="44"/>
                    <a:pt x="997" y="1"/>
                  </a:cubicBezTo>
                  <a:cubicBezTo>
                    <a:pt x="985" y="1"/>
                    <a:pt x="973" y="0"/>
                    <a:pt x="9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29"/>
            <p:cNvSpPr/>
            <p:nvPr/>
          </p:nvSpPr>
          <p:spPr>
            <a:xfrm>
              <a:off x="2136526" y="1750420"/>
              <a:ext cx="15984" cy="15932"/>
            </a:xfrm>
            <a:custGeom>
              <a:avLst/>
              <a:gdLst/>
              <a:ahLst/>
              <a:cxnLst/>
              <a:rect l="l" t="t" r="r" b="b"/>
              <a:pathLst>
                <a:path w="921" h="918" extrusionOk="0">
                  <a:moveTo>
                    <a:pt x="462" y="1"/>
                  </a:moveTo>
                  <a:cubicBezTo>
                    <a:pt x="206" y="1"/>
                    <a:pt x="0" y="206"/>
                    <a:pt x="0" y="459"/>
                  </a:cubicBezTo>
                  <a:cubicBezTo>
                    <a:pt x="0" y="715"/>
                    <a:pt x="206" y="918"/>
                    <a:pt x="462" y="918"/>
                  </a:cubicBezTo>
                  <a:cubicBezTo>
                    <a:pt x="715" y="918"/>
                    <a:pt x="921" y="715"/>
                    <a:pt x="921" y="459"/>
                  </a:cubicBezTo>
                  <a:cubicBezTo>
                    <a:pt x="921" y="206"/>
                    <a:pt x="715" y="1"/>
                    <a:pt x="462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29"/>
            <p:cNvSpPr/>
            <p:nvPr/>
          </p:nvSpPr>
          <p:spPr>
            <a:xfrm>
              <a:off x="1962456" y="1701913"/>
              <a:ext cx="15932" cy="15932"/>
            </a:xfrm>
            <a:custGeom>
              <a:avLst/>
              <a:gdLst/>
              <a:ahLst/>
              <a:cxnLst/>
              <a:rect l="l" t="t" r="r" b="b"/>
              <a:pathLst>
                <a:path w="918" h="918" extrusionOk="0">
                  <a:moveTo>
                    <a:pt x="459" y="1"/>
                  </a:moveTo>
                  <a:cubicBezTo>
                    <a:pt x="206" y="1"/>
                    <a:pt x="0" y="207"/>
                    <a:pt x="0" y="459"/>
                  </a:cubicBezTo>
                  <a:cubicBezTo>
                    <a:pt x="0" y="715"/>
                    <a:pt x="206" y="918"/>
                    <a:pt x="459" y="918"/>
                  </a:cubicBezTo>
                  <a:cubicBezTo>
                    <a:pt x="711" y="918"/>
                    <a:pt x="918" y="715"/>
                    <a:pt x="918" y="459"/>
                  </a:cubicBezTo>
                  <a:cubicBezTo>
                    <a:pt x="918" y="207"/>
                    <a:pt x="711" y="1"/>
                    <a:pt x="459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29"/>
            <p:cNvSpPr/>
            <p:nvPr/>
          </p:nvSpPr>
          <p:spPr>
            <a:xfrm>
              <a:off x="2181111" y="1703996"/>
              <a:ext cx="5206" cy="5206"/>
            </a:xfrm>
            <a:custGeom>
              <a:avLst/>
              <a:gdLst/>
              <a:ahLst/>
              <a:cxnLst/>
              <a:rect l="l" t="t" r="r" b="b"/>
              <a:pathLst>
                <a:path w="300" h="300" extrusionOk="0">
                  <a:moveTo>
                    <a:pt x="150" y="0"/>
                  </a:moveTo>
                  <a:cubicBezTo>
                    <a:pt x="67" y="0"/>
                    <a:pt x="1" y="67"/>
                    <a:pt x="1" y="150"/>
                  </a:cubicBezTo>
                  <a:cubicBezTo>
                    <a:pt x="1" y="229"/>
                    <a:pt x="67" y="299"/>
                    <a:pt x="150" y="299"/>
                  </a:cubicBezTo>
                  <a:cubicBezTo>
                    <a:pt x="233" y="299"/>
                    <a:pt x="300" y="229"/>
                    <a:pt x="300" y="150"/>
                  </a:cubicBezTo>
                  <a:cubicBezTo>
                    <a:pt x="300" y="67"/>
                    <a:pt x="233" y="0"/>
                    <a:pt x="150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29"/>
            <p:cNvSpPr/>
            <p:nvPr/>
          </p:nvSpPr>
          <p:spPr>
            <a:xfrm>
              <a:off x="2118633" y="1709931"/>
              <a:ext cx="9198" cy="9181"/>
            </a:xfrm>
            <a:custGeom>
              <a:avLst/>
              <a:gdLst/>
              <a:ahLst/>
              <a:cxnLst/>
              <a:rect l="l" t="t" r="r" b="b"/>
              <a:pathLst>
                <a:path w="530" h="529" extrusionOk="0">
                  <a:moveTo>
                    <a:pt x="267" y="1"/>
                  </a:moveTo>
                  <a:cubicBezTo>
                    <a:pt x="121" y="1"/>
                    <a:pt x="1" y="120"/>
                    <a:pt x="1" y="266"/>
                  </a:cubicBezTo>
                  <a:cubicBezTo>
                    <a:pt x="1" y="413"/>
                    <a:pt x="121" y="529"/>
                    <a:pt x="267" y="529"/>
                  </a:cubicBezTo>
                  <a:cubicBezTo>
                    <a:pt x="413" y="529"/>
                    <a:pt x="530" y="413"/>
                    <a:pt x="530" y="266"/>
                  </a:cubicBezTo>
                  <a:cubicBezTo>
                    <a:pt x="530" y="120"/>
                    <a:pt x="413" y="1"/>
                    <a:pt x="267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29"/>
            <p:cNvSpPr/>
            <p:nvPr/>
          </p:nvSpPr>
          <p:spPr>
            <a:xfrm>
              <a:off x="1978197" y="1864321"/>
              <a:ext cx="18240" cy="15967"/>
            </a:xfrm>
            <a:custGeom>
              <a:avLst/>
              <a:gdLst/>
              <a:ahLst/>
              <a:cxnLst/>
              <a:rect l="l" t="t" r="r" b="b"/>
              <a:pathLst>
                <a:path w="1051" h="920" extrusionOk="0">
                  <a:moveTo>
                    <a:pt x="526" y="0"/>
                  </a:moveTo>
                  <a:cubicBezTo>
                    <a:pt x="456" y="0"/>
                    <a:pt x="384" y="17"/>
                    <a:pt x="316" y="51"/>
                  </a:cubicBezTo>
                  <a:cubicBezTo>
                    <a:pt x="91" y="167"/>
                    <a:pt x="0" y="443"/>
                    <a:pt x="117" y="670"/>
                  </a:cubicBezTo>
                  <a:cubicBezTo>
                    <a:pt x="199" y="828"/>
                    <a:pt x="361" y="920"/>
                    <a:pt x="528" y="920"/>
                  </a:cubicBezTo>
                  <a:cubicBezTo>
                    <a:pt x="598" y="920"/>
                    <a:pt x="669" y="903"/>
                    <a:pt x="735" y="869"/>
                  </a:cubicBezTo>
                  <a:cubicBezTo>
                    <a:pt x="961" y="752"/>
                    <a:pt x="1051" y="473"/>
                    <a:pt x="934" y="247"/>
                  </a:cubicBezTo>
                  <a:cubicBezTo>
                    <a:pt x="853" y="91"/>
                    <a:pt x="693" y="0"/>
                    <a:pt x="526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29"/>
            <p:cNvSpPr/>
            <p:nvPr/>
          </p:nvSpPr>
          <p:spPr>
            <a:xfrm>
              <a:off x="2166446" y="1839122"/>
              <a:ext cx="15949" cy="13988"/>
            </a:xfrm>
            <a:custGeom>
              <a:avLst/>
              <a:gdLst/>
              <a:ahLst/>
              <a:cxnLst/>
              <a:rect l="l" t="t" r="r" b="b"/>
              <a:pathLst>
                <a:path w="919" h="806" extrusionOk="0">
                  <a:moveTo>
                    <a:pt x="459" y="0"/>
                  </a:moveTo>
                  <a:cubicBezTo>
                    <a:pt x="397" y="0"/>
                    <a:pt x="335" y="14"/>
                    <a:pt x="277" y="44"/>
                  </a:cubicBezTo>
                  <a:cubicBezTo>
                    <a:pt x="77" y="147"/>
                    <a:pt x="1" y="390"/>
                    <a:pt x="101" y="586"/>
                  </a:cubicBezTo>
                  <a:cubicBezTo>
                    <a:pt x="173" y="726"/>
                    <a:pt x="315" y="805"/>
                    <a:pt x="460" y="805"/>
                  </a:cubicBezTo>
                  <a:cubicBezTo>
                    <a:pt x="522" y="805"/>
                    <a:pt x="584" y="791"/>
                    <a:pt x="642" y="762"/>
                  </a:cubicBezTo>
                  <a:cubicBezTo>
                    <a:pt x="842" y="659"/>
                    <a:pt x="918" y="416"/>
                    <a:pt x="818" y="220"/>
                  </a:cubicBezTo>
                  <a:cubicBezTo>
                    <a:pt x="746" y="80"/>
                    <a:pt x="604" y="0"/>
                    <a:pt x="459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29"/>
            <p:cNvSpPr/>
            <p:nvPr/>
          </p:nvSpPr>
          <p:spPr>
            <a:xfrm>
              <a:off x="2034444" y="1900072"/>
              <a:ext cx="5953" cy="5189"/>
            </a:xfrm>
            <a:custGeom>
              <a:avLst/>
              <a:gdLst/>
              <a:ahLst/>
              <a:cxnLst/>
              <a:rect l="l" t="t" r="r" b="b"/>
              <a:pathLst>
                <a:path w="343" h="299" extrusionOk="0">
                  <a:moveTo>
                    <a:pt x="172" y="0"/>
                  </a:moveTo>
                  <a:cubicBezTo>
                    <a:pt x="149" y="0"/>
                    <a:pt x="125" y="6"/>
                    <a:pt x="103" y="18"/>
                  </a:cubicBezTo>
                  <a:cubicBezTo>
                    <a:pt x="30" y="55"/>
                    <a:pt x="0" y="145"/>
                    <a:pt x="37" y="218"/>
                  </a:cubicBezTo>
                  <a:cubicBezTo>
                    <a:pt x="65" y="269"/>
                    <a:pt x="116" y="298"/>
                    <a:pt x="170" y="298"/>
                  </a:cubicBezTo>
                  <a:cubicBezTo>
                    <a:pt x="193" y="298"/>
                    <a:pt x="217" y="293"/>
                    <a:pt x="239" y="281"/>
                  </a:cubicBezTo>
                  <a:cubicBezTo>
                    <a:pt x="312" y="245"/>
                    <a:pt x="342" y="155"/>
                    <a:pt x="302" y="81"/>
                  </a:cubicBezTo>
                  <a:cubicBezTo>
                    <a:pt x="277" y="30"/>
                    <a:pt x="226" y="0"/>
                    <a:pt x="172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29"/>
            <p:cNvSpPr/>
            <p:nvPr/>
          </p:nvSpPr>
          <p:spPr>
            <a:xfrm>
              <a:off x="2170663" y="1908038"/>
              <a:ext cx="5901" cy="5206"/>
            </a:xfrm>
            <a:custGeom>
              <a:avLst/>
              <a:gdLst/>
              <a:ahLst/>
              <a:cxnLst/>
              <a:rect l="l" t="t" r="r" b="b"/>
              <a:pathLst>
                <a:path w="340" h="300" extrusionOk="0">
                  <a:moveTo>
                    <a:pt x="173" y="0"/>
                  </a:moveTo>
                  <a:cubicBezTo>
                    <a:pt x="150" y="0"/>
                    <a:pt x="126" y="6"/>
                    <a:pt x="104" y="18"/>
                  </a:cubicBezTo>
                  <a:cubicBezTo>
                    <a:pt x="27" y="54"/>
                    <a:pt x="0" y="145"/>
                    <a:pt x="37" y="217"/>
                  </a:cubicBezTo>
                  <a:cubicBezTo>
                    <a:pt x="65" y="269"/>
                    <a:pt x="119" y="299"/>
                    <a:pt x="174" y="299"/>
                  </a:cubicBezTo>
                  <a:cubicBezTo>
                    <a:pt x="196" y="299"/>
                    <a:pt x="219" y="294"/>
                    <a:pt x="240" y="284"/>
                  </a:cubicBezTo>
                  <a:cubicBezTo>
                    <a:pt x="313" y="244"/>
                    <a:pt x="339" y="154"/>
                    <a:pt x="303" y="81"/>
                  </a:cubicBezTo>
                  <a:cubicBezTo>
                    <a:pt x="278" y="30"/>
                    <a:pt x="226" y="0"/>
                    <a:pt x="173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29"/>
            <p:cNvSpPr/>
            <p:nvPr/>
          </p:nvSpPr>
          <p:spPr>
            <a:xfrm>
              <a:off x="2110337" y="1828240"/>
              <a:ext cx="5901" cy="5189"/>
            </a:xfrm>
            <a:custGeom>
              <a:avLst/>
              <a:gdLst/>
              <a:ahLst/>
              <a:cxnLst/>
              <a:rect l="l" t="t" r="r" b="b"/>
              <a:pathLst>
                <a:path w="340" h="299" extrusionOk="0">
                  <a:moveTo>
                    <a:pt x="171" y="0"/>
                  </a:moveTo>
                  <a:cubicBezTo>
                    <a:pt x="148" y="0"/>
                    <a:pt x="123" y="6"/>
                    <a:pt x="100" y="17"/>
                  </a:cubicBezTo>
                  <a:cubicBezTo>
                    <a:pt x="27" y="53"/>
                    <a:pt x="0" y="146"/>
                    <a:pt x="37" y="219"/>
                  </a:cubicBezTo>
                  <a:cubicBezTo>
                    <a:pt x="63" y="270"/>
                    <a:pt x="116" y="299"/>
                    <a:pt x="170" y="299"/>
                  </a:cubicBezTo>
                  <a:cubicBezTo>
                    <a:pt x="194" y="299"/>
                    <a:pt x="218" y="293"/>
                    <a:pt x="240" y="282"/>
                  </a:cubicBezTo>
                  <a:cubicBezTo>
                    <a:pt x="313" y="246"/>
                    <a:pt x="339" y="152"/>
                    <a:pt x="303" y="80"/>
                  </a:cubicBezTo>
                  <a:cubicBezTo>
                    <a:pt x="277" y="29"/>
                    <a:pt x="226" y="0"/>
                    <a:pt x="171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29"/>
            <p:cNvSpPr/>
            <p:nvPr/>
          </p:nvSpPr>
          <p:spPr>
            <a:xfrm>
              <a:off x="1980401" y="1770552"/>
              <a:ext cx="5953" cy="5206"/>
            </a:xfrm>
            <a:custGeom>
              <a:avLst/>
              <a:gdLst/>
              <a:ahLst/>
              <a:cxnLst/>
              <a:rect l="l" t="t" r="r" b="b"/>
              <a:pathLst>
                <a:path w="343" h="300" extrusionOk="0">
                  <a:moveTo>
                    <a:pt x="171" y="1"/>
                  </a:moveTo>
                  <a:cubicBezTo>
                    <a:pt x="148" y="1"/>
                    <a:pt x="125" y="6"/>
                    <a:pt x="103" y="17"/>
                  </a:cubicBezTo>
                  <a:cubicBezTo>
                    <a:pt x="30" y="57"/>
                    <a:pt x="0" y="146"/>
                    <a:pt x="36" y="220"/>
                  </a:cubicBezTo>
                  <a:cubicBezTo>
                    <a:pt x="64" y="271"/>
                    <a:pt x="116" y="299"/>
                    <a:pt x="170" y="299"/>
                  </a:cubicBezTo>
                  <a:cubicBezTo>
                    <a:pt x="194" y="299"/>
                    <a:pt x="217" y="294"/>
                    <a:pt x="239" y="283"/>
                  </a:cubicBezTo>
                  <a:cubicBezTo>
                    <a:pt x="312" y="246"/>
                    <a:pt x="342" y="157"/>
                    <a:pt x="302" y="83"/>
                  </a:cubicBezTo>
                  <a:cubicBezTo>
                    <a:pt x="277" y="30"/>
                    <a:pt x="225" y="1"/>
                    <a:pt x="171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29"/>
            <p:cNvSpPr/>
            <p:nvPr/>
          </p:nvSpPr>
          <p:spPr>
            <a:xfrm>
              <a:off x="2043191" y="1828032"/>
              <a:ext cx="10517" cy="9198"/>
            </a:xfrm>
            <a:custGeom>
              <a:avLst/>
              <a:gdLst/>
              <a:ahLst/>
              <a:cxnLst/>
              <a:rect l="l" t="t" r="r" b="b"/>
              <a:pathLst>
                <a:path w="606" h="530" extrusionOk="0">
                  <a:moveTo>
                    <a:pt x="306" y="1"/>
                  </a:moveTo>
                  <a:cubicBezTo>
                    <a:pt x="265" y="1"/>
                    <a:pt x="223" y="11"/>
                    <a:pt x="184" y="32"/>
                  </a:cubicBezTo>
                  <a:cubicBezTo>
                    <a:pt x="54" y="98"/>
                    <a:pt x="1" y="258"/>
                    <a:pt x="67" y="388"/>
                  </a:cubicBezTo>
                  <a:cubicBezTo>
                    <a:pt x="116" y="478"/>
                    <a:pt x="209" y="530"/>
                    <a:pt x="305" y="530"/>
                  </a:cubicBezTo>
                  <a:cubicBezTo>
                    <a:pt x="346" y="530"/>
                    <a:pt x="387" y="520"/>
                    <a:pt x="426" y="500"/>
                  </a:cubicBezTo>
                  <a:cubicBezTo>
                    <a:pt x="556" y="434"/>
                    <a:pt x="606" y="274"/>
                    <a:pt x="539" y="144"/>
                  </a:cubicBezTo>
                  <a:cubicBezTo>
                    <a:pt x="493" y="54"/>
                    <a:pt x="401" y="1"/>
                    <a:pt x="306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29"/>
            <p:cNvSpPr/>
            <p:nvPr/>
          </p:nvSpPr>
          <p:spPr>
            <a:xfrm>
              <a:off x="2108723" y="1883377"/>
              <a:ext cx="10465" cy="9198"/>
            </a:xfrm>
            <a:custGeom>
              <a:avLst/>
              <a:gdLst/>
              <a:ahLst/>
              <a:cxnLst/>
              <a:rect l="l" t="t" r="r" b="b"/>
              <a:pathLst>
                <a:path w="603" h="530" extrusionOk="0">
                  <a:moveTo>
                    <a:pt x="301" y="0"/>
                  </a:moveTo>
                  <a:cubicBezTo>
                    <a:pt x="260" y="0"/>
                    <a:pt x="219" y="10"/>
                    <a:pt x="180" y="30"/>
                  </a:cubicBezTo>
                  <a:cubicBezTo>
                    <a:pt x="50" y="96"/>
                    <a:pt x="0" y="256"/>
                    <a:pt x="67" y="385"/>
                  </a:cubicBezTo>
                  <a:cubicBezTo>
                    <a:pt x="113" y="476"/>
                    <a:pt x="205" y="529"/>
                    <a:pt x="301" y="529"/>
                  </a:cubicBezTo>
                  <a:cubicBezTo>
                    <a:pt x="342" y="529"/>
                    <a:pt x="384" y="519"/>
                    <a:pt x="423" y="498"/>
                  </a:cubicBezTo>
                  <a:cubicBezTo>
                    <a:pt x="552" y="432"/>
                    <a:pt x="602" y="273"/>
                    <a:pt x="535" y="143"/>
                  </a:cubicBezTo>
                  <a:cubicBezTo>
                    <a:pt x="489" y="52"/>
                    <a:pt x="397" y="0"/>
                    <a:pt x="301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29"/>
            <p:cNvSpPr/>
            <p:nvPr/>
          </p:nvSpPr>
          <p:spPr>
            <a:xfrm>
              <a:off x="2030279" y="1702625"/>
              <a:ext cx="10517" cy="9215"/>
            </a:xfrm>
            <a:custGeom>
              <a:avLst/>
              <a:gdLst/>
              <a:ahLst/>
              <a:cxnLst/>
              <a:rect l="l" t="t" r="r" b="b"/>
              <a:pathLst>
                <a:path w="606" h="531" extrusionOk="0">
                  <a:moveTo>
                    <a:pt x="301" y="1"/>
                  </a:moveTo>
                  <a:cubicBezTo>
                    <a:pt x="262" y="1"/>
                    <a:pt x="221" y="10"/>
                    <a:pt x="183" y="29"/>
                  </a:cubicBezTo>
                  <a:cubicBezTo>
                    <a:pt x="53" y="99"/>
                    <a:pt x="1" y="256"/>
                    <a:pt x="67" y="388"/>
                  </a:cubicBezTo>
                  <a:cubicBezTo>
                    <a:pt x="116" y="479"/>
                    <a:pt x="207" y="531"/>
                    <a:pt x="303" y="531"/>
                  </a:cubicBezTo>
                  <a:cubicBezTo>
                    <a:pt x="344" y="531"/>
                    <a:pt x="386" y="521"/>
                    <a:pt x="426" y="501"/>
                  </a:cubicBezTo>
                  <a:cubicBezTo>
                    <a:pt x="556" y="435"/>
                    <a:pt x="605" y="276"/>
                    <a:pt x="539" y="146"/>
                  </a:cubicBezTo>
                  <a:cubicBezTo>
                    <a:pt x="492" y="54"/>
                    <a:pt x="398" y="1"/>
                    <a:pt x="301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29"/>
            <p:cNvSpPr/>
            <p:nvPr/>
          </p:nvSpPr>
          <p:spPr>
            <a:xfrm>
              <a:off x="2028318" y="1763766"/>
              <a:ext cx="10448" cy="9198"/>
            </a:xfrm>
            <a:custGeom>
              <a:avLst/>
              <a:gdLst/>
              <a:ahLst/>
              <a:cxnLst/>
              <a:rect l="l" t="t" r="r" b="b"/>
              <a:pathLst>
                <a:path w="602" h="530" extrusionOk="0">
                  <a:moveTo>
                    <a:pt x="299" y="1"/>
                  </a:moveTo>
                  <a:cubicBezTo>
                    <a:pt x="259" y="1"/>
                    <a:pt x="218" y="10"/>
                    <a:pt x="180" y="29"/>
                  </a:cubicBezTo>
                  <a:cubicBezTo>
                    <a:pt x="51" y="95"/>
                    <a:pt x="1" y="255"/>
                    <a:pt x="67" y="385"/>
                  </a:cubicBezTo>
                  <a:cubicBezTo>
                    <a:pt x="114" y="476"/>
                    <a:pt x="208" y="530"/>
                    <a:pt x="304" y="530"/>
                  </a:cubicBezTo>
                  <a:cubicBezTo>
                    <a:pt x="344" y="530"/>
                    <a:pt x="385" y="521"/>
                    <a:pt x="422" y="501"/>
                  </a:cubicBezTo>
                  <a:cubicBezTo>
                    <a:pt x="552" y="434"/>
                    <a:pt x="602" y="275"/>
                    <a:pt x="536" y="146"/>
                  </a:cubicBezTo>
                  <a:cubicBezTo>
                    <a:pt x="489" y="54"/>
                    <a:pt x="396" y="1"/>
                    <a:pt x="299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19" name="Google Shape;819;p29"/>
          <p:cNvSpPr txBox="1"/>
          <p:nvPr/>
        </p:nvSpPr>
        <p:spPr>
          <a:xfrm>
            <a:off x="2770146" y="3326223"/>
            <a:ext cx="1339944" cy="4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216000" rIns="91425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800" b="1">
                <a:solidFill>
                  <a:schemeClr val="accent1"/>
                </a:solidFill>
                <a:latin typeface="Comfortaa" panose="00000500000000000000" pitchFamily="2" charset="0"/>
                <a:ea typeface="Bahiana"/>
                <a:cs typeface="Bahiana"/>
                <a:sym typeface="Bahiana"/>
              </a:rPr>
              <a:t>Pipeline</a:t>
            </a:r>
          </a:p>
        </p:txBody>
      </p:sp>
      <p:grpSp>
        <p:nvGrpSpPr>
          <p:cNvPr id="846" name="Google Shape;846;p29"/>
          <p:cNvGrpSpPr/>
          <p:nvPr/>
        </p:nvGrpSpPr>
        <p:grpSpPr>
          <a:xfrm>
            <a:off x="2866355" y="2864972"/>
            <a:ext cx="301665" cy="395329"/>
            <a:chOff x="1926583" y="1541363"/>
            <a:chExt cx="301665" cy="395329"/>
          </a:xfrm>
        </p:grpSpPr>
        <p:sp>
          <p:nvSpPr>
            <p:cNvPr id="847" name="Google Shape;847;p29"/>
            <p:cNvSpPr/>
            <p:nvPr/>
          </p:nvSpPr>
          <p:spPr>
            <a:xfrm>
              <a:off x="1981744" y="1711627"/>
              <a:ext cx="191400" cy="1914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29"/>
            <p:cNvSpPr/>
            <p:nvPr/>
          </p:nvSpPr>
          <p:spPr>
            <a:xfrm>
              <a:off x="1926583" y="1666145"/>
              <a:ext cx="301665" cy="270217"/>
            </a:xfrm>
            <a:custGeom>
              <a:avLst/>
              <a:gdLst/>
              <a:ahLst/>
              <a:cxnLst/>
              <a:rect l="l" t="t" r="r" b="b"/>
              <a:pathLst>
                <a:path w="17382" h="15570" extrusionOk="0">
                  <a:moveTo>
                    <a:pt x="6697" y="0"/>
                  </a:moveTo>
                  <a:cubicBezTo>
                    <a:pt x="3305" y="0"/>
                    <a:pt x="366" y="49"/>
                    <a:pt x="230" y="184"/>
                  </a:cubicBezTo>
                  <a:cubicBezTo>
                    <a:pt x="0" y="416"/>
                    <a:pt x="1147" y="15195"/>
                    <a:pt x="1376" y="15425"/>
                  </a:cubicBezTo>
                  <a:cubicBezTo>
                    <a:pt x="1481" y="15528"/>
                    <a:pt x="4368" y="15570"/>
                    <a:pt x="7522" y="15570"/>
                  </a:cubicBezTo>
                  <a:cubicBezTo>
                    <a:pt x="11349" y="15570"/>
                    <a:pt x="15571" y="15509"/>
                    <a:pt x="15696" y="15425"/>
                  </a:cubicBezTo>
                  <a:cubicBezTo>
                    <a:pt x="15926" y="15272"/>
                    <a:pt x="17382" y="336"/>
                    <a:pt x="17152" y="184"/>
                  </a:cubicBezTo>
                  <a:cubicBezTo>
                    <a:pt x="17019" y="95"/>
                    <a:pt x="11419" y="0"/>
                    <a:pt x="66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29"/>
            <p:cNvSpPr/>
            <p:nvPr/>
          </p:nvSpPr>
          <p:spPr>
            <a:xfrm>
              <a:off x="2075141" y="1666492"/>
              <a:ext cx="4530" cy="270200"/>
            </a:xfrm>
            <a:custGeom>
              <a:avLst/>
              <a:gdLst/>
              <a:ahLst/>
              <a:cxnLst/>
              <a:rect l="l" t="t" r="r" b="b"/>
              <a:pathLst>
                <a:path w="261" h="15569" extrusionOk="0">
                  <a:moveTo>
                    <a:pt x="169" y="0"/>
                  </a:moveTo>
                  <a:cubicBezTo>
                    <a:pt x="123" y="0"/>
                    <a:pt x="77" y="29"/>
                    <a:pt x="77" y="88"/>
                  </a:cubicBezTo>
                  <a:cubicBezTo>
                    <a:pt x="54" y="4594"/>
                    <a:pt x="31" y="9097"/>
                    <a:pt x="11" y="13600"/>
                  </a:cubicBezTo>
                  <a:cubicBezTo>
                    <a:pt x="8" y="14228"/>
                    <a:pt x="5" y="14853"/>
                    <a:pt x="1" y="15482"/>
                  </a:cubicBezTo>
                  <a:cubicBezTo>
                    <a:pt x="1" y="15540"/>
                    <a:pt x="47" y="15569"/>
                    <a:pt x="93" y="15569"/>
                  </a:cubicBezTo>
                  <a:cubicBezTo>
                    <a:pt x="138" y="15569"/>
                    <a:pt x="184" y="15540"/>
                    <a:pt x="184" y="15482"/>
                  </a:cubicBezTo>
                  <a:cubicBezTo>
                    <a:pt x="207" y="10975"/>
                    <a:pt x="231" y="6472"/>
                    <a:pt x="251" y="1968"/>
                  </a:cubicBezTo>
                  <a:cubicBezTo>
                    <a:pt x="254" y="1341"/>
                    <a:pt x="257" y="715"/>
                    <a:pt x="260" y="88"/>
                  </a:cubicBezTo>
                  <a:cubicBezTo>
                    <a:pt x="260" y="29"/>
                    <a:pt x="214" y="0"/>
                    <a:pt x="169" y="0"/>
                  </a:cubicBezTo>
                  <a:close/>
                </a:path>
              </a:pathLst>
            </a:custGeom>
            <a:solidFill>
              <a:srgbClr val="082F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29"/>
            <p:cNvSpPr/>
            <p:nvPr/>
          </p:nvSpPr>
          <p:spPr>
            <a:xfrm>
              <a:off x="1937135" y="1797313"/>
              <a:ext cx="277906" cy="4582"/>
            </a:xfrm>
            <a:custGeom>
              <a:avLst/>
              <a:gdLst/>
              <a:ahLst/>
              <a:cxnLst/>
              <a:rect l="l" t="t" r="r" b="b"/>
              <a:pathLst>
                <a:path w="16013" h="264" extrusionOk="0">
                  <a:moveTo>
                    <a:pt x="120" y="0"/>
                  </a:moveTo>
                  <a:cubicBezTo>
                    <a:pt x="1" y="0"/>
                    <a:pt x="1" y="184"/>
                    <a:pt x="120" y="187"/>
                  </a:cubicBezTo>
                  <a:cubicBezTo>
                    <a:pt x="1891" y="193"/>
                    <a:pt x="3662" y="203"/>
                    <a:pt x="5434" y="210"/>
                  </a:cubicBezTo>
                  <a:cubicBezTo>
                    <a:pt x="8266" y="227"/>
                    <a:pt x="11094" y="239"/>
                    <a:pt x="13925" y="253"/>
                  </a:cubicBezTo>
                  <a:cubicBezTo>
                    <a:pt x="14580" y="256"/>
                    <a:pt x="15238" y="259"/>
                    <a:pt x="15893" y="263"/>
                  </a:cubicBezTo>
                  <a:cubicBezTo>
                    <a:pt x="16013" y="263"/>
                    <a:pt x="16013" y="80"/>
                    <a:pt x="15893" y="77"/>
                  </a:cubicBezTo>
                  <a:cubicBezTo>
                    <a:pt x="14122" y="70"/>
                    <a:pt x="12350" y="60"/>
                    <a:pt x="10579" y="54"/>
                  </a:cubicBezTo>
                  <a:cubicBezTo>
                    <a:pt x="7747" y="37"/>
                    <a:pt x="4919" y="24"/>
                    <a:pt x="2087" y="10"/>
                  </a:cubicBezTo>
                  <a:cubicBezTo>
                    <a:pt x="1432" y="7"/>
                    <a:pt x="774" y="4"/>
                    <a:pt x="120" y="0"/>
                  </a:cubicBezTo>
                  <a:close/>
                </a:path>
              </a:pathLst>
            </a:custGeom>
            <a:solidFill>
              <a:srgbClr val="082F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29"/>
            <p:cNvSpPr/>
            <p:nvPr/>
          </p:nvSpPr>
          <p:spPr>
            <a:xfrm>
              <a:off x="2056884" y="1541363"/>
              <a:ext cx="39396" cy="127750"/>
            </a:xfrm>
            <a:custGeom>
              <a:avLst/>
              <a:gdLst/>
              <a:ahLst/>
              <a:cxnLst/>
              <a:rect l="l" t="t" r="r" b="b"/>
              <a:pathLst>
                <a:path w="2270" h="7361" extrusionOk="0">
                  <a:moveTo>
                    <a:pt x="1145" y="1"/>
                  </a:moveTo>
                  <a:cubicBezTo>
                    <a:pt x="925" y="1"/>
                    <a:pt x="702" y="122"/>
                    <a:pt x="534" y="401"/>
                  </a:cubicBezTo>
                  <a:cubicBezTo>
                    <a:pt x="0" y="1296"/>
                    <a:pt x="239" y="2704"/>
                    <a:pt x="362" y="3672"/>
                  </a:cubicBezTo>
                  <a:cubicBezTo>
                    <a:pt x="511" y="4831"/>
                    <a:pt x="704" y="6028"/>
                    <a:pt x="1060" y="7148"/>
                  </a:cubicBezTo>
                  <a:cubicBezTo>
                    <a:pt x="1075" y="7191"/>
                    <a:pt x="1111" y="7210"/>
                    <a:pt x="1147" y="7210"/>
                  </a:cubicBezTo>
                  <a:cubicBezTo>
                    <a:pt x="1203" y="7210"/>
                    <a:pt x="1258" y="7166"/>
                    <a:pt x="1236" y="7098"/>
                  </a:cubicBezTo>
                  <a:cubicBezTo>
                    <a:pt x="983" y="6293"/>
                    <a:pt x="827" y="5443"/>
                    <a:pt x="688" y="4612"/>
                  </a:cubicBezTo>
                  <a:cubicBezTo>
                    <a:pt x="495" y="3482"/>
                    <a:pt x="286" y="2230"/>
                    <a:pt x="499" y="1086"/>
                  </a:cubicBezTo>
                  <a:cubicBezTo>
                    <a:pt x="558" y="747"/>
                    <a:pt x="684" y="282"/>
                    <a:pt x="1073" y="188"/>
                  </a:cubicBezTo>
                  <a:cubicBezTo>
                    <a:pt x="1117" y="178"/>
                    <a:pt x="1159" y="173"/>
                    <a:pt x="1198" y="173"/>
                  </a:cubicBezTo>
                  <a:cubicBezTo>
                    <a:pt x="1521" y="173"/>
                    <a:pt x="1674" y="513"/>
                    <a:pt x="1751" y="803"/>
                  </a:cubicBezTo>
                  <a:cubicBezTo>
                    <a:pt x="2040" y="1877"/>
                    <a:pt x="1864" y="3120"/>
                    <a:pt x="1738" y="4204"/>
                  </a:cubicBezTo>
                  <a:cubicBezTo>
                    <a:pt x="1622" y="5221"/>
                    <a:pt x="1476" y="6250"/>
                    <a:pt x="1236" y="7244"/>
                  </a:cubicBezTo>
                  <a:cubicBezTo>
                    <a:pt x="1220" y="7314"/>
                    <a:pt x="1278" y="7360"/>
                    <a:pt x="1332" y="7360"/>
                  </a:cubicBezTo>
                  <a:cubicBezTo>
                    <a:pt x="1369" y="7360"/>
                    <a:pt x="1404" y="7340"/>
                    <a:pt x="1416" y="7294"/>
                  </a:cubicBezTo>
                  <a:cubicBezTo>
                    <a:pt x="1648" y="6327"/>
                    <a:pt x="1787" y="5330"/>
                    <a:pt x="1907" y="4346"/>
                  </a:cubicBezTo>
                  <a:cubicBezTo>
                    <a:pt x="2047" y="3183"/>
                    <a:pt x="2269" y="1784"/>
                    <a:pt x="1898" y="644"/>
                  </a:cubicBezTo>
                  <a:cubicBezTo>
                    <a:pt x="1770" y="252"/>
                    <a:pt x="1461" y="1"/>
                    <a:pt x="11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29"/>
            <p:cNvSpPr/>
            <p:nvPr/>
          </p:nvSpPr>
          <p:spPr>
            <a:xfrm>
              <a:off x="2080088" y="1557989"/>
              <a:ext cx="71659" cy="110083"/>
            </a:xfrm>
            <a:custGeom>
              <a:avLst/>
              <a:gdLst/>
              <a:ahLst/>
              <a:cxnLst/>
              <a:rect l="l" t="t" r="r" b="b"/>
              <a:pathLst>
                <a:path w="4129" h="6343" extrusionOk="0">
                  <a:moveTo>
                    <a:pt x="3452" y="179"/>
                  </a:moveTo>
                  <a:cubicBezTo>
                    <a:pt x="3476" y="179"/>
                    <a:pt x="3500" y="181"/>
                    <a:pt x="3524" y="184"/>
                  </a:cubicBezTo>
                  <a:cubicBezTo>
                    <a:pt x="3940" y="244"/>
                    <a:pt x="3894" y="677"/>
                    <a:pt x="3804" y="982"/>
                  </a:cubicBezTo>
                  <a:cubicBezTo>
                    <a:pt x="3505" y="2009"/>
                    <a:pt x="2751" y="2950"/>
                    <a:pt x="2119" y="3787"/>
                  </a:cubicBezTo>
                  <a:cubicBezTo>
                    <a:pt x="1523" y="4574"/>
                    <a:pt x="899" y="5342"/>
                    <a:pt x="242" y="6079"/>
                  </a:cubicBezTo>
                  <a:lnTo>
                    <a:pt x="242" y="6079"/>
                  </a:lnTo>
                  <a:cubicBezTo>
                    <a:pt x="437" y="5330"/>
                    <a:pt x="727" y="4593"/>
                    <a:pt x="1012" y="3877"/>
                  </a:cubicBezTo>
                  <a:cubicBezTo>
                    <a:pt x="1431" y="2817"/>
                    <a:pt x="1889" y="1683"/>
                    <a:pt x="2607" y="786"/>
                  </a:cubicBezTo>
                  <a:cubicBezTo>
                    <a:pt x="2800" y="543"/>
                    <a:pt x="3107" y="179"/>
                    <a:pt x="3452" y="179"/>
                  </a:cubicBezTo>
                  <a:close/>
                  <a:moveTo>
                    <a:pt x="3456" y="0"/>
                  </a:moveTo>
                  <a:cubicBezTo>
                    <a:pt x="3325" y="0"/>
                    <a:pt x="3178" y="42"/>
                    <a:pt x="3023" y="138"/>
                  </a:cubicBezTo>
                  <a:cubicBezTo>
                    <a:pt x="2634" y="377"/>
                    <a:pt x="2352" y="796"/>
                    <a:pt x="2113" y="1172"/>
                  </a:cubicBezTo>
                  <a:cubicBezTo>
                    <a:pt x="1760" y="1733"/>
                    <a:pt x="1471" y="2335"/>
                    <a:pt x="1205" y="2939"/>
                  </a:cubicBezTo>
                  <a:cubicBezTo>
                    <a:pt x="743" y="3993"/>
                    <a:pt x="285" y="5100"/>
                    <a:pt x="19" y="6220"/>
                  </a:cubicBezTo>
                  <a:cubicBezTo>
                    <a:pt x="1" y="6290"/>
                    <a:pt x="58" y="6336"/>
                    <a:pt x="113" y="6336"/>
                  </a:cubicBezTo>
                  <a:cubicBezTo>
                    <a:pt x="130" y="6336"/>
                    <a:pt x="147" y="6331"/>
                    <a:pt x="161" y="6322"/>
                  </a:cubicBezTo>
                  <a:lnTo>
                    <a:pt x="161" y="6322"/>
                  </a:lnTo>
                  <a:cubicBezTo>
                    <a:pt x="177" y="6335"/>
                    <a:pt x="196" y="6343"/>
                    <a:pt x="216" y="6343"/>
                  </a:cubicBezTo>
                  <a:cubicBezTo>
                    <a:pt x="237" y="6343"/>
                    <a:pt x="259" y="6334"/>
                    <a:pt x="278" y="6312"/>
                  </a:cubicBezTo>
                  <a:cubicBezTo>
                    <a:pt x="936" y="5582"/>
                    <a:pt x="1564" y="4817"/>
                    <a:pt x="2162" y="4033"/>
                  </a:cubicBezTo>
                  <a:cubicBezTo>
                    <a:pt x="2854" y="3126"/>
                    <a:pt x="3744" y="2059"/>
                    <a:pt x="4010" y="919"/>
                  </a:cubicBezTo>
                  <a:cubicBezTo>
                    <a:pt x="4129" y="418"/>
                    <a:pt x="3868" y="0"/>
                    <a:pt x="34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29"/>
            <p:cNvSpPr/>
            <p:nvPr/>
          </p:nvSpPr>
          <p:spPr>
            <a:xfrm>
              <a:off x="2079307" y="1624337"/>
              <a:ext cx="97778" cy="44168"/>
            </a:xfrm>
            <a:custGeom>
              <a:avLst/>
              <a:gdLst/>
              <a:ahLst/>
              <a:cxnLst/>
              <a:rect l="l" t="t" r="r" b="b"/>
              <a:pathLst>
                <a:path w="5634" h="2545" extrusionOk="0">
                  <a:moveTo>
                    <a:pt x="4834" y="184"/>
                  </a:moveTo>
                  <a:cubicBezTo>
                    <a:pt x="5005" y="184"/>
                    <a:pt x="5167" y="225"/>
                    <a:pt x="5261" y="360"/>
                  </a:cubicBezTo>
                  <a:cubicBezTo>
                    <a:pt x="5451" y="629"/>
                    <a:pt x="5115" y="865"/>
                    <a:pt x="4916" y="991"/>
                  </a:cubicBezTo>
                  <a:cubicBezTo>
                    <a:pt x="4178" y="1453"/>
                    <a:pt x="3254" y="1672"/>
                    <a:pt x="2420" y="1885"/>
                  </a:cubicBezTo>
                  <a:cubicBezTo>
                    <a:pt x="1745" y="2058"/>
                    <a:pt x="1061" y="2208"/>
                    <a:pt x="374" y="2331"/>
                  </a:cubicBezTo>
                  <a:lnTo>
                    <a:pt x="374" y="2331"/>
                  </a:lnTo>
                  <a:cubicBezTo>
                    <a:pt x="853" y="1978"/>
                    <a:pt x="1377" y="1672"/>
                    <a:pt x="1888" y="1377"/>
                  </a:cubicBezTo>
                  <a:cubicBezTo>
                    <a:pt x="2666" y="928"/>
                    <a:pt x="3497" y="456"/>
                    <a:pt x="4381" y="250"/>
                  </a:cubicBezTo>
                  <a:cubicBezTo>
                    <a:pt x="4504" y="221"/>
                    <a:pt x="4672" y="184"/>
                    <a:pt x="4834" y="184"/>
                  </a:cubicBezTo>
                  <a:close/>
                  <a:moveTo>
                    <a:pt x="4743" y="0"/>
                  </a:moveTo>
                  <a:cubicBezTo>
                    <a:pt x="3966" y="0"/>
                    <a:pt x="3094" y="516"/>
                    <a:pt x="2460" y="851"/>
                  </a:cubicBezTo>
                  <a:cubicBezTo>
                    <a:pt x="1639" y="1283"/>
                    <a:pt x="798" y="1759"/>
                    <a:pt x="67" y="2334"/>
                  </a:cubicBezTo>
                  <a:cubicBezTo>
                    <a:pt x="1" y="2386"/>
                    <a:pt x="49" y="2467"/>
                    <a:pt x="115" y="2483"/>
                  </a:cubicBezTo>
                  <a:lnTo>
                    <a:pt x="115" y="2483"/>
                  </a:lnTo>
                  <a:cubicBezTo>
                    <a:pt x="129" y="2517"/>
                    <a:pt x="160" y="2544"/>
                    <a:pt x="202" y="2544"/>
                  </a:cubicBezTo>
                  <a:cubicBezTo>
                    <a:pt x="208" y="2544"/>
                    <a:pt x="213" y="2544"/>
                    <a:pt x="219" y="2543"/>
                  </a:cubicBezTo>
                  <a:cubicBezTo>
                    <a:pt x="1024" y="2406"/>
                    <a:pt x="1819" y="2230"/>
                    <a:pt x="2606" y="2024"/>
                  </a:cubicBezTo>
                  <a:cubicBezTo>
                    <a:pt x="3457" y="1805"/>
                    <a:pt x="4531" y="1579"/>
                    <a:pt x="5221" y="998"/>
                  </a:cubicBezTo>
                  <a:cubicBezTo>
                    <a:pt x="5634" y="652"/>
                    <a:pt x="5548" y="101"/>
                    <a:pt x="4976" y="17"/>
                  </a:cubicBezTo>
                  <a:cubicBezTo>
                    <a:pt x="4899" y="6"/>
                    <a:pt x="4822" y="0"/>
                    <a:pt x="47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29"/>
            <p:cNvSpPr/>
            <p:nvPr/>
          </p:nvSpPr>
          <p:spPr>
            <a:xfrm>
              <a:off x="2007509" y="1558492"/>
              <a:ext cx="70565" cy="109579"/>
            </a:xfrm>
            <a:custGeom>
              <a:avLst/>
              <a:gdLst/>
              <a:ahLst/>
              <a:cxnLst/>
              <a:rect l="l" t="t" r="r" b="b"/>
              <a:pathLst>
                <a:path w="4066" h="6314" extrusionOk="0">
                  <a:moveTo>
                    <a:pt x="587" y="145"/>
                  </a:moveTo>
                  <a:cubicBezTo>
                    <a:pt x="828" y="145"/>
                    <a:pt x="1081" y="350"/>
                    <a:pt x="1236" y="508"/>
                  </a:cubicBezTo>
                  <a:cubicBezTo>
                    <a:pt x="2008" y="1282"/>
                    <a:pt x="2466" y="2425"/>
                    <a:pt x="2878" y="3416"/>
                  </a:cubicBezTo>
                  <a:cubicBezTo>
                    <a:pt x="3235" y="4266"/>
                    <a:pt x="3592" y="5151"/>
                    <a:pt x="3824" y="6050"/>
                  </a:cubicBezTo>
                  <a:lnTo>
                    <a:pt x="3824" y="6050"/>
                  </a:lnTo>
                  <a:cubicBezTo>
                    <a:pt x="3290" y="5450"/>
                    <a:pt x="2776" y="4824"/>
                    <a:pt x="2279" y="4190"/>
                  </a:cubicBezTo>
                  <a:cubicBezTo>
                    <a:pt x="1582" y="3296"/>
                    <a:pt x="841" y="2349"/>
                    <a:pt x="388" y="1298"/>
                  </a:cubicBezTo>
                  <a:cubicBezTo>
                    <a:pt x="273" y="1023"/>
                    <a:pt x="43" y="508"/>
                    <a:pt x="316" y="255"/>
                  </a:cubicBezTo>
                  <a:cubicBezTo>
                    <a:pt x="400" y="176"/>
                    <a:pt x="493" y="145"/>
                    <a:pt x="587" y="145"/>
                  </a:cubicBezTo>
                  <a:close/>
                  <a:moveTo>
                    <a:pt x="556" y="0"/>
                  </a:moveTo>
                  <a:cubicBezTo>
                    <a:pt x="253" y="0"/>
                    <a:pt x="0" y="173"/>
                    <a:pt x="13" y="611"/>
                  </a:cubicBezTo>
                  <a:cubicBezTo>
                    <a:pt x="23" y="1049"/>
                    <a:pt x="262" y="1491"/>
                    <a:pt x="465" y="1867"/>
                  </a:cubicBezTo>
                  <a:cubicBezTo>
                    <a:pt x="784" y="2452"/>
                    <a:pt x="1166" y="3004"/>
                    <a:pt x="1562" y="3542"/>
                  </a:cubicBezTo>
                  <a:cubicBezTo>
                    <a:pt x="2256" y="4493"/>
                    <a:pt x="3001" y="5410"/>
                    <a:pt x="3789" y="6283"/>
                  </a:cubicBezTo>
                  <a:cubicBezTo>
                    <a:pt x="3808" y="6305"/>
                    <a:pt x="3829" y="6314"/>
                    <a:pt x="3851" y="6314"/>
                  </a:cubicBezTo>
                  <a:cubicBezTo>
                    <a:pt x="3870" y="6314"/>
                    <a:pt x="3890" y="6306"/>
                    <a:pt x="3905" y="6293"/>
                  </a:cubicBezTo>
                  <a:lnTo>
                    <a:pt x="3905" y="6293"/>
                  </a:lnTo>
                  <a:cubicBezTo>
                    <a:pt x="3919" y="6302"/>
                    <a:pt x="3936" y="6307"/>
                    <a:pt x="3953" y="6307"/>
                  </a:cubicBezTo>
                  <a:cubicBezTo>
                    <a:pt x="4008" y="6307"/>
                    <a:pt x="4066" y="6261"/>
                    <a:pt x="4048" y="6191"/>
                  </a:cubicBezTo>
                  <a:cubicBezTo>
                    <a:pt x="3818" y="5227"/>
                    <a:pt x="3436" y="4280"/>
                    <a:pt x="3057" y="3366"/>
                  </a:cubicBezTo>
                  <a:cubicBezTo>
                    <a:pt x="2622" y="2326"/>
                    <a:pt x="2137" y="1069"/>
                    <a:pt x="1279" y="292"/>
                  </a:cubicBezTo>
                  <a:cubicBezTo>
                    <a:pt x="1083" y="114"/>
                    <a:pt x="803" y="0"/>
                    <a:pt x="5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29"/>
            <p:cNvSpPr/>
            <p:nvPr/>
          </p:nvSpPr>
          <p:spPr>
            <a:xfrm>
              <a:off x="1979238" y="1624441"/>
              <a:ext cx="99618" cy="44064"/>
            </a:xfrm>
            <a:custGeom>
              <a:avLst/>
              <a:gdLst/>
              <a:ahLst/>
              <a:cxnLst/>
              <a:rect l="l" t="t" r="r" b="b"/>
              <a:pathLst>
                <a:path w="5740" h="2539" extrusionOk="0">
                  <a:moveTo>
                    <a:pt x="949" y="186"/>
                  </a:moveTo>
                  <a:cubicBezTo>
                    <a:pt x="988" y="186"/>
                    <a:pt x="1024" y="187"/>
                    <a:pt x="1057" y="190"/>
                  </a:cubicBezTo>
                  <a:cubicBezTo>
                    <a:pt x="1922" y="270"/>
                    <a:pt x="2782" y="773"/>
                    <a:pt x="3523" y="1184"/>
                  </a:cubicBezTo>
                  <a:cubicBezTo>
                    <a:pt x="4147" y="1531"/>
                    <a:pt x="4790" y="1897"/>
                    <a:pt x="5368" y="2326"/>
                  </a:cubicBezTo>
                  <a:lnTo>
                    <a:pt x="5368" y="2326"/>
                  </a:lnTo>
                  <a:cubicBezTo>
                    <a:pt x="3927" y="2075"/>
                    <a:pt x="2366" y="1782"/>
                    <a:pt x="1064" y="1118"/>
                  </a:cubicBezTo>
                  <a:cubicBezTo>
                    <a:pt x="858" y="1012"/>
                    <a:pt x="436" y="816"/>
                    <a:pt x="419" y="536"/>
                  </a:cubicBezTo>
                  <a:cubicBezTo>
                    <a:pt x="405" y="251"/>
                    <a:pt x="715" y="186"/>
                    <a:pt x="949" y="186"/>
                  </a:cubicBezTo>
                  <a:close/>
                  <a:moveTo>
                    <a:pt x="961" y="0"/>
                  </a:moveTo>
                  <a:cubicBezTo>
                    <a:pt x="505" y="0"/>
                    <a:pt x="0" y="359"/>
                    <a:pt x="359" y="836"/>
                  </a:cubicBezTo>
                  <a:cubicBezTo>
                    <a:pt x="572" y="1112"/>
                    <a:pt x="941" y="1271"/>
                    <a:pt x="1250" y="1403"/>
                  </a:cubicBezTo>
                  <a:cubicBezTo>
                    <a:pt x="1722" y="1613"/>
                    <a:pt x="2221" y="1766"/>
                    <a:pt x="2719" y="1909"/>
                  </a:cubicBezTo>
                  <a:cubicBezTo>
                    <a:pt x="3640" y="2168"/>
                    <a:pt x="4577" y="2374"/>
                    <a:pt x="5517" y="2537"/>
                  </a:cubicBezTo>
                  <a:cubicBezTo>
                    <a:pt x="5523" y="2538"/>
                    <a:pt x="5530" y="2538"/>
                    <a:pt x="5535" y="2538"/>
                  </a:cubicBezTo>
                  <a:cubicBezTo>
                    <a:pt x="5578" y="2538"/>
                    <a:pt x="5610" y="2511"/>
                    <a:pt x="5624" y="2478"/>
                  </a:cubicBezTo>
                  <a:lnTo>
                    <a:pt x="5624" y="2478"/>
                  </a:lnTo>
                  <a:cubicBezTo>
                    <a:pt x="5691" y="2461"/>
                    <a:pt x="5740" y="2380"/>
                    <a:pt x="5674" y="2328"/>
                  </a:cubicBezTo>
                  <a:cubicBezTo>
                    <a:pt x="5052" y="1839"/>
                    <a:pt x="4347" y="1434"/>
                    <a:pt x="3656" y="1052"/>
                  </a:cubicBezTo>
                  <a:cubicBezTo>
                    <a:pt x="2872" y="613"/>
                    <a:pt x="1922" y="44"/>
                    <a:pt x="997" y="1"/>
                  </a:cubicBezTo>
                  <a:cubicBezTo>
                    <a:pt x="985" y="1"/>
                    <a:pt x="973" y="0"/>
                    <a:pt x="9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29"/>
            <p:cNvSpPr/>
            <p:nvPr/>
          </p:nvSpPr>
          <p:spPr>
            <a:xfrm>
              <a:off x="2136526" y="1750420"/>
              <a:ext cx="15984" cy="15932"/>
            </a:xfrm>
            <a:custGeom>
              <a:avLst/>
              <a:gdLst/>
              <a:ahLst/>
              <a:cxnLst/>
              <a:rect l="l" t="t" r="r" b="b"/>
              <a:pathLst>
                <a:path w="921" h="918" extrusionOk="0">
                  <a:moveTo>
                    <a:pt x="462" y="1"/>
                  </a:moveTo>
                  <a:cubicBezTo>
                    <a:pt x="206" y="1"/>
                    <a:pt x="0" y="206"/>
                    <a:pt x="0" y="459"/>
                  </a:cubicBezTo>
                  <a:cubicBezTo>
                    <a:pt x="0" y="715"/>
                    <a:pt x="206" y="918"/>
                    <a:pt x="462" y="918"/>
                  </a:cubicBezTo>
                  <a:cubicBezTo>
                    <a:pt x="715" y="918"/>
                    <a:pt x="921" y="715"/>
                    <a:pt x="921" y="459"/>
                  </a:cubicBezTo>
                  <a:cubicBezTo>
                    <a:pt x="921" y="206"/>
                    <a:pt x="715" y="1"/>
                    <a:pt x="462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29"/>
            <p:cNvSpPr/>
            <p:nvPr/>
          </p:nvSpPr>
          <p:spPr>
            <a:xfrm>
              <a:off x="1962456" y="1701913"/>
              <a:ext cx="15932" cy="15932"/>
            </a:xfrm>
            <a:custGeom>
              <a:avLst/>
              <a:gdLst/>
              <a:ahLst/>
              <a:cxnLst/>
              <a:rect l="l" t="t" r="r" b="b"/>
              <a:pathLst>
                <a:path w="918" h="918" extrusionOk="0">
                  <a:moveTo>
                    <a:pt x="459" y="1"/>
                  </a:moveTo>
                  <a:cubicBezTo>
                    <a:pt x="206" y="1"/>
                    <a:pt x="0" y="207"/>
                    <a:pt x="0" y="459"/>
                  </a:cubicBezTo>
                  <a:cubicBezTo>
                    <a:pt x="0" y="715"/>
                    <a:pt x="206" y="918"/>
                    <a:pt x="459" y="918"/>
                  </a:cubicBezTo>
                  <a:cubicBezTo>
                    <a:pt x="711" y="918"/>
                    <a:pt x="918" y="715"/>
                    <a:pt x="918" y="459"/>
                  </a:cubicBezTo>
                  <a:cubicBezTo>
                    <a:pt x="918" y="207"/>
                    <a:pt x="711" y="1"/>
                    <a:pt x="459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29"/>
            <p:cNvSpPr/>
            <p:nvPr/>
          </p:nvSpPr>
          <p:spPr>
            <a:xfrm>
              <a:off x="2181111" y="1703996"/>
              <a:ext cx="5206" cy="5206"/>
            </a:xfrm>
            <a:custGeom>
              <a:avLst/>
              <a:gdLst/>
              <a:ahLst/>
              <a:cxnLst/>
              <a:rect l="l" t="t" r="r" b="b"/>
              <a:pathLst>
                <a:path w="300" h="300" extrusionOk="0">
                  <a:moveTo>
                    <a:pt x="150" y="0"/>
                  </a:moveTo>
                  <a:cubicBezTo>
                    <a:pt x="67" y="0"/>
                    <a:pt x="1" y="67"/>
                    <a:pt x="1" y="150"/>
                  </a:cubicBezTo>
                  <a:cubicBezTo>
                    <a:pt x="1" y="229"/>
                    <a:pt x="67" y="299"/>
                    <a:pt x="150" y="299"/>
                  </a:cubicBezTo>
                  <a:cubicBezTo>
                    <a:pt x="233" y="299"/>
                    <a:pt x="300" y="229"/>
                    <a:pt x="300" y="150"/>
                  </a:cubicBezTo>
                  <a:cubicBezTo>
                    <a:pt x="300" y="67"/>
                    <a:pt x="233" y="0"/>
                    <a:pt x="150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29"/>
            <p:cNvSpPr/>
            <p:nvPr/>
          </p:nvSpPr>
          <p:spPr>
            <a:xfrm>
              <a:off x="2118633" y="1709931"/>
              <a:ext cx="9198" cy="9181"/>
            </a:xfrm>
            <a:custGeom>
              <a:avLst/>
              <a:gdLst/>
              <a:ahLst/>
              <a:cxnLst/>
              <a:rect l="l" t="t" r="r" b="b"/>
              <a:pathLst>
                <a:path w="530" h="529" extrusionOk="0">
                  <a:moveTo>
                    <a:pt x="267" y="1"/>
                  </a:moveTo>
                  <a:cubicBezTo>
                    <a:pt x="121" y="1"/>
                    <a:pt x="1" y="120"/>
                    <a:pt x="1" y="266"/>
                  </a:cubicBezTo>
                  <a:cubicBezTo>
                    <a:pt x="1" y="413"/>
                    <a:pt x="121" y="529"/>
                    <a:pt x="267" y="529"/>
                  </a:cubicBezTo>
                  <a:cubicBezTo>
                    <a:pt x="413" y="529"/>
                    <a:pt x="530" y="413"/>
                    <a:pt x="530" y="266"/>
                  </a:cubicBezTo>
                  <a:cubicBezTo>
                    <a:pt x="530" y="120"/>
                    <a:pt x="413" y="1"/>
                    <a:pt x="267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29"/>
            <p:cNvSpPr/>
            <p:nvPr/>
          </p:nvSpPr>
          <p:spPr>
            <a:xfrm>
              <a:off x="1978197" y="1864321"/>
              <a:ext cx="18240" cy="15967"/>
            </a:xfrm>
            <a:custGeom>
              <a:avLst/>
              <a:gdLst/>
              <a:ahLst/>
              <a:cxnLst/>
              <a:rect l="l" t="t" r="r" b="b"/>
              <a:pathLst>
                <a:path w="1051" h="920" extrusionOk="0">
                  <a:moveTo>
                    <a:pt x="526" y="0"/>
                  </a:moveTo>
                  <a:cubicBezTo>
                    <a:pt x="456" y="0"/>
                    <a:pt x="384" y="17"/>
                    <a:pt x="316" y="51"/>
                  </a:cubicBezTo>
                  <a:cubicBezTo>
                    <a:pt x="91" y="167"/>
                    <a:pt x="0" y="443"/>
                    <a:pt x="117" y="670"/>
                  </a:cubicBezTo>
                  <a:cubicBezTo>
                    <a:pt x="199" y="828"/>
                    <a:pt x="361" y="920"/>
                    <a:pt x="528" y="920"/>
                  </a:cubicBezTo>
                  <a:cubicBezTo>
                    <a:pt x="598" y="920"/>
                    <a:pt x="669" y="903"/>
                    <a:pt x="735" y="869"/>
                  </a:cubicBezTo>
                  <a:cubicBezTo>
                    <a:pt x="961" y="752"/>
                    <a:pt x="1051" y="473"/>
                    <a:pt x="934" y="247"/>
                  </a:cubicBezTo>
                  <a:cubicBezTo>
                    <a:pt x="853" y="91"/>
                    <a:pt x="693" y="0"/>
                    <a:pt x="526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29"/>
            <p:cNvSpPr/>
            <p:nvPr/>
          </p:nvSpPr>
          <p:spPr>
            <a:xfrm>
              <a:off x="2166446" y="1839122"/>
              <a:ext cx="15949" cy="13988"/>
            </a:xfrm>
            <a:custGeom>
              <a:avLst/>
              <a:gdLst/>
              <a:ahLst/>
              <a:cxnLst/>
              <a:rect l="l" t="t" r="r" b="b"/>
              <a:pathLst>
                <a:path w="919" h="806" extrusionOk="0">
                  <a:moveTo>
                    <a:pt x="459" y="0"/>
                  </a:moveTo>
                  <a:cubicBezTo>
                    <a:pt x="397" y="0"/>
                    <a:pt x="335" y="14"/>
                    <a:pt x="277" y="44"/>
                  </a:cubicBezTo>
                  <a:cubicBezTo>
                    <a:pt x="77" y="147"/>
                    <a:pt x="1" y="390"/>
                    <a:pt x="101" y="586"/>
                  </a:cubicBezTo>
                  <a:cubicBezTo>
                    <a:pt x="173" y="726"/>
                    <a:pt x="315" y="805"/>
                    <a:pt x="460" y="805"/>
                  </a:cubicBezTo>
                  <a:cubicBezTo>
                    <a:pt x="522" y="805"/>
                    <a:pt x="584" y="791"/>
                    <a:pt x="642" y="762"/>
                  </a:cubicBezTo>
                  <a:cubicBezTo>
                    <a:pt x="842" y="659"/>
                    <a:pt x="918" y="416"/>
                    <a:pt x="818" y="220"/>
                  </a:cubicBezTo>
                  <a:cubicBezTo>
                    <a:pt x="746" y="80"/>
                    <a:pt x="604" y="0"/>
                    <a:pt x="459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29"/>
            <p:cNvSpPr/>
            <p:nvPr/>
          </p:nvSpPr>
          <p:spPr>
            <a:xfrm>
              <a:off x="2034444" y="1900072"/>
              <a:ext cx="5953" cy="5189"/>
            </a:xfrm>
            <a:custGeom>
              <a:avLst/>
              <a:gdLst/>
              <a:ahLst/>
              <a:cxnLst/>
              <a:rect l="l" t="t" r="r" b="b"/>
              <a:pathLst>
                <a:path w="343" h="299" extrusionOk="0">
                  <a:moveTo>
                    <a:pt x="172" y="0"/>
                  </a:moveTo>
                  <a:cubicBezTo>
                    <a:pt x="149" y="0"/>
                    <a:pt x="125" y="6"/>
                    <a:pt x="103" y="18"/>
                  </a:cubicBezTo>
                  <a:cubicBezTo>
                    <a:pt x="30" y="55"/>
                    <a:pt x="0" y="145"/>
                    <a:pt x="37" y="218"/>
                  </a:cubicBezTo>
                  <a:cubicBezTo>
                    <a:pt x="65" y="269"/>
                    <a:pt x="116" y="298"/>
                    <a:pt x="170" y="298"/>
                  </a:cubicBezTo>
                  <a:cubicBezTo>
                    <a:pt x="193" y="298"/>
                    <a:pt x="217" y="293"/>
                    <a:pt x="239" y="281"/>
                  </a:cubicBezTo>
                  <a:cubicBezTo>
                    <a:pt x="312" y="245"/>
                    <a:pt x="342" y="155"/>
                    <a:pt x="302" y="81"/>
                  </a:cubicBezTo>
                  <a:cubicBezTo>
                    <a:pt x="277" y="30"/>
                    <a:pt x="226" y="0"/>
                    <a:pt x="172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29"/>
            <p:cNvSpPr/>
            <p:nvPr/>
          </p:nvSpPr>
          <p:spPr>
            <a:xfrm>
              <a:off x="2170663" y="1908038"/>
              <a:ext cx="5901" cy="5206"/>
            </a:xfrm>
            <a:custGeom>
              <a:avLst/>
              <a:gdLst/>
              <a:ahLst/>
              <a:cxnLst/>
              <a:rect l="l" t="t" r="r" b="b"/>
              <a:pathLst>
                <a:path w="340" h="300" extrusionOk="0">
                  <a:moveTo>
                    <a:pt x="173" y="0"/>
                  </a:moveTo>
                  <a:cubicBezTo>
                    <a:pt x="150" y="0"/>
                    <a:pt x="126" y="6"/>
                    <a:pt x="104" y="18"/>
                  </a:cubicBezTo>
                  <a:cubicBezTo>
                    <a:pt x="27" y="54"/>
                    <a:pt x="0" y="145"/>
                    <a:pt x="37" y="217"/>
                  </a:cubicBezTo>
                  <a:cubicBezTo>
                    <a:pt x="65" y="269"/>
                    <a:pt x="119" y="299"/>
                    <a:pt x="174" y="299"/>
                  </a:cubicBezTo>
                  <a:cubicBezTo>
                    <a:pt x="196" y="299"/>
                    <a:pt x="219" y="294"/>
                    <a:pt x="240" y="284"/>
                  </a:cubicBezTo>
                  <a:cubicBezTo>
                    <a:pt x="313" y="244"/>
                    <a:pt x="339" y="154"/>
                    <a:pt x="303" y="81"/>
                  </a:cubicBezTo>
                  <a:cubicBezTo>
                    <a:pt x="278" y="30"/>
                    <a:pt x="226" y="0"/>
                    <a:pt x="173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29"/>
            <p:cNvSpPr/>
            <p:nvPr/>
          </p:nvSpPr>
          <p:spPr>
            <a:xfrm>
              <a:off x="2110337" y="1828240"/>
              <a:ext cx="5901" cy="5189"/>
            </a:xfrm>
            <a:custGeom>
              <a:avLst/>
              <a:gdLst/>
              <a:ahLst/>
              <a:cxnLst/>
              <a:rect l="l" t="t" r="r" b="b"/>
              <a:pathLst>
                <a:path w="340" h="299" extrusionOk="0">
                  <a:moveTo>
                    <a:pt x="171" y="0"/>
                  </a:moveTo>
                  <a:cubicBezTo>
                    <a:pt x="148" y="0"/>
                    <a:pt x="123" y="6"/>
                    <a:pt x="100" y="17"/>
                  </a:cubicBezTo>
                  <a:cubicBezTo>
                    <a:pt x="27" y="53"/>
                    <a:pt x="0" y="146"/>
                    <a:pt x="37" y="219"/>
                  </a:cubicBezTo>
                  <a:cubicBezTo>
                    <a:pt x="63" y="270"/>
                    <a:pt x="116" y="299"/>
                    <a:pt x="170" y="299"/>
                  </a:cubicBezTo>
                  <a:cubicBezTo>
                    <a:pt x="194" y="299"/>
                    <a:pt x="218" y="293"/>
                    <a:pt x="240" y="282"/>
                  </a:cubicBezTo>
                  <a:cubicBezTo>
                    <a:pt x="313" y="246"/>
                    <a:pt x="339" y="152"/>
                    <a:pt x="303" y="80"/>
                  </a:cubicBezTo>
                  <a:cubicBezTo>
                    <a:pt x="277" y="29"/>
                    <a:pt x="226" y="0"/>
                    <a:pt x="171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29"/>
            <p:cNvSpPr/>
            <p:nvPr/>
          </p:nvSpPr>
          <p:spPr>
            <a:xfrm>
              <a:off x="1980401" y="1770552"/>
              <a:ext cx="5953" cy="5206"/>
            </a:xfrm>
            <a:custGeom>
              <a:avLst/>
              <a:gdLst/>
              <a:ahLst/>
              <a:cxnLst/>
              <a:rect l="l" t="t" r="r" b="b"/>
              <a:pathLst>
                <a:path w="343" h="300" extrusionOk="0">
                  <a:moveTo>
                    <a:pt x="171" y="1"/>
                  </a:moveTo>
                  <a:cubicBezTo>
                    <a:pt x="148" y="1"/>
                    <a:pt x="125" y="6"/>
                    <a:pt x="103" y="17"/>
                  </a:cubicBezTo>
                  <a:cubicBezTo>
                    <a:pt x="30" y="57"/>
                    <a:pt x="0" y="146"/>
                    <a:pt x="36" y="220"/>
                  </a:cubicBezTo>
                  <a:cubicBezTo>
                    <a:pt x="64" y="271"/>
                    <a:pt x="116" y="299"/>
                    <a:pt x="170" y="299"/>
                  </a:cubicBezTo>
                  <a:cubicBezTo>
                    <a:pt x="194" y="299"/>
                    <a:pt x="217" y="294"/>
                    <a:pt x="239" y="283"/>
                  </a:cubicBezTo>
                  <a:cubicBezTo>
                    <a:pt x="312" y="246"/>
                    <a:pt x="342" y="157"/>
                    <a:pt x="302" y="83"/>
                  </a:cubicBezTo>
                  <a:cubicBezTo>
                    <a:pt x="277" y="30"/>
                    <a:pt x="225" y="1"/>
                    <a:pt x="171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29"/>
            <p:cNvSpPr/>
            <p:nvPr/>
          </p:nvSpPr>
          <p:spPr>
            <a:xfrm>
              <a:off x="2043191" y="1828032"/>
              <a:ext cx="10517" cy="9198"/>
            </a:xfrm>
            <a:custGeom>
              <a:avLst/>
              <a:gdLst/>
              <a:ahLst/>
              <a:cxnLst/>
              <a:rect l="l" t="t" r="r" b="b"/>
              <a:pathLst>
                <a:path w="606" h="530" extrusionOk="0">
                  <a:moveTo>
                    <a:pt x="306" y="1"/>
                  </a:moveTo>
                  <a:cubicBezTo>
                    <a:pt x="265" y="1"/>
                    <a:pt x="223" y="11"/>
                    <a:pt x="184" y="32"/>
                  </a:cubicBezTo>
                  <a:cubicBezTo>
                    <a:pt x="54" y="98"/>
                    <a:pt x="1" y="258"/>
                    <a:pt x="67" y="388"/>
                  </a:cubicBezTo>
                  <a:cubicBezTo>
                    <a:pt x="116" y="478"/>
                    <a:pt x="209" y="530"/>
                    <a:pt x="305" y="530"/>
                  </a:cubicBezTo>
                  <a:cubicBezTo>
                    <a:pt x="346" y="530"/>
                    <a:pt x="387" y="520"/>
                    <a:pt x="426" y="500"/>
                  </a:cubicBezTo>
                  <a:cubicBezTo>
                    <a:pt x="556" y="434"/>
                    <a:pt x="606" y="274"/>
                    <a:pt x="539" y="144"/>
                  </a:cubicBezTo>
                  <a:cubicBezTo>
                    <a:pt x="493" y="54"/>
                    <a:pt x="401" y="1"/>
                    <a:pt x="306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29"/>
            <p:cNvSpPr/>
            <p:nvPr/>
          </p:nvSpPr>
          <p:spPr>
            <a:xfrm>
              <a:off x="2108723" y="1883377"/>
              <a:ext cx="10465" cy="9198"/>
            </a:xfrm>
            <a:custGeom>
              <a:avLst/>
              <a:gdLst/>
              <a:ahLst/>
              <a:cxnLst/>
              <a:rect l="l" t="t" r="r" b="b"/>
              <a:pathLst>
                <a:path w="603" h="530" extrusionOk="0">
                  <a:moveTo>
                    <a:pt x="301" y="0"/>
                  </a:moveTo>
                  <a:cubicBezTo>
                    <a:pt x="260" y="0"/>
                    <a:pt x="219" y="10"/>
                    <a:pt x="180" y="30"/>
                  </a:cubicBezTo>
                  <a:cubicBezTo>
                    <a:pt x="50" y="96"/>
                    <a:pt x="0" y="256"/>
                    <a:pt x="67" y="385"/>
                  </a:cubicBezTo>
                  <a:cubicBezTo>
                    <a:pt x="113" y="476"/>
                    <a:pt x="205" y="529"/>
                    <a:pt x="301" y="529"/>
                  </a:cubicBezTo>
                  <a:cubicBezTo>
                    <a:pt x="342" y="529"/>
                    <a:pt x="384" y="519"/>
                    <a:pt x="423" y="498"/>
                  </a:cubicBezTo>
                  <a:cubicBezTo>
                    <a:pt x="552" y="432"/>
                    <a:pt x="602" y="273"/>
                    <a:pt x="535" y="143"/>
                  </a:cubicBezTo>
                  <a:cubicBezTo>
                    <a:pt x="489" y="52"/>
                    <a:pt x="397" y="0"/>
                    <a:pt x="301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29"/>
            <p:cNvSpPr/>
            <p:nvPr/>
          </p:nvSpPr>
          <p:spPr>
            <a:xfrm>
              <a:off x="2030279" y="1702625"/>
              <a:ext cx="10517" cy="9216"/>
            </a:xfrm>
            <a:custGeom>
              <a:avLst/>
              <a:gdLst/>
              <a:ahLst/>
              <a:cxnLst/>
              <a:rect l="l" t="t" r="r" b="b"/>
              <a:pathLst>
                <a:path w="606" h="531" extrusionOk="0">
                  <a:moveTo>
                    <a:pt x="301" y="1"/>
                  </a:moveTo>
                  <a:cubicBezTo>
                    <a:pt x="262" y="1"/>
                    <a:pt x="221" y="10"/>
                    <a:pt x="183" y="29"/>
                  </a:cubicBezTo>
                  <a:cubicBezTo>
                    <a:pt x="53" y="99"/>
                    <a:pt x="1" y="256"/>
                    <a:pt x="67" y="388"/>
                  </a:cubicBezTo>
                  <a:cubicBezTo>
                    <a:pt x="116" y="479"/>
                    <a:pt x="207" y="531"/>
                    <a:pt x="303" y="531"/>
                  </a:cubicBezTo>
                  <a:cubicBezTo>
                    <a:pt x="344" y="531"/>
                    <a:pt x="386" y="521"/>
                    <a:pt x="426" y="501"/>
                  </a:cubicBezTo>
                  <a:cubicBezTo>
                    <a:pt x="556" y="435"/>
                    <a:pt x="605" y="276"/>
                    <a:pt x="539" y="146"/>
                  </a:cubicBezTo>
                  <a:cubicBezTo>
                    <a:pt x="492" y="54"/>
                    <a:pt x="398" y="1"/>
                    <a:pt x="301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29"/>
            <p:cNvSpPr/>
            <p:nvPr/>
          </p:nvSpPr>
          <p:spPr>
            <a:xfrm>
              <a:off x="2028318" y="1763766"/>
              <a:ext cx="10448" cy="9198"/>
            </a:xfrm>
            <a:custGeom>
              <a:avLst/>
              <a:gdLst/>
              <a:ahLst/>
              <a:cxnLst/>
              <a:rect l="l" t="t" r="r" b="b"/>
              <a:pathLst>
                <a:path w="602" h="530" extrusionOk="0">
                  <a:moveTo>
                    <a:pt x="299" y="1"/>
                  </a:moveTo>
                  <a:cubicBezTo>
                    <a:pt x="259" y="1"/>
                    <a:pt x="218" y="10"/>
                    <a:pt x="180" y="29"/>
                  </a:cubicBezTo>
                  <a:cubicBezTo>
                    <a:pt x="51" y="95"/>
                    <a:pt x="1" y="255"/>
                    <a:pt x="67" y="385"/>
                  </a:cubicBezTo>
                  <a:cubicBezTo>
                    <a:pt x="114" y="476"/>
                    <a:pt x="208" y="530"/>
                    <a:pt x="304" y="530"/>
                  </a:cubicBezTo>
                  <a:cubicBezTo>
                    <a:pt x="344" y="530"/>
                    <a:pt x="385" y="521"/>
                    <a:pt x="422" y="501"/>
                  </a:cubicBezTo>
                  <a:cubicBezTo>
                    <a:pt x="552" y="434"/>
                    <a:pt x="602" y="275"/>
                    <a:pt x="536" y="146"/>
                  </a:cubicBezTo>
                  <a:cubicBezTo>
                    <a:pt x="489" y="54"/>
                    <a:pt x="396" y="1"/>
                    <a:pt x="299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93DB169-5D02-4F20-B657-A2A6C9ABE7D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DDBC81-9D39-41B3-9939-69B910E23AD1}" type="slidenum">
              <a:rPr lang="vi-VN" smtClean="0"/>
              <a:pPr/>
              <a:t>2</a:t>
            </a:fld>
            <a:endParaRPr lang="vi-VN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4" name="Google Shape;1294;p3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accent1"/>
                </a:solidFill>
                <a:latin typeface="Comfortaa" pitchFamily="2" charset="0"/>
              </a:rPr>
              <a:t>2 DATAPATH</a:t>
            </a:r>
          </a:p>
        </p:txBody>
      </p:sp>
      <p:grpSp>
        <p:nvGrpSpPr>
          <p:cNvPr id="1295" name="Google Shape;1295;p32"/>
          <p:cNvGrpSpPr/>
          <p:nvPr/>
        </p:nvGrpSpPr>
        <p:grpSpPr>
          <a:xfrm>
            <a:off x="672416" y="1901391"/>
            <a:ext cx="1645796" cy="2542221"/>
            <a:chOff x="2473100" y="3036550"/>
            <a:chExt cx="1073929" cy="1658872"/>
          </a:xfrm>
        </p:grpSpPr>
        <p:sp>
          <p:nvSpPr>
            <p:cNvPr id="1296" name="Google Shape;1296;p32"/>
            <p:cNvSpPr/>
            <p:nvPr/>
          </p:nvSpPr>
          <p:spPr>
            <a:xfrm>
              <a:off x="3436849" y="3901414"/>
              <a:ext cx="8309" cy="21933"/>
            </a:xfrm>
            <a:custGeom>
              <a:avLst/>
              <a:gdLst/>
              <a:ahLst/>
              <a:cxnLst/>
              <a:rect l="l" t="t" r="r" b="b"/>
              <a:pathLst>
                <a:path w="222" h="586" extrusionOk="0">
                  <a:moveTo>
                    <a:pt x="148" y="1"/>
                  </a:moveTo>
                  <a:cubicBezTo>
                    <a:pt x="124" y="1"/>
                    <a:pt x="101" y="14"/>
                    <a:pt x="94" y="46"/>
                  </a:cubicBezTo>
                  <a:cubicBezTo>
                    <a:pt x="68" y="199"/>
                    <a:pt x="38" y="354"/>
                    <a:pt x="8" y="510"/>
                  </a:cubicBezTo>
                  <a:cubicBezTo>
                    <a:pt x="0" y="555"/>
                    <a:pt x="40" y="586"/>
                    <a:pt x="76" y="586"/>
                  </a:cubicBezTo>
                  <a:cubicBezTo>
                    <a:pt x="100" y="586"/>
                    <a:pt x="122" y="572"/>
                    <a:pt x="128" y="540"/>
                  </a:cubicBezTo>
                  <a:lnTo>
                    <a:pt x="213" y="76"/>
                  </a:lnTo>
                  <a:cubicBezTo>
                    <a:pt x="222" y="31"/>
                    <a:pt x="183" y="1"/>
                    <a:pt x="148" y="1"/>
                  </a:cubicBezTo>
                  <a:close/>
                </a:path>
              </a:pathLst>
            </a:custGeom>
            <a:solidFill>
              <a:srgbClr val="A139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32"/>
            <p:cNvSpPr/>
            <p:nvPr/>
          </p:nvSpPr>
          <p:spPr>
            <a:xfrm>
              <a:off x="3454029" y="3903510"/>
              <a:ext cx="8459" cy="15645"/>
            </a:xfrm>
            <a:custGeom>
              <a:avLst/>
              <a:gdLst/>
              <a:ahLst/>
              <a:cxnLst/>
              <a:rect l="l" t="t" r="r" b="b"/>
              <a:pathLst>
                <a:path w="226" h="418" extrusionOk="0">
                  <a:moveTo>
                    <a:pt x="151" y="0"/>
                  </a:moveTo>
                  <a:cubicBezTo>
                    <a:pt x="127" y="0"/>
                    <a:pt x="103" y="13"/>
                    <a:pt x="95" y="44"/>
                  </a:cubicBezTo>
                  <a:cubicBezTo>
                    <a:pt x="69" y="143"/>
                    <a:pt x="39" y="242"/>
                    <a:pt x="13" y="345"/>
                  </a:cubicBezTo>
                  <a:cubicBezTo>
                    <a:pt x="1" y="388"/>
                    <a:pt x="38" y="418"/>
                    <a:pt x="74" y="418"/>
                  </a:cubicBezTo>
                  <a:cubicBezTo>
                    <a:pt x="98" y="418"/>
                    <a:pt x="121" y="405"/>
                    <a:pt x="129" y="374"/>
                  </a:cubicBezTo>
                  <a:cubicBezTo>
                    <a:pt x="158" y="275"/>
                    <a:pt x="185" y="176"/>
                    <a:pt x="211" y="76"/>
                  </a:cubicBezTo>
                  <a:cubicBezTo>
                    <a:pt x="225" y="30"/>
                    <a:pt x="188" y="0"/>
                    <a:pt x="151" y="0"/>
                  </a:cubicBezTo>
                  <a:close/>
                </a:path>
              </a:pathLst>
            </a:custGeom>
            <a:solidFill>
              <a:srgbClr val="A139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32"/>
            <p:cNvSpPr/>
            <p:nvPr/>
          </p:nvSpPr>
          <p:spPr>
            <a:xfrm>
              <a:off x="3463423" y="3864621"/>
              <a:ext cx="5839" cy="16693"/>
            </a:xfrm>
            <a:custGeom>
              <a:avLst/>
              <a:gdLst/>
              <a:ahLst/>
              <a:cxnLst/>
              <a:rect l="l" t="t" r="r" b="b"/>
              <a:pathLst>
                <a:path w="156" h="446" extrusionOk="0">
                  <a:moveTo>
                    <a:pt x="99" y="1"/>
                  </a:moveTo>
                  <a:cubicBezTo>
                    <a:pt x="69" y="1"/>
                    <a:pt x="37" y="20"/>
                    <a:pt x="34" y="59"/>
                  </a:cubicBezTo>
                  <a:lnTo>
                    <a:pt x="3" y="387"/>
                  </a:lnTo>
                  <a:cubicBezTo>
                    <a:pt x="0" y="426"/>
                    <a:pt x="28" y="445"/>
                    <a:pt x="59" y="445"/>
                  </a:cubicBezTo>
                  <a:cubicBezTo>
                    <a:pt x="90" y="445"/>
                    <a:pt x="123" y="425"/>
                    <a:pt x="126" y="387"/>
                  </a:cubicBezTo>
                  <a:cubicBezTo>
                    <a:pt x="136" y="277"/>
                    <a:pt x="146" y="169"/>
                    <a:pt x="153" y="59"/>
                  </a:cubicBezTo>
                  <a:cubicBezTo>
                    <a:pt x="156" y="20"/>
                    <a:pt x="128" y="1"/>
                    <a:pt x="99" y="1"/>
                  </a:cubicBezTo>
                  <a:close/>
                </a:path>
              </a:pathLst>
            </a:custGeom>
            <a:solidFill>
              <a:srgbClr val="A139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32"/>
            <p:cNvSpPr/>
            <p:nvPr/>
          </p:nvSpPr>
          <p:spPr>
            <a:xfrm>
              <a:off x="2636476" y="4572921"/>
              <a:ext cx="679085" cy="122500"/>
            </a:xfrm>
            <a:custGeom>
              <a:avLst/>
              <a:gdLst/>
              <a:ahLst/>
              <a:cxnLst/>
              <a:rect l="l" t="t" r="r" b="b"/>
              <a:pathLst>
                <a:path w="18144" h="3273" extrusionOk="0">
                  <a:moveTo>
                    <a:pt x="9070" y="1"/>
                  </a:moveTo>
                  <a:cubicBezTo>
                    <a:pt x="4063" y="1"/>
                    <a:pt x="0" y="732"/>
                    <a:pt x="0" y="1636"/>
                  </a:cubicBezTo>
                  <a:cubicBezTo>
                    <a:pt x="0" y="2540"/>
                    <a:pt x="4063" y="3272"/>
                    <a:pt x="9070" y="3272"/>
                  </a:cubicBezTo>
                  <a:cubicBezTo>
                    <a:pt x="14081" y="3272"/>
                    <a:pt x="18143" y="2540"/>
                    <a:pt x="18143" y="1636"/>
                  </a:cubicBezTo>
                  <a:cubicBezTo>
                    <a:pt x="18143" y="732"/>
                    <a:pt x="14081" y="1"/>
                    <a:pt x="9070" y="1"/>
                  </a:cubicBezTo>
                  <a:close/>
                </a:path>
              </a:pathLst>
            </a:custGeom>
            <a:solidFill>
              <a:srgbClr val="000000">
                <a:alpha val="66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32"/>
            <p:cNvSpPr/>
            <p:nvPr/>
          </p:nvSpPr>
          <p:spPr>
            <a:xfrm>
              <a:off x="2666830" y="4235913"/>
              <a:ext cx="636604" cy="374574"/>
            </a:xfrm>
            <a:custGeom>
              <a:avLst/>
              <a:gdLst/>
              <a:ahLst/>
              <a:cxnLst/>
              <a:rect l="l" t="t" r="r" b="b"/>
              <a:pathLst>
                <a:path w="17009" h="10008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1037" y="6147"/>
                    <a:pt x="2901" y="9170"/>
                  </a:cubicBezTo>
                  <a:lnTo>
                    <a:pt x="5398" y="9339"/>
                  </a:lnTo>
                  <a:lnTo>
                    <a:pt x="5746" y="4130"/>
                  </a:lnTo>
                  <a:cubicBezTo>
                    <a:pt x="5746" y="4130"/>
                    <a:pt x="6968" y="4432"/>
                    <a:pt x="9001" y="4432"/>
                  </a:cubicBezTo>
                  <a:cubicBezTo>
                    <a:pt x="9702" y="4432"/>
                    <a:pt x="10500" y="4396"/>
                    <a:pt x="11378" y="4299"/>
                  </a:cubicBezTo>
                  <a:lnTo>
                    <a:pt x="11378" y="4299"/>
                  </a:lnTo>
                  <a:lnTo>
                    <a:pt x="11024" y="10008"/>
                  </a:lnTo>
                  <a:lnTo>
                    <a:pt x="13501" y="10008"/>
                  </a:lnTo>
                  <a:cubicBezTo>
                    <a:pt x="13501" y="10008"/>
                    <a:pt x="16336" y="5878"/>
                    <a:pt x="17008" y="124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A139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32"/>
            <p:cNvSpPr/>
            <p:nvPr/>
          </p:nvSpPr>
          <p:spPr>
            <a:xfrm>
              <a:off x="3071097" y="4565959"/>
              <a:ext cx="159628" cy="100830"/>
            </a:xfrm>
            <a:custGeom>
              <a:avLst/>
              <a:gdLst/>
              <a:ahLst/>
              <a:cxnLst/>
              <a:rect l="l" t="t" r="r" b="b"/>
              <a:pathLst>
                <a:path w="4265" h="2694" extrusionOk="0">
                  <a:moveTo>
                    <a:pt x="137" y="1"/>
                  </a:moveTo>
                  <a:lnTo>
                    <a:pt x="1" y="2419"/>
                  </a:lnTo>
                  <a:cubicBezTo>
                    <a:pt x="1" y="2419"/>
                    <a:pt x="2288" y="2693"/>
                    <a:pt x="3499" y="2693"/>
                  </a:cubicBezTo>
                  <a:cubicBezTo>
                    <a:pt x="3960" y="2693"/>
                    <a:pt x="4265" y="2653"/>
                    <a:pt x="4230" y="2544"/>
                  </a:cubicBezTo>
                  <a:cubicBezTo>
                    <a:pt x="4104" y="2144"/>
                    <a:pt x="2588" y="1697"/>
                    <a:pt x="2588" y="1697"/>
                  </a:cubicBezTo>
                  <a:lnTo>
                    <a:pt x="3611" y="137"/>
                  </a:lnTo>
                  <a:lnTo>
                    <a:pt x="137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32"/>
            <p:cNvSpPr/>
            <p:nvPr/>
          </p:nvSpPr>
          <p:spPr>
            <a:xfrm>
              <a:off x="2709050" y="4546010"/>
              <a:ext cx="170857" cy="88179"/>
            </a:xfrm>
            <a:custGeom>
              <a:avLst/>
              <a:gdLst/>
              <a:ahLst/>
              <a:cxnLst/>
              <a:rect l="l" t="t" r="r" b="b"/>
              <a:pathLst>
                <a:path w="4565" h="2356" extrusionOk="0">
                  <a:moveTo>
                    <a:pt x="812" y="1"/>
                  </a:moveTo>
                  <a:lnTo>
                    <a:pt x="1637" y="1336"/>
                  </a:lnTo>
                  <a:cubicBezTo>
                    <a:pt x="1637" y="1336"/>
                    <a:pt x="94" y="1683"/>
                    <a:pt x="45" y="2031"/>
                  </a:cubicBezTo>
                  <a:cubicBezTo>
                    <a:pt x="1" y="2338"/>
                    <a:pt x="3253" y="2356"/>
                    <a:pt x="4016" y="2356"/>
                  </a:cubicBezTo>
                  <a:cubicBezTo>
                    <a:pt x="4117" y="2356"/>
                    <a:pt x="4174" y="2355"/>
                    <a:pt x="4174" y="2355"/>
                  </a:cubicBezTo>
                  <a:lnTo>
                    <a:pt x="4564" y="196"/>
                  </a:lnTo>
                  <a:lnTo>
                    <a:pt x="812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32"/>
            <p:cNvSpPr/>
            <p:nvPr/>
          </p:nvSpPr>
          <p:spPr>
            <a:xfrm>
              <a:off x="2738693" y="4349435"/>
              <a:ext cx="4641" cy="25563"/>
            </a:xfrm>
            <a:custGeom>
              <a:avLst/>
              <a:gdLst/>
              <a:ahLst/>
              <a:cxnLst/>
              <a:rect l="l" t="t" r="r" b="b"/>
              <a:pathLst>
                <a:path w="124" h="683" extrusionOk="0">
                  <a:moveTo>
                    <a:pt x="62" y="1"/>
                  </a:moveTo>
                  <a:cubicBezTo>
                    <a:pt x="31" y="1"/>
                    <a:pt x="1" y="21"/>
                    <a:pt x="1" y="60"/>
                  </a:cubicBezTo>
                  <a:lnTo>
                    <a:pt x="1" y="623"/>
                  </a:lnTo>
                  <a:cubicBezTo>
                    <a:pt x="1" y="663"/>
                    <a:pt x="31" y="683"/>
                    <a:pt x="62" y="683"/>
                  </a:cubicBezTo>
                  <a:cubicBezTo>
                    <a:pt x="93" y="683"/>
                    <a:pt x="124" y="663"/>
                    <a:pt x="124" y="623"/>
                  </a:cubicBezTo>
                  <a:lnTo>
                    <a:pt x="124" y="60"/>
                  </a:lnTo>
                  <a:cubicBezTo>
                    <a:pt x="124" y="21"/>
                    <a:pt x="93" y="1"/>
                    <a:pt x="62" y="1"/>
                  </a:cubicBezTo>
                  <a:close/>
                </a:path>
              </a:pathLst>
            </a:custGeom>
            <a:solidFill>
              <a:srgbClr val="000000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32"/>
            <p:cNvSpPr/>
            <p:nvPr/>
          </p:nvSpPr>
          <p:spPr>
            <a:xfrm>
              <a:off x="2752242" y="4356134"/>
              <a:ext cx="4491" cy="27547"/>
            </a:xfrm>
            <a:custGeom>
              <a:avLst/>
              <a:gdLst/>
              <a:ahLst/>
              <a:cxnLst/>
              <a:rect l="l" t="t" r="r" b="b"/>
              <a:pathLst>
                <a:path w="120" h="736" extrusionOk="0">
                  <a:moveTo>
                    <a:pt x="60" y="1"/>
                  </a:moveTo>
                  <a:cubicBezTo>
                    <a:pt x="30" y="1"/>
                    <a:pt x="0" y="21"/>
                    <a:pt x="0" y="60"/>
                  </a:cubicBezTo>
                  <a:lnTo>
                    <a:pt x="0" y="676"/>
                  </a:lnTo>
                  <a:cubicBezTo>
                    <a:pt x="0" y="716"/>
                    <a:pt x="30" y="736"/>
                    <a:pt x="60" y="736"/>
                  </a:cubicBezTo>
                  <a:cubicBezTo>
                    <a:pt x="90" y="736"/>
                    <a:pt x="119" y="716"/>
                    <a:pt x="119" y="676"/>
                  </a:cubicBezTo>
                  <a:lnTo>
                    <a:pt x="119" y="60"/>
                  </a:lnTo>
                  <a:cubicBezTo>
                    <a:pt x="119" y="21"/>
                    <a:pt x="90" y="1"/>
                    <a:pt x="60" y="1"/>
                  </a:cubicBezTo>
                  <a:close/>
                </a:path>
              </a:pathLst>
            </a:custGeom>
            <a:solidFill>
              <a:srgbClr val="000000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32"/>
            <p:cNvSpPr/>
            <p:nvPr/>
          </p:nvSpPr>
          <p:spPr>
            <a:xfrm>
              <a:off x="2802172" y="4474371"/>
              <a:ext cx="4604" cy="29455"/>
            </a:xfrm>
            <a:custGeom>
              <a:avLst/>
              <a:gdLst/>
              <a:ahLst/>
              <a:cxnLst/>
              <a:rect l="l" t="t" r="r" b="b"/>
              <a:pathLst>
                <a:path w="123" h="787" extrusionOk="0">
                  <a:moveTo>
                    <a:pt x="62" y="1"/>
                  </a:moveTo>
                  <a:cubicBezTo>
                    <a:pt x="31" y="1"/>
                    <a:pt x="1" y="21"/>
                    <a:pt x="1" y="60"/>
                  </a:cubicBezTo>
                  <a:lnTo>
                    <a:pt x="1" y="726"/>
                  </a:lnTo>
                  <a:cubicBezTo>
                    <a:pt x="1" y="766"/>
                    <a:pt x="31" y="786"/>
                    <a:pt x="62" y="786"/>
                  </a:cubicBezTo>
                  <a:cubicBezTo>
                    <a:pt x="92" y="786"/>
                    <a:pt x="123" y="766"/>
                    <a:pt x="123" y="726"/>
                  </a:cubicBezTo>
                  <a:lnTo>
                    <a:pt x="123" y="60"/>
                  </a:lnTo>
                  <a:cubicBezTo>
                    <a:pt x="123" y="21"/>
                    <a:pt x="92" y="1"/>
                    <a:pt x="62" y="1"/>
                  </a:cubicBezTo>
                  <a:close/>
                </a:path>
              </a:pathLst>
            </a:custGeom>
            <a:solidFill>
              <a:srgbClr val="000000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32"/>
            <p:cNvSpPr/>
            <p:nvPr/>
          </p:nvSpPr>
          <p:spPr>
            <a:xfrm>
              <a:off x="2814711" y="4480098"/>
              <a:ext cx="4491" cy="22718"/>
            </a:xfrm>
            <a:custGeom>
              <a:avLst/>
              <a:gdLst/>
              <a:ahLst/>
              <a:cxnLst/>
              <a:rect l="l" t="t" r="r" b="b"/>
              <a:pathLst>
                <a:path w="120" h="607" extrusionOk="0">
                  <a:moveTo>
                    <a:pt x="60" y="0"/>
                  </a:moveTo>
                  <a:cubicBezTo>
                    <a:pt x="30" y="0"/>
                    <a:pt x="0" y="20"/>
                    <a:pt x="0" y="60"/>
                  </a:cubicBezTo>
                  <a:lnTo>
                    <a:pt x="0" y="546"/>
                  </a:lnTo>
                  <a:cubicBezTo>
                    <a:pt x="0" y="586"/>
                    <a:pt x="30" y="606"/>
                    <a:pt x="60" y="606"/>
                  </a:cubicBezTo>
                  <a:cubicBezTo>
                    <a:pt x="90" y="606"/>
                    <a:pt x="119" y="586"/>
                    <a:pt x="119" y="546"/>
                  </a:cubicBezTo>
                  <a:lnTo>
                    <a:pt x="119" y="60"/>
                  </a:lnTo>
                  <a:cubicBezTo>
                    <a:pt x="119" y="20"/>
                    <a:pt x="90" y="0"/>
                    <a:pt x="60" y="0"/>
                  </a:cubicBezTo>
                  <a:close/>
                </a:path>
              </a:pathLst>
            </a:custGeom>
            <a:solidFill>
              <a:srgbClr val="000000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32"/>
            <p:cNvSpPr/>
            <p:nvPr/>
          </p:nvSpPr>
          <p:spPr>
            <a:xfrm>
              <a:off x="3135436" y="4364855"/>
              <a:ext cx="7373" cy="21745"/>
            </a:xfrm>
            <a:custGeom>
              <a:avLst/>
              <a:gdLst/>
              <a:ahLst/>
              <a:cxnLst/>
              <a:rect l="l" t="t" r="r" b="b"/>
              <a:pathLst>
                <a:path w="197" h="581" extrusionOk="0">
                  <a:moveTo>
                    <a:pt x="107" y="1"/>
                  </a:moveTo>
                  <a:cubicBezTo>
                    <a:pt x="77" y="1"/>
                    <a:pt x="49" y="20"/>
                    <a:pt x="54" y="59"/>
                  </a:cubicBezTo>
                  <a:cubicBezTo>
                    <a:pt x="74" y="211"/>
                    <a:pt x="61" y="357"/>
                    <a:pt x="15" y="506"/>
                  </a:cubicBezTo>
                  <a:cubicBezTo>
                    <a:pt x="0" y="550"/>
                    <a:pt x="37" y="580"/>
                    <a:pt x="74" y="580"/>
                  </a:cubicBezTo>
                  <a:cubicBezTo>
                    <a:pt x="97" y="580"/>
                    <a:pt x="121" y="568"/>
                    <a:pt x="130" y="539"/>
                  </a:cubicBezTo>
                  <a:cubicBezTo>
                    <a:pt x="180" y="380"/>
                    <a:pt x="197" y="221"/>
                    <a:pt x="177" y="59"/>
                  </a:cubicBezTo>
                  <a:cubicBezTo>
                    <a:pt x="171" y="21"/>
                    <a:pt x="138" y="1"/>
                    <a:pt x="107" y="1"/>
                  </a:cubicBezTo>
                  <a:close/>
                </a:path>
              </a:pathLst>
            </a:custGeom>
            <a:solidFill>
              <a:srgbClr val="000000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32"/>
            <p:cNvSpPr/>
            <p:nvPr/>
          </p:nvSpPr>
          <p:spPr>
            <a:xfrm>
              <a:off x="3148836" y="4369609"/>
              <a:ext cx="6213" cy="17928"/>
            </a:xfrm>
            <a:custGeom>
              <a:avLst/>
              <a:gdLst/>
              <a:ahLst/>
              <a:cxnLst/>
              <a:rect l="l" t="t" r="r" b="b"/>
              <a:pathLst>
                <a:path w="166" h="479" extrusionOk="0">
                  <a:moveTo>
                    <a:pt x="87" y="1"/>
                  </a:moveTo>
                  <a:cubicBezTo>
                    <a:pt x="56" y="1"/>
                    <a:pt x="27" y="20"/>
                    <a:pt x="30" y="58"/>
                  </a:cubicBezTo>
                  <a:cubicBezTo>
                    <a:pt x="44" y="174"/>
                    <a:pt x="37" y="290"/>
                    <a:pt x="10" y="402"/>
                  </a:cubicBezTo>
                  <a:cubicBezTo>
                    <a:pt x="1" y="448"/>
                    <a:pt x="40" y="479"/>
                    <a:pt x="77" y="479"/>
                  </a:cubicBezTo>
                  <a:cubicBezTo>
                    <a:pt x="101" y="479"/>
                    <a:pt x="123" y="466"/>
                    <a:pt x="129" y="435"/>
                  </a:cubicBezTo>
                  <a:cubicBezTo>
                    <a:pt x="156" y="310"/>
                    <a:pt x="166" y="187"/>
                    <a:pt x="153" y="58"/>
                  </a:cubicBezTo>
                  <a:cubicBezTo>
                    <a:pt x="150" y="20"/>
                    <a:pt x="117" y="1"/>
                    <a:pt x="87" y="1"/>
                  </a:cubicBezTo>
                  <a:close/>
                </a:path>
              </a:pathLst>
            </a:custGeom>
            <a:solidFill>
              <a:srgbClr val="000000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32"/>
            <p:cNvSpPr/>
            <p:nvPr/>
          </p:nvSpPr>
          <p:spPr>
            <a:xfrm>
              <a:off x="3191355" y="4427286"/>
              <a:ext cx="7411" cy="23729"/>
            </a:xfrm>
            <a:custGeom>
              <a:avLst/>
              <a:gdLst/>
              <a:ahLst/>
              <a:cxnLst/>
              <a:rect l="l" t="t" r="r" b="b"/>
              <a:pathLst>
                <a:path w="198" h="634" extrusionOk="0">
                  <a:moveTo>
                    <a:pt x="137" y="1"/>
                  </a:moveTo>
                  <a:cubicBezTo>
                    <a:pt x="107" y="1"/>
                    <a:pt x="77" y="21"/>
                    <a:pt x="77" y="60"/>
                  </a:cubicBezTo>
                  <a:cubicBezTo>
                    <a:pt x="73" y="229"/>
                    <a:pt x="50" y="395"/>
                    <a:pt x="11" y="557"/>
                  </a:cubicBezTo>
                  <a:cubicBezTo>
                    <a:pt x="1" y="603"/>
                    <a:pt x="39" y="633"/>
                    <a:pt x="75" y="633"/>
                  </a:cubicBezTo>
                  <a:cubicBezTo>
                    <a:pt x="99" y="633"/>
                    <a:pt x="122" y="620"/>
                    <a:pt x="130" y="590"/>
                  </a:cubicBezTo>
                  <a:cubicBezTo>
                    <a:pt x="173" y="415"/>
                    <a:pt x="196" y="239"/>
                    <a:pt x="196" y="60"/>
                  </a:cubicBezTo>
                  <a:cubicBezTo>
                    <a:pt x="197" y="21"/>
                    <a:pt x="168" y="1"/>
                    <a:pt x="137" y="1"/>
                  </a:cubicBezTo>
                  <a:close/>
                </a:path>
              </a:pathLst>
            </a:custGeom>
            <a:solidFill>
              <a:srgbClr val="000000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32"/>
            <p:cNvSpPr/>
            <p:nvPr/>
          </p:nvSpPr>
          <p:spPr>
            <a:xfrm>
              <a:off x="3201610" y="4433911"/>
              <a:ext cx="9881" cy="18976"/>
            </a:xfrm>
            <a:custGeom>
              <a:avLst/>
              <a:gdLst/>
              <a:ahLst/>
              <a:cxnLst/>
              <a:rect l="l" t="t" r="r" b="b"/>
              <a:pathLst>
                <a:path w="264" h="507" extrusionOk="0">
                  <a:moveTo>
                    <a:pt x="191" y="0"/>
                  </a:moveTo>
                  <a:cubicBezTo>
                    <a:pt x="167" y="0"/>
                    <a:pt x="143" y="13"/>
                    <a:pt x="134" y="42"/>
                  </a:cubicBezTo>
                  <a:cubicBezTo>
                    <a:pt x="94" y="171"/>
                    <a:pt x="55" y="301"/>
                    <a:pt x="15" y="432"/>
                  </a:cubicBezTo>
                  <a:cubicBezTo>
                    <a:pt x="1" y="476"/>
                    <a:pt x="38" y="506"/>
                    <a:pt x="74" y="506"/>
                  </a:cubicBezTo>
                  <a:cubicBezTo>
                    <a:pt x="98" y="506"/>
                    <a:pt x="122" y="493"/>
                    <a:pt x="130" y="463"/>
                  </a:cubicBezTo>
                  <a:lnTo>
                    <a:pt x="249" y="75"/>
                  </a:lnTo>
                  <a:cubicBezTo>
                    <a:pt x="264" y="29"/>
                    <a:pt x="227" y="0"/>
                    <a:pt x="191" y="0"/>
                  </a:cubicBezTo>
                  <a:close/>
                </a:path>
              </a:pathLst>
            </a:custGeom>
            <a:solidFill>
              <a:srgbClr val="000000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32"/>
            <p:cNvSpPr/>
            <p:nvPr/>
          </p:nvSpPr>
          <p:spPr>
            <a:xfrm>
              <a:off x="2754301" y="4588267"/>
              <a:ext cx="30915" cy="5801"/>
            </a:xfrm>
            <a:custGeom>
              <a:avLst/>
              <a:gdLst/>
              <a:ahLst/>
              <a:cxnLst/>
              <a:rect l="l" t="t" r="r" b="b"/>
              <a:pathLst>
                <a:path w="826" h="155" extrusionOk="0">
                  <a:moveTo>
                    <a:pt x="758" y="0"/>
                  </a:moveTo>
                  <a:cubicBezTo>
                    <a:pt x="755" y="0"/>
                    <a:pt x="752" y="1"/>
                    <a:pt x="749" y="1"/>
                  </a:cubicBezTo>
                  <a:cubicBezTo>
                    <a:pt x="590" y="23"/>
                    <a:pt x="429" y="32"/>
                    <a:pt x="267" y="32"/>
                  </a:cubicBezTo>
                  <a:cubicBezTo>
                    <a:pt x="204" y="32"/>
                    <a:pt x="140" y="31"/>
                    <a:pt x="77" y="28"/>
                  </a:cubicBezTo>
                  <a:cubicBezTo>
                    <a:pt x="76" y="28"/>
                    <a:pt x="75" y="28"/>
                    <a:pt x="74" y="28"/>
                  </a:cubicBezTo>
                  <a:cubicBezTo>
                    <a:pt x="1" y="28"/>
                    <a:pt x="2" y="147"/>
                    <a:pt x="77" y="150"/>
                  </a:cubicBezTo>
                  <a:cubicBezTo>
                    <a:pt x="140" y="153"/>
                    <a:pt x="204" y="154"/>
                    <a:pt x="267" y="154"/>
                  </a:cubicBezTo>
                  <a:cubicBezTo>
                    <a:pt x="429" y="154"/>
                    <a:pt x="590" y="145"/>
                    <a:pt x="749" y="123"/>
                  </a:cubicBezTo>
                  <a:cubicBezTo>
                    <a:pt x="823" y="114"/>
                    <a:pt x="826" y="0"/>
                    <a:pt x="758" y="0"/>
                  </a:cubicBezTo>
                  <a:close/>
                </a:path>
              </a:pathLst>
            </a:custGeom>
            <a:solidFill>
              <a:srgbClr val="ED47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32"/>
            <p:cNvSpPr/>
            <p:nvPr/>
          </p:nvSpPr>
          <p:spPr>
            <a:xfrm>
              <a:off x="2742286" y="4575017"/>
              <a:ext cx="35369" cy="7486"/>
            </a:xfrm>
            <a:custGeom>
              <a:avLst/>
              <a:gdLst/>
              <a:ahLst/>
              <a:cxnLst/>
              <a:rect l="l" t="t" r="r" b="b"/>
              <a:pathLst>
                <a:path w="945" h="200" extrusionOk="0">
                  <a:moveTo>
                    <a:pt x="871" y="0"/>
                  </a:moveTo>
                  <a:cubicBezTo>
                    <a:pt x="869" y="0"/>
                    <a:pt x="867" y="0"/>
                    <a:pt x="865" y="0"/>
                  </a:cubicBezTo>
                  <a:cubicBezTo>
                    <a:pt x="604" y="27"/>
                    <a:pt x="342" y="54"/>
                    <a:pt x="77" y="77"/>
                  </a:cubicBezTo>
                  <a:cubicBezTo>
                    <a:pt x="3" y="87"/>
                    <a:pt x="1" y="199"/>
                    <a:pt x="71" y="199"/>
                  </a:cubicBezTo>
                  <a:cubicBezTo>
                    <a:pt x="73" y="199"/>
                    <a:pt x="75" y="199"/>
                    <a:pt x="77" y="199"/>
                  </a:cubicBezTo>
                  <a:cubicBezTo>
                    <a:pt x="342" y="173"/>
                    <a:pt x="604" y="150"/>
                    <a:pt x="865" y="124"/>
                  </a:cubicBezTo>
                  <a:cubicBezTo>
                    <a:pt x="940" y="117"/>
                    <a:pt x="945" y="0"/>
                    <a:pt x="871" y="0"/>
                  </a:cubicBezTo>
                  <a:close/>
                </a:path>
              </a:pathLst>
            </a:custGeom>
            <a:solidFill>
              <a:srgbClr val="ED47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32"/>
            <p:cNvSpPr/>
            <p:nvPr/>
          </p:nvSpPr>
          <p:spPr>
            <a:xfrm>
              <a:off x="3158006" y="4610949"/>
              <a:ext cx="43416" cy="6662"/>
            </a:xfrm>
            <a:custGeom>
              <a:avLst/>
              <a:gdLst/>
              <a:ahLst/>
              <a:cxnLst/>
              <a:rect l="l" t="t" r="r" b="b"/>
              <a:pathLst>
                <a:path w="1160" h="178" extrusionOk="0">
                  <a:moveTo>
                    <a:pt x="1066" y="0"/>
                  </a:moveTo>
                  <a:cubicBezTo>
                    <a:pt x="1062" y="0"/>
                    <a:pt x="1058" y="1"/>
                    <a:pt x="1053" y="1"/>
                  </a:cubicBezTo>
                  <a:cubicBezTo>
                    <a:pt x="823" y="39"/>
                    <a:pt x="593" y="56"/>
                    <a:pt x="362" y="56"/>
                  </a:cubicBezTo>
                  <a:cubicBezTo>
                    <a:pt x="267" y="56"/>
                    <a:pt x="172" y="53"/>
                    <a:pt x="77" y="47"/>
                  </a:cubicBezTo>
                  <a:cubicBezTo>
                    <a:pt x="76" y="47"/>
                    <a:pt x="75" y="47"/>
                    <a:pt x="74" y="47"/>
                  </a:cubicBezTo>
                  <a:cubicBezTo>
                    <a:pt x="0" y="47"/>
                    <a:pt x="1" y="164"/>
                    <a:pt x="77" y="170"/>
                  </a:cubicBezTo>
                  <a:cubicBezTo>
                    <a:pt x="170" y="175"/>
                    <a:pt x="262" y="178"/>
                    <a:pt x="354" y="178"/>
                  </a:cubicBezTo>
                  <a:cubicBezTo>
                    <a:pt x="600" y="178"/>
                    <a:pt x="843" y="159"/>
                    <a:pt x="1087" y="121"/>
                  </a:cubicBezTo>
                  <a:cubicBezTo>
                    <a:pt x="1159" y="108"/>
                    <a:pt x="1136" y="0"/>
                    <a:pt x="1066" y="0"/>
                  </a:cubicBezTo>
                  <a:close/>
                </a:path>
              </a:pathLst>
            </a:custGeom>
            <a:solidFill>
              <a:srgbClr val="ED47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32"/>
            <p:cNvSpPr/>
            <p:nvPr/>
          </p:nvSpPr>
          <p:spPr>
            <a:xfrm>
              <a:off x="3162834" y="4596464"/>
              <a:ext cx="36005" cy="4604"/>
            </a:xfrm>
            <a:custGeom>
              <a:avLst/>
              <a:gdLst/>
              <a:ahLst/>
              <a:cxnLst/>
              <a:rect l="l" t="t" r="r" b="b"/>
              <a:pathLst>
                <a:path w="962" h="123" extrusionOk="0">
                  <a:moveTo>
                    <a:pt x="80" y="0"/>
                  </a:moveTo>
                  <a:cubicBezTo>
                    <a:pt x="1" y="0"/>
                    <a:pt x="1" y="123"/>
                    <a:pt x="80" y="123"/>
                  </a:cubicBezTo>
                  <a:lnTo>
                    <a:pt x="882" y="123"/>
                  </a:lnTo>
                  <a:cubicBezTo>
                    <a:pt x="961" y="123"/>
                    <a:pt x="961" y="0"/>
                    <a:pt x="882" y="0"/>
                  </a:cubicBezTo>
                  <a:close/>
                </a:path>
              </a:pathLst>
            </a:custGeom>
            <a:solidFill>
              <a:srgbClr val="ED47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32"/>
            <p:cNvSpPr/>
            <p:nvPr/>
          </p:nvSpPr>
          <p:spPr>
            <a:xfrm>
              <a:off x="2760028" y="3036550"/>
              <a:ext cx="644015" cy="257164"/>
            </a:xfrm>
            <a:custGeom>
              <a:avLst/>
              <a:gdLst/>
              <a:ahLst/>
              <a:cxnLst/>
              <a:rect l="l" t="t" r="r" b="b"/>
              <a:pathLst>
                <a:path w="17207" h="6871" extrusionOk="0">
                  <a:moveTo>
                    <a:pt x="8231" y="1"/>
                  </a:moveTo>
                  <a:cubicBezTo>
                    <a:pt x="2473" y="1"/>
                    <a:pt x="0" y="5589"/>
                    <a:pt x="0" y="5589"/>
                  </a:cubicBezTo>
                  <a:lnTo>
                    <a:pt x="13104" y="6870"/>
                  </a:lnTo>
                  <a:lnTo>
                    <a:pt x="14101" y="4841"/>
                  </a:lnTo>
                  <a:lnTo>
                    <a:pt x="14164" y="4715"/>
                  </a:lnTo>
                  <a:lnTo>
                    <a:pt x="14250" y="4539"/>
                  </a:lnTo>
                  <a:lnTo>
                    <a:pt x="14312" y="4407"/>
                  </a:lnTo>
                  <a:lnTo>
                    <a:pt x="14343" y="4430"/>
                  </a:lnTo>
                  <a:lnTo>
                    <a:pt x="17207" y="6870"/>
                  </a:lnTo>
                  <a:cubicBezTo>
                    <a:pt x="17207" y="6870"/>
                    <a:pt x="16412" y="1128"/>
                    <a:pt x="9643" y="109"/>
                  </a:cubicBezTo>
                  <a:cubicBezTo>
                    <a:pt x="9152" y="35"/>
                    <a:pt x="8682" y="1"/>
                    <a:pt x="8231" y="1"/>
                  </a:cubicBezTo>
                  <a:close/>
                </a:path>
              </a:pathLst>
            </a:custGeom>
            <a:solidFill>
              <a:srgbClr val="ED47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32"/>
            <p:cNvSpPr/>
            <p:nvPr/>
          </p:nvSpPr>
          <p:spPr>
            <a:xfrm>
              <a:off x="3278526" y="3167887"/>
              <a:ext cx="18339" cy="38588"/>
            </a:xfrm>
            <a:custGeom>
              <a:avLst/>
              <a:gdLst/>
              <a:ahLst/>
              <a:cxnLst/>
              <a:rect l="l" t="t" r="r" b="b"/>
              <a:pathLst>
                <a:path w="490" h="1031" extrusionOk="0">
                  <a:moveTo>
                    <a:pt x="85" y="0"/>
                  </a:moveTo>
                  <a:cubicBezTo>
                    <a:pt x="44" y="0"/>
                    <a:pt x="1" y="45"/>
                    <a:pt x="26" y="93"/>
                  </a:cubicBezTo>
                  <a:cubicBezTo>
                    <a:pt x="178" y="395"/>
                    <a:pt x="300" y="706"/>
                    <a:pt x="397" y="1030"/>
                  </a:cubicBezTo>
                  <a:lnTo>
                    <a:pt x="459" y="898"/>
                  </a:lnTo>
                  <a:lnTo>
                    <a:pt x="490" y="921"/>
                  </a:lnTo>
                  <a:cubicBezTo>
                    <a:pt x="393" y="616"/>
                    <a:pt x="274" y="318"/>
                    <a:pt x="132" y="31"/>
                  </a:cubicBezTo>
                  <a:cubicBezTo>
                    <a:pt x="121" y="9"/>
                    <a:pt x="103" y="0"/>
                    <a:pt x="85" y="0"/>
                  </a:cubicBezTo>
                  <a:close/>
                </a:path>
              </a:pathLst>
            </a:custGeom>
            <a:solidFill>
              <a:srgbClr val="A139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32"/>
            <p:cNvSpPr/>
            <p:nvPr/>
          </p:nvSpPr>
          <p:spPr>
            <a:xfrm>
              <a:off x="3267971" y="3176683"/>
              <a:ext cx="22195" cy="41058"/>
            </a:xfrm>
            <a:custGeom>
              <a:avLst/>
              <a:gdLst/>
              <a:ahLst/>
              <a:cxnLst/>
              <a:rect l="l" t="t" r="r" b="b"/>
              <a:pathLst>
                <a:path w="593" h="1097" extrusionOk="0">
                  <a:moveTo>
                    <a:pt x="75" y="1"/>
                  </a:moveTo>
                  <a:cubicBezTo>
                    <a:pt x="38" y="1"/>
                    <a:pt x="1" y="41"/>
                    <a:pt x="23" y="86"/>
                  </a:cubicBezTo>
                  <a:cubicBezTo>
                    <a:pt x="192" y="424"/>
                    <a:pt x="361" y="759"/>
                    <a:pt x="530" y="1097"/>
                  </a:cubicBezTo>
                  <a:lnTo>
                    <a:pt x="593" y="971"/>
                  </a:lnTo>
                  <a:cubicBezTo>
                    <a:pt x="434" y="656"/>
                    <a:pt x="278" y="342"/>
                    <a:pt x="119" y="31"/>
                  </a:cubicBezTo>
                  <a:cubicBezTo>
                    <a:pt x="108" y="10"/>
                    <a:pt x="92" y="1"/>
                    <a:pt x="75" y="1"/>
                  </a:cubicBezTo>
                  <a:close/>
                </a:path>
              </a:pathLst>
            </a:custGeom>
            <a:solidFill>
              <a:srgbClr val="A139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32"/>
            <p:cNvSpPr/>
            <p:nvPr/>
          </p:nvSpPr>
          <p:spPr>
            <a:xfrm>
              <a:off x="3332011" y="3245140"/>
              <a:ext cx="160190" cy="139081"/>
            </a:xfrm>
            <a:custGeom>
              <a:avLst/>
              <a:gdLst/>
              <a:ahLst/>
              <a:cxnLst/>
              <a:rect l="l" t="t" r="r" b="b"/>
              <a:pathLst>
                <a:path w="4280" h="3716" extrusionOk="0">
                  <a:moveTo>
                    <a:pt x="2716" y="1"/>
                  </a:moveTo>
                  <a:cubicBezTo>
                    <a:pt x="2392" y="1"/>
                    <a:pt x="1942" y="1305"/>
                    <a:pt x="1942" y="1305"/>
                  </a:cubicBezTo>
                  <a:cubicBezTo>
                    <a:pt x="1942" y="1305"/>
                    <a:pt x="1132" y="625"/>
                    <a:pt x="701" y="625"/>
                  </a:cubicBezTo>
                  <a:cubicBezTo>
                    <a:pt x="637" y="625"/>
                    <a:pt x="581" y="640"/>
                    <a:pt x="537" y="675"/>
                  </a:cubicBezTo>
                  <a:cubicBezTo>
                    <a:pt x="203" y="944"/>
                    <a:pt x="1640" y="1529"/>
                    <a:pt x="1640" y="1529"/>
                  </a:cubicBezTo>
                  <a:cubicBezTo>
                    <a:pt x="1640" y="1529"/>
                    <a:pt x="1083" y="1359"/>
                    <a:pt x="681" y="1359"/>
                  </a:cubicBezTo>
                  <a:cubicBezTo>
                    <a:pt x="481" y="1359"/>
                    <a:pt x="319" y="1401"/>
                    <a:pt x="286" y="1529"/>
                  </a:cubicBezTo>
                  <a:cubicBezTo>
                    <a:pt x="227" y="1754"/>
                    <a:pt x="646" y="1800"/>
                    <a:pt x="998" y="1800"/>
                  </a:cubicBezTo>
                  <a:cubicBezTo>
                    <a:pt x="1242" y="1800"/>
                    <a:pt x="1454" y="1778"/>
                    <a:pt x="1454" y="1778"/>
                  </a:cubicBezTo>
                  <a:lnTo>
                    <a:pt x="1454" y="1778"/>
                  </a:lnTo>
                  <a:cubicBezTo>
                    <a:pt x="1454" y="1778"/>
                    <a:pt x="1" y="2261"/>
                    <a:pt x="286" y="2579"/>
                  </a:cubicBezTo>
                  <a:cubicBezTo>
                    <a:pt x="345" y="2646"/>
                    <a:pt x="429" y="2672"/>
                    <a:pt x="524" y="2672"/>
                  </a:cubicBezTo>
                  <a:cubicBezTo>
                    <a:pt x="883" y="2672"/>
                    <a:pt x="1405" y="2295"/>
                    <a:pt x="1405" y="2295"/>
                  </a:cubicBezTo>
                  <a:lnTo>
                    <a:pt x="1405" y="2295"/>
                  </a:lnTo>
                  <a:cubicBezTo>
                    <a:pt x="1405" y="2295"/>
                    <a:pt x="699" y="3129"/>
                    <a:pt x="1094" y="3397"/>
                  </a:cubicBezTo>
                  <a:cubicBezTo>
                    <a:pt x="1129" y="3421"/>
                    <a:pt x="1164" y="3432"/>
                    <a:pt x="1200" y="3432"/>
                  </a:cubicBezTo>
                  <a:cubicBezTo>
                    <a:pt x="1567" y="3432"/>
                    <a:pt x="1941" y="2278"/>
                    <a:pt x="1942" y="2278"/>
                  </a:cubicBezTo>
                  <a:lnTo>
                    <a:pt x="1942" y="2278"/>
                  </a:lnTo>
                  <a:cubicBezTo>
                    <a:pt x="1942" y="2278"/>
                    <a:pt x="1825" y="3716"/>
                    <a:pt x="2373" y="3716"/>
                  </a:cubicBezTo>
                  <a:cubicBezTo>
                    <a:pt x="2379" y="3716"/>
                    <a:pt x="2386" y="3715"/>
                    <a:pt x="2392" y="3715"/>
                  </a:cubicBezTo>
                  <a:cubicBezTo>
                    <a:pt x="2958" y="3682"/>
                    <a:pt x="2458" y="2328"/>
                    <a:pt x="2458" y="2327"/>
                  </a:cubicBezTo>
                  <a:lnTo>
                    <a:pt x="2458" y="2327"/>
                  </a:lnTo>
                  <a:cubicBezTo>
                    <a:pt x="2458" y="2328"/>
                    <a:pt x="3139" y="3344"/>
                    <a:pt x="3569" y="3344"/>
                  </a:cubicBezTo>
                  <a:cubicBezTo>
                    <a:pt x="3620" y="3344"/>
                    <a:pt x="3667" y="3330"/>
                    <a:pt x="3710" y="3298"/>
                  </a:cubicBezTo>
                  <a:cubicBezTo>
                    <a:pt x="4110" y="2997"/>
                    <a:pt x="2750" y="2168"/>
                    <a:pt x="2750" y="2168"/>
                  </a:cubicBezTo>
                  <a:lnTo>
                    <a:pt x="2750" y="2168"/>
                  </a:lnTo>
                  <a:cubicBezTo>
                    <a:pt x="2750" y="2168"/>
                    <a:pt x="3129" y="2213"/>
                    <a:pt x="3499" y="2213"/>
                  </a:cubicBezTo>
                  <a:cubicBezTo>
                    <a:pt x="3831" y="2213"/>
                    <a:pt x="4156" y="2177"/>
                    <a:pt x="4196" y="2043"/>
                  </a:cubicBezTo>
                  <a:cubicBezTo>
                    <a:pt x="4280" y="1762"/>
                    <a:pt x="2750" y="1762"/>
                    <a:pt x="2750" y="1762"/>
                  </a:cubicBezTo>
                  <a:cubicBezTo>
                    <a:pt x="2750" y="1762"/>
                    <a:pt x="4144" y="1308"/>
                    <a:pt x="4061" y="940"/>
                  </a:cubicBezTo>
                  <a:cubicBezTo>
                    <a:pt x="4045" y="871"/>
                    <a:pt x="3983" y="844"/>
                    <a:pt x="3891" y="844"/>
                  </a:cubicBezTo>
                  <a:cubicBezTo>
                    <a:pt x="3495" y="844"/>
                    <a:pt x="2557" y="1364"/>
                    <a:pt x="2557" y="1364"/>
                  </a:cubicBezTo>
                  <a:cubicBezTo>
                    <a:pt x="2557" y="1364"/>
                    <a:pt x="3074" y="105"/>
                    <a:pt x="2750" y="6"/>
                  </a:cubicBezTo>
                  <a:cubicBezTo>
                    <a:pt x="2739" y="2"/>
                    <a:pt x="2727" y="1"/>
                    <a:pt x="2716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32"/>
            <p:cNvSpPr/>
            <p:nvPr/>
          </p:nvSpPr>
          <p:spPr>
            <a:xfrm>
              <a:off x="2736747" y="3113091"/>
              <a:ext cx="533342" cy="202707"/>
            </a:xfrm>
            <a:custGeom>
              <a:avLst/>
              <a:gdLst/>
              <a:ahLst/>
              <a:cxnLst/>
              <a:rect l="l" t="t" r="r" b="b"/>
              <a:pathLst>
                <a:path w="14250" h="5416" extrusionOk="0">
                  <a:moveTo>
                    <a:pt x="7089" y="1"/>
                  </a:moveTo>
                  <a:cubicBezTo>
                    <a:pt x="7004" y="1"/>
                    <a:pt x="6919" y="2"/>
                    <a:pt x="6832" y="4"/>
                  </a:cubicBezTo>
                  <a:cubicBezTo>
                    <a:pt x="1371" y="163"/>
                    <a:pt x="0" y="4554"/>
                    <a:pt x="0" y="4554"/>
                  </a:cubicBezTo>
                  <a:lnTo>
                    <a:pt x="6169" y="5415"/>
                  </a:lnTo>
                  <a:lnTo>
                    <a:pt x="13130" y="5415"/>
                  </a:lnTo>
                  <a:lnTo>
                    <a:pt x="14249" y="4770"/>
                  </a:lnTo>
                  <a:cubicBezTo>
                    <a:pt x="14249" y="4770"/>
                    <a:pt x="12353" y="1"/>
                    <a:pt x="7089" y="1"/>
                  </a:cubicBezTo>
                  <a:close/>
                </a:path>
              </a:pathLst>
            </a:custGeom>
            <a:solidFill>
              <a:srgbClr val="DADA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32"/>
            <p:cNvSpPr/>
            <p:nvPr/>
          </p:nvSpPr>
          <p:spPr>
            <a:xfrm>
              <a:off x="3084421" y="3149135"/>
              <a:ext cx="8496" cy="16618"/>
            </a:xfrm>
            <a:custGeom>
              <a:avLst/>
              <a:gdLst/>
              <a:ahLst/>
              <a:cxnLst/>
              <a:rect l="l" t="t" r="r" b="b"/>
              <a:pathLst>
                <a:path w="227" h="444" extrusionOk="0">
                  <a:moveTo>
                    <a:pt x="153" y="0"/>
                  </a:moveTo>
                  <a:cubicBezTo>
                    <a:pt x="128" y="0"/>
                    <a:pt x="104" y="13"/>
                    <a:pt x="96" y="44"/>
                  </a:cubicBezTo>
                  <a:cubicBezTo>
                    <a:pt x="69" y="151"/>
                    <a:pt x="39" y="260"/>
                    <a:pt x="13" y="369"/>
                  </a:cubicBezTo>
                  <a:cubicBezTo>
                    <a:pt x="1" y="415"/>
                    <a:pt x="39" y="444"/>
                    <a:pt x="75" y="444"/>
                  </a:cubicBezTo>
                  <a:cubicBezTo>
                    <a:pt x="99" y="444"/>
                    <a:pt x="122" y="431"/>
                    <a:pt x="129" y="402"/>
                  </a:cubicBezTo>
                  <a:cubicBezTo>
                    <a:pt x="158" y="293"/>
                    <a:pt x="185" y="183"/>
                    <a:pt x="215" y="75"/>
                  </a:cubicBezTo>
                  <a:cubicBezTo>
                    <a:pt x="227" y="29"/>
                    <a:pt x="189" y="0"/>
                    <a:pt x="153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32"/>
            <p:cNvSpPr/>
            <p:nvPr/>
          </p:nvSpPr>
          <p:spPr>
            <a:xfrm>
              <a:off x="3092319" y="3153215"/>
              <a:ext cx="8721" cy="18077"/>
            </a:xfrm>
            <a:custGeom>
              <a:avLst/>
              <a:gdLst/>
              <a:ahLst/>
              <a:cxnLst/>
              <a:rect l="l" t="t" r="r" b="b"/>
              <a:pathLst>
                <a:path w="233" h="483" extrusionOk="0">
                  <a:moveTo>
                    <a:pt x="160" y="0"/>
                  </a:moveTo>
                  <a:cubicBezTo>
                    <a:pt x="135" y="0"/>
                    <a:pt x="111" y="14"/>
                    <a:pt x="103" y="45"/>
                  </a:cubicBezTo>
                  <a:cubicBezTo>
                    <a:pt x="74" y="164"/>
                    <a:pt x="44" y="287"/>
                    <a:pt x="10" y="409"/>
                  </a:cubicBezTo>
                  <a:cubicBezTo>
                    <a:pt x="1" y="453"/>
                    <a:pt x="38" y="482"/>
                    <a:pt x="74" y="482"/>
                  </a:cubicBezTo>
                  <a:cubicBezTo>
                    <a:pt x="98" y="482"/>
                    <a:pt x="121" y="469"/>
                    <a:pt x="129" y="439"/>
                  </a:cubicBezTo>
                  <a:cubicBezTo>
                    <a:pt x="160" y="320"/>
                    <a:pt x="189" y="197"/>
                    <a:pt x="222" y="74"/>
                  </a:cubicBezTo>
                  <a:cubicBezTo>
                    <a:pt x="232" y="29"/>
                    <a:pt x="195" y="0"/>
                    <a:pt x="160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32"/>
            <p:cNvSpPr/>
            <p:nvPr/>
          </p:nvSpPr>
          <p:spPr>
            <a:xfrm>
              <a:off x="3110621" y="3156583"/>
              <a:ext cx="12725" cy="21334"/>
            </a:xfrm>
            <a:custGeom>
              <a:avLst/>
              <a:gdLst/>
              <a:ahLst/>
              <a:cxnLst/>
              <a:rect l="l" t="t" r="r" b="b"/>
              <a:pathLst>
                <a:path w="340" h="570" extrusionOk="0">
                  <a:moveTo>
                    <a:pt x="265" y="1"/>
                  </a:moveTo>
                  <a:cubicBezTo>
                    <a:pt x="242" y="1"/>
                    <a:pt x="220" y="14"/>
                    <a:pt x="213" y="44"/>
                  </a:cubicBezTo>
                  <a:cubicBezTo>
                    <a:pt x="177" y="200"/>
                    <a:pt x="117" y="345"/>
                    <a:pt x="28" y="481"/>
                  </a:cubicBezTo>
                  <a:cubicBezTo>
                    <a:pt x="1" y="527"/>
                    <a:pt x="41" y="570"/>
                    <a:pt x="83" y="570"/>
                  </a:cubicBezTo>
                  <a:cubicBezTo>
                    <a:pt x="102" y="570"/>
                    <a:pt x="121" y="561"/>
                    <a:pt x="134" y="541"/>
                  </a:cubicBezTo>
                  <a:cubicBezTo>
                    <a:pt x="227" y="399"/>
                    <a:pt x="293" y="243"/>
                    <a:pt x="329" y="77"/>
                  </a:cubicBezTo>
                  <a:cubicBezTo>
                    <a:pt x="340" y="31"/>
                    <a:pt x="301" y="1"/>
                    <a:pt x="265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32"/>
            <p:cNvSpPr/>
            <p:nvPr/>
          </p:nvSpPr>
          <p:spPr>
            <a:xfrm>
              <a:off x="2473100" y="3508750"/>
              <a:ext cx="302339" cy="703749"/>
            </a:xfrm>
            <a:custGeom>
              <a:avLst/>
              <a:gdLst/>
              <a:ahLst/>
              <a:cxnLst/>
              <a:rect l="l" t="t" r="r" b="b"/>
              <a:pathLst>
                <a:path w="8078" h="18803" extrusionOk="0">
                  <a:moveTo>
                    <a:pt x="6977" y="0"/>
                  </a:moveTo>
                  <a:lnTo>
                    <a:pt x="6977" y="0"/>
                  </a:lnTo>
                  <a:cubicBezTo>
                    <a:pt x="6977" y="1"/>
                    <a:pt x="0" y="3037"/>
                    <a:pt x="603" y="10759"/>
                  </a:cubicBezTo>
                  <a:cubicBezTo>
                    <a:pt x="1206" y="18485"/>
                    <a:pt x="7703" y="18803"/>
                    <a:pt x="7703" y="18803"/>
                  </a:cubicBezTo>
                  <a:lnTo>
                    <a:pt x="8077" y="13776"/>
                  </a:lnTo>
                  <a:cubicBezTo>
                    <a:pt x="8077" y="13776"/>
                    <a:pt x="6517" y="11799"/>
                    <a:pt x="6945" y="9402"/>
                  </a:cubicBezTo>
                  <a:cubicBezTo>
                    <a:pt x="7368" y="7004"/>
                    <a:pt x="6977" y="1"/>
                    <a:pt x="6977" y="0"/>
                  </a:cubicBezTo>
                  <a:close/>
                </a:path>
              </a:pathLst>
            </a:custGeom>
            <a:solidFill>
              <a:srgbClr val="ED47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32"/>
            <p:cNvSpPr/>
            <p:nvPr/>
          </p:nvSpPr>
          <p:spPr>
            <a:xfrm>
              <a:off x="3204604" y="3500403"/>
              <a:ext cx="342424" cy="712807"/>
            </a:xfrm>
            <a:custGeom>
              <a:avLst/>
              <a:gdLst/>
              <a:ahLst/>
              <a:cxnLst/>
              <a:rect l="l" t="t" r="r" b="b"/>
              <a:pathLst>
                <a:path w="9149" h="19045" extrusionOk="0">
                  <a:moveTo>
                    <a:pt x="1501" y="1"/>
                  </a:moveTo>
                  <a:lnTo>
                    <a:pt x="1501" y="1"/>
                  </a:lnTo>
                  <a:cubicBezTo>
                    <a:pt x="1" y="2094"/>
                    <a:pt x="2848" y="5846"/>
                    <a:pt x="3663" y="8290"/>
                  </a:cubicBezTo>
                  <a:cubicBezTo>
                    <a:pt x="4478" y="10737"/>
                    <a:pt x="2494" y="13250"/>
                    <a:pt x="2494" y="13250"/>
                  </a:cubicBezTo>
                  <a:lnTo>
                    <a:pt x="1991" y="19026"/>
                  </a:lnTo>
                  <a:cubicBezTo>
                    <a:pt x="2153" y="19038"/>
                    <a:pt x="2314" y="19044"/>
                    <a:pt x="2474" y="19044"/>
                  </a:cubicBezTo>
                  <a:cubicBezTo>
                    <a:pt x="6057" y="19044"/>
                    <a:pt x="9149" y="15976"/>
                    <a:pt x="8233" y="8787"/>
                  </a:cubicBezTo>
                  <a:cubicBezTo>
                    <a:pt x="7276" y="1277"/>
                    <a:pt x="1501" y="1"/>
                    <a:pt x="1501" y="1"/>
                  </a:cubicBezTo>
                  <a:close/>
                </a:path>
              </a:pathLst>
            </a:custGeom>
            <a:solidFill>
              <a:srgbClr val="ED47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32"/>
            <p:cNvSpPr/>
            <p:nvPr/>
          </p:nvSpPr>
          <p:spPr>
            <a:xfrm>
              <a:off x="2512512" y="3468289"/>
              <a:ext cx="937147" cy="885385"/>
            </a:xfrm>
            <a:custGeom>
              <a:avLst/>
              <a:gdLst/>
              <a:ahLst/>
              <a:cxnLst/>
              <a:rect l="l" t="t" r="r" b="b"/>
              <a:pathLst>
                <a:path w="25039" h="23656" extrusionOk="0">
                  <a:moveTo>
                    <a:pt x="11981" y="1"/>
                  </a:moveTo>
                  <a:cubicBezTo>
                    <a:pt x="9535" y="1"/>
                    <a:pt x="7064" y="354"/>
                    <a:pt x="5239" y="1439"/>
                  </a:cubicBezTo>
                  <a:cubicBezTo>
                    <a:pt x="0" y="4555"/>
                    <a:pt x="2551" y="17410"/>
                    <a:pt x="2551" y="17410"/>
                  </a:cubicBezTo>
                  <a:cubicBezTo>
                    <a:pt x="2551" y="17410"/>
                    <a:pt x="2977" y="23656"/>
                    <a:pt x="14008" y="23656"/>
                  </a:cubicBezTo>
                  <a:cubicBezTo>
                    <a:pt x="25038" y="23656"/>
                    <a:pt x="24883" y="14549"/>
                    <a:pt x="24883" y="14549"/>
                  </a:cubicBezTo>
                  <a:lnTo>
                    <a:pt x="21052" y="1240"/>
                  </a:lnTo>
                  <a:cubicBezTo>
                    <a:pt x="21052" y="1240"/>
                    <a:pt x="16560" y="1"/>
                    <a:pt x="11981" y="1"/>
                  </a:cubicBezTo>
                  <a:close/>
                </a:path>
              </a:pathLst>
            </a:custGeom>
            <a:solidFill>
              <a:srgbClr val="ED47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32"/>
            <p:cNvSpPr/>
            <p:nvPr/>
          </p:nvSpPr>
          <p:spPr>
            <a:xfrm>
              <a:off x="2998111" y="4092786"/>
              <a:ext cx="30803" cy="40871"/>
            </a:xfrm>
            <a:custGeom>
              <a:avLst/>
              <a:gdLst/>
              <a:ahLst/>
              <a:cxnLst/>
              <a:rect l="l" t="t" r="r" b="b"/>
              <a:pathLst>
                <a:path w="823" h="1092" extrusionOk="0">
                  <a:moveTo>
                    <a:pt x="409" y="1"/>
                  </a:moveTo>
                  <a:cubicBezTo>
                    <a:pt x="396" y="1"/>
                    <a:pt x="382" y="2"/>
                    <a:pt x="369" y="3"/>
                  </a:cubicBezTo>
                  <a:cubicBezTo>
                    <a:pt x="289" y="9"/>
                    <a:pt x="233" y="46"/>
                    <a:pt x="187" y="96"/>
                  </a:cubicBezTo>
                  <a:cubicBezTo>
                    <a:pt x="130" y="125"/>
                    <a:pt x="80" y="176"/>
                    <a:pt x="74" y="241"/>
                  </a:cubicBezTo>
                  <a:cubicBezTo>
                    <a:pt x="44" y="431"/>
                    <a:pt x="1" y="672"/>
                    <a:pt x="60" y="861"/>
                  </a:cubicBezTo>
                  <a:cubicBezTo>
                    <a:pt x="80" y="927"/>
                    <a:pt x="123" y="977"/>
                    <a:pt x="173" y="1013"/>
                  </a:cubicBezTo>
                  <a:cubicBezTo>
                    <a:pt x="236" y="1067"/>
                    <a:pt x="307" y="1091"/>
                    <a:pt x="378" y="1091"/>
                  </a:cubicBezTo>
                  <a:cubicBezTo>
                    <a:pt x="502" y="1091"/>
                    <a:pt x="626" y="1017"/>
                    <a:pt x="699" y="904"/>
                  </a:cubicBezTo>
                  <a:cubicBezTo>
                    <a:pt x="803" y="738"/>
                    <a:pt x="822" y="516"/>
                    <a:pt x="749" y="338"/>
                  </a:cubicBezTo>
                  <a:cubicBezTo>
                    <a:pt x="739" y="311"/>
                    <a:pt x="723" y="284"/>
                    <a:pt x="706" y="265"/>
                  </a:cubicBezTo>
                  <a:cubicBezTo>
                    <a:pt x="667" y="114"/>
                    <a:pt x="572" y="1"/>
                    <a:pt x="409" y="1"/>
                  </a:cubicBezTo>
                  <a:close/>
                </a:path>
              </a:pathLst>
            </a:custGeom>
            <a:solidFill>
              <a:srgbClr val="F2E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32"/>
            <p:cNvSpPr/>
            <p:nvPr/>
          </p:nvSpPr>
          <p:spPr>
            <a:xfrm>
              <a:off x="2981268" y="4191411"/>
              <a:ext cx="35481" cy="43079"/>
            </a:xfrm>
            <a:custGeom>
              <a:avLst/>
              <a:gdLst/>
              <a:ahLst/>
              <a:cxnLst/>
              <a:rect l="l" t="t" r="r" b="b"/>
              <a:pathLst>
                <a:path w="948" h="1151" extrusionOk="0">
                  <a:moveTo>
                    <a:pt x="476" y="1"/>
                  </a:moveTo>
                  <a:cubicBezTo>
                    <a:pt x="366" y="1"/>
                    <a:pt x="256" y="61"/>
                    <a:pt x="189" y="173"/>
                  </a:cubicBezTo>
                  <a:cubicBezTo>
                    <a:pt x="166" y="216"/>
                    <a:pt x="146" y="259"/>
                    <a:pt x="126" y="305"/>
                  </a:cubicBezTo>
                  <a:cubicBezTo>
                    <a:pt x="116" y="325"/>
                    <a:pt x="103" y="345"/>
                    <a:pt x="96" y="368"/>
                  </a:cubicBezTo>
                  <a:cubicBezTo>
                    <a:pt x="87" y="398"/>
                    <a:pt x="80" y="428"/>
                    <a:pt x="73" y="458"/>
                  </a:cubicBezTo>
                  <a:cubicBezTo>
                    <a:pt x="41" y="573"/>
                    <a:pt x="21" y="697"/>
                    <a:pt x="7" y="816"/>
                  </a:cubicBezTo>
                  <a:cubicBezTo>
                    <a:pt x="1" y="879"/>
                    <a:pt x="30" y="941"/>
                    <a:pt x="76" y="984"/>
                  </a:cubicBezTo>
                  <a:cubicBezTo>
                    <a:pt x="108" y="1088"/>
                    <a:pt x="212" y="1151"/>
                    <a:pt x="314" y="1151"/>
                  </a:cubicBezTo>
                  <a:cubicBezTo>
                    <a:pt x="355" y="1151"/>
                    <a:pt x="395" y="1141"/>
                    <a:pt x="431" y="1120"/>
                  </a:cubicBezTo>
                  <a:cubicBezTo>
                    <a:pt x="736" y="938"/>
                    <a:pt x="947" y="478"/>
                    <a:pt x="736" y="150"/>
                  </a:cubicBezTo>
                  <a:cubicBezTo>
                    <a:pt x="670" y="48"/>
                    <a:pt x="573" y="1"/>
                    <a:pt x="476" y="1"/>
                  </a:cubicBezTo>
                  <a:close/>
                </a:path>
              </a:pathLst>
            </a:custGeom>
            <a:solidFill>
              <a:srgbClr val="F2E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32"/>
            <p:cNvSpPr/>
            <p:nvPr/>
          </p:nvSpPr>
          <p:spPr>
            <a:xfrm>
              <a:off x="2711820" y="3765548"/>
              <a:ext cx="92521" cy="246872"/>
            </a:xfrm>
            <a:custGeom>
              <a:avLst/>
              <a:gdLst/>
              <a:ahLst/>
              <a:cxnLst/>
              <a:rect l="l" t="t" r="r" b="b"/>
              <a:pathLst>
                <a:path w="2472" h="6596" extrusionOk="0">
                  <a:moveTo>
                    <a:pt x="532" y="0"/>
                  </a:moveTo>
                  <a:cubicBezTo>
                    <a:pt x="509" y="0"/>
                    <a:pt x="487" y="13"/>
                    <a:pt x="480" y="44"/>
                  </a:cubicBezTo>
                  <a:cubicBezTo>
                    <a:pt x="0" y="2405"/>
                    <a:pt x="689" y="4826"/>
                    <a:pt x="2345" y="6577"/>
                  </a:cubicBezTo>
                  <a:cubicBezTo>
                    <a:pt x="2357" y="6590"/>
                    <a:pt x="2371" y="6596"/>
                    <a:pt x="2384" y="6596"/>
                  </a:cubicBezTo>
                  <a:cubicBezTo>
                    <a:pt x="2430" y="6596"/>
                    <a:pt x="2472" y="6534"/>
                    <a:pt x="2431" y="6491"/>
                  </a:cubicBezTo>
                  <a:cubicBezTo>
                    <a:pt x="808" y="4772"/>
                    <a:pt x="126" y="2394"/>
                    <a:pt x="599" y="77"/>
                  </a:cubicBezTo>
                  <a:cubicBezTo>
                    <a:pt x="608" y="31"/>
                    <a:pt x="568" y="0"/>
                    <a:pt x="532" y="0"/>
                  </a:cubicBezTo>
                  <a:close/>
                </a:path>
              </a:pathLst>
            </a:custGeom>
            <a:solidFill>
              <a:srgbClr val="A139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32"/>
            <p:cNvSpPr/>
            <p:nvPr/>
          </p:nvSpPr>
          <p:spPr>
            <a:xfrm>
              <a:off x="3280173" y="3745561"/>
              <a:ext cx="66509" cy="264088"/>
            </a:xfrm>
            <a:custGeom>
              <a:avLst/>
              <a:gdLst/>
              <a:ahLst/>
              <a:cxnLst/>
              <a:rect l="l" t="t" r="r" b="b"/>
              <a:pathLst>
                <a:path w="1777" h="7056" extrusionOk="0">
                  <a:moveTo>
                    <a:pt x="822" y="1"/>
                  </a:moveTo>
                  <a:cubicBezTo>
                    <a:pt x="786" y="1"/>
                    <a:pt x="750" y="30"/>
                    <a:pt x="763" y="74"/>
                  </a:cubicBezTo>
                  <a:cubicBezTo>
                    <a:pt x="1462" y="2312"/>
                    <a:pt x="1661" y="5048"/>
                    <a:pt x="38" y="6949"/>
                  </a:cubicBezTo>
                  <a:cubicBezTo>
                    <a:pt x="0" y="6994"/>
                    <a:pt x="41" y="7055"/>
                    <a:pt x="85" y="7055"/>
                  </a:cubicBezTo>
                  <a:cubicBezTo>
                    <a:pt x="99" y="7055"/>
                    <a:pt x="113" y="7049"/>
                    <a:pt x="124" y="7035"/>
                  </a:cubicBezTo>
                  <a:cubicBezTo>
                    <a:pt x="1777" y="5101"/>
                    <a:pt x="1592" y="2329"/>
                    <a:pt x="879" y="44"/>
                  </a:cubicBezTo>
                  <a:cubicBezTo>
                    <a:pt x="870" y="14"/>
                    <a:pt x="846" y="1"/>
                    <a:pt x="822" y="1"/>
                  </a:cubicBezTo>
                  <a:close/>
                </a:path>
              </a:pathLst>
            </a:custGeom>
            <a:solidFill>
              <a:srgbClr val="A139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32"/>
            <p:cNvSpPr/>
            <p:nvPr/>
          </p:nvSpPr>
          <p:spPr>
            <a:xfrm>
              <a:off x="2987968" y="3948424"/>
              <a:ext cx="74406" cy="399052"/>
            </a:xfrm>
            <a:custGeom>
              <a:avLst/>
              <a:gdLst/>
              <a:ahLst/>
              <a:cxnLst/>
              <a:rect l="l" t="t" r="r" b="b"/>
              <a:pathLst>
                <a:path w="1988" h="10662" extrusionOk="0">
                  <a:moveTo>
                    <a:pt x="1063" y="1"/>
                  </a:moveTo>
                  <a:cubicBezTo>
                    <a:pt x="1028" y="1"/>
                    <a:pt x="990" y="30"/>
                    <a:pt x="1000" y="75"/>
                  </a:cubicBezTo>
                  <a:cubicBezTo>
                    <a:pt x="1861" y="3592"/>
                    <a:pt x="1520" y="7274"/>
                    <a:pt x="24" y="10569"/>
                  </a:cubicBezTo>
                  <a:cubicBezTo>
                    <a:pt x="1" y="10617"/>
                    <a:pt x="43" y="10661"/>
                    <a:pt x="83" y="10661"/>
                  </a:cubicBezTo>
                  <a:cubicBezTo>
                    <a:pt x="101" y="10661"/>
                    <a:pt x="119" y="10652"/>
                    <a:pt x="129" y="10629"/>
                  </a:cubicBezTo>
                  <a:cubicBezTo>
                    <a:pt x="1639" y="7304"/>
                    <a:pt x="1988" y="3592"/>
                    <a:pt x="1120" y="45"/>
                  </a:cubicBezTo>
                  <a:cubicBezTo>
                    <a:pt x="1112" y="14"/>
                    <a:pt x="1088" y="1"/>
                    <a:pt x="1063" y="1"/>
                  </a:cubicBezTo>
                  <a:close/>
                </a:path>
              </a:pathLst>
            </a:custGeom>
            <a:solidFill>
              <a:srgbClr val="A139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32"/>
            <p:cNvSpPr/>
            <p:nvPr/>
          </p:nvSpPr>
          <p:spPr>
            <a:xfrm>
              <a:off x="2621617" y="4161356"/>
              <a:ext cx="91473" cy="43229"/>
            </a:xfrm>
            <a:custGeom>
              <a:avLst/>
              <a:gdLst/>
              <a:ahLst/>
              <a:cxnLst/>
              <a:rect l="l" t="t" r="r" b="b"/>
              <a:pathLst>
                <a:path w="2444" h="1155" extrusionOk="0">
                  <a:moveTo>
                    <a:pt x="89" y="1"/>
                  </a:moveTo>
                  <a:cubicBezTo>
                    <a:pt x="36" y="1"/>
                    <a:pt x="0" y="81"/>
                    <a:pt x="59" y="112"/>
                  </a:cubicBezTo>
                  <a:cubicBezTo>
                    <a:pt x="791" y="526"/>
                    <a:pt x="1553" y="873"/>
                    <a:pt x="2344" y="1151"/>
                  </a:cubicBezTo>
                  <a:cubicBezTo>
                    <a:pt x="2351" y="1153"/>
                    <a:pt x="2357" y="1154"/>
                    <a:pt x="2363" y="1154"/>
                  </a:cubicBezTo>
                  <a:cubicBezTo>
                    <a:pt x="2425" y="1154"/>
                    <a:pt x="2443" y="1056"/>
                    <a:pt x="2378" y="1032"/>
                  </a:cubicBezTo>
                  <a:cubicBezTo>
                    <a:pt x="1592" y="757"/>
                    <a:pt x="844" y="416"/>
                    <a:pt x="119" y="9"/>
                  </a:cubicBezTo>
                  <a:cubicBezTo>
                    <a:pt x="109" y="3"/>
                    <a:pt x="99" y="1"/>
                    <a:pt x="89" y="1"/>
                  </a:cubicBezTo>
                  <a:close/>
                </a:path>
              </a:pathLst>
            </a:custGeom>
            <a:solidFill>
              <a:srgbClr val="A139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32"/>
            <p:cNvSpPr/>
            <p:nvPr/>
          </p:nvSpPr>
          <p:spPr>
            <a:xfrm>
              <a:off x="2611548" y="3730589"/>
              <a:ext cx="4491" cy="20810"/>
            </a:xfrm>
            <a:custGeom>
              <a:avLst/>
              <a:gdLst/>
              <a:ahLst/>
              <a:cxnLst/>
              <a:rect l="l" t="t" r="r" b="b"/>
              <a:pathLst>
                <a:path w="120" h="556" extrusionOk="0">
                  <a:moveTo>
                    <a:pt x="60" y="1"/>
                  </a:moveTo>
                  <a:cubicBezTo>
                    <a:pt x="30" y="1"/>
                    <a:pt x="0" y="21"/>
                    <a:pt x="0" y="60"/>
                  </a:cubicBezTo>
                  <a:lnTo>
                    <a:pt x="0" y="497"/>
                  </a:lnTo>
                  <a:cubicBezTo>
                    <a:pt x="0" y="536"/>
                    <a:pt x="30" y="556"/>
                    <a:pt x="61" y="556"/>
                  </a:cubicBezTo>
                  <a:cubicBezTo>
                    <a:pt x="90" y="556"/>
                    <a:pt x="119" y="537"/>
                    <a:pt x="119" y="497"/>
                  </a:cubicBezTo>
                  <a:lnTo>
                    <a:pt x="119" y="60"/>
                  </a:lnTo>
                  <a:cubicBezTo>
                    <a:pt x="119" y="21"/>
                    <a:pt x="89" y="1"/>
                    <a:pt x="60" y="1"/>
                  </a:cubicBezTo>
                  <a:close/>
                </a:path>
              </a:pathLst>
            </a:custGeom>
            <a:solidFill>
              <a:srgbClr val="A139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32"/>
            <p:cNvSpPr/>
            <p:nvPr/>
          </p:nvSpPr>
          <p:spPr>
            <a:xfrm>
              <a:off x="2626557" y="3731600"/>
              <a:ext cx="6250" cy="20847"/>
            </a:xfrm>
            <a:custGeom>
              <a:avLst/>
              <a:gdLst/>
              <a:ahLst/>
              <a:cxnLst/>
              <a:rect l="l" t="t" r="r" b="b"/>
              <a:pathLst>
                <a:path w="167" h="557" extrusionOk="0">
                  <a:moveTo>
                    <a:pt x="92" y="0"/>
                  </a:moveTo>
                  <a:cubicBezTo>
                    <a:pt x="68" y="0"/>
                    <a:pt x="46" y="13"/>
                    <a:pt x="40" y="43"/>
                  </a:cubicBezTo>
                  <a:cubicBezTo>
                    <a:pt x="10" y="195"/>
                    <a:pt x="0" y="345"/>
                    <a:pt x="10" y="497"/>
                  </a:cubicBezTo>
                  <a:cubicBezTo>
                    <a:pt x="11" y="536"/>
                    <a:pt x="43" y="556"/>
                    <a:pt x="73" y="556"/>
                  </a:cubicBezTo>
                  <a:cubicBezTo>
                    <a:pt x="103" y="556"/>
                    <a:pt x="132" y="536"/>
                    <a:pt x="129" y="497"/>
                  </a:cubicBezTo>
                  <a:cubicBezTo>
                    <a:pt x="123" y="354"/>
                    <a:pt x="129" y="215"/>
                    <a:pt x="159" y="76"/>
                  </a:cubicBezTo>
                  <a:cubicBezTo>
                    <a:pt x="167" y="30"/>
                    <a:pt x="128" y="0"/>
                    <a:pt x="92" y="0"/>
                  </a:cubicBezTo>
                  <a:close/>
                </a:path>
              </a:pathLst>
            </a:custGeom>
            <a:solidFill>
              <a:srgbClr val="A139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32"/>
            <p:cNvSpPr/>
            <p:nvPr/>
          </p:nvSpPr>
          <p:spPr>
            <a:xfrm>
              <a:off x="2634979" y="3699973"/>
              <a:ext cx="4604" cy="25862"/>
            </a:xfrm>
            <a:custGeom>
              <a:avLst/>
              <a:gdLst/>
              <a:ahLst/>
              <a:cxnLst/>
              <a:rect l="l" t="t" r="r" b="b"/>
              <a:pathLst>
                <a:path w="123" h="691" extrusionOk="0">
                  <a:moveTo>
                    <a:pt x="61" y="0"/>
                  </a:moveTo>
                  <a:cubicBezTo>
                    <a:pt x="31" y="0"/>
                    <a:pt x="0" y="19"/>
                    <a:pt x="0" y="57"/>
                  </a:cubicBezTo>
                  <a:lnTo>
                    <a:pt x="0" y="634"/>
                  </a:lnTo>
                  <a:cubicBezTo>
                    <a:pt x="0" y="671"/>
                    <a:pt x="31" y="690"/>
                    <a:pt x="61" y="690"/>
                  </a:cubicBezTo>
                  <a:cubicBezTo>
                    <a:pt x="92" y="690"/>
                    <a:pt x="123" y="671"/>
                    <a:pt x="123" y="634"/>
                  </a:cubicBezTo>
                  <a:lnTo>
                    <a:pt x="123" y="57"/>
                  </a:lnTo>
                  <a:cubicBezTo>
                    <a:pt x="123" y="19"/>
                    <a:pt x="92" y="0"/>
                    <a:pt x="61" y="0"/>
                  </a:cubicBezTo>
                  <a:close/>
                </a:path>
              </a:pathLst>
            </a:custGeom>
            <a:solidFill>
              <a:srgbClr val="A139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32"/>
            <p:cNvSpPr/>
            <p:nvPr/>
          </p:nvSpPr>
          <p:spPr>
            <a:xfrm>
              <a:off x="2657511" y="3865669"/>
              <a:ext cx="4641" cy="16655"/>
            </a:xfrm>
            <a:custGeom>
              <a:avLst/>
              <a:gdLst/>
              <a:ahLst/>
              <a:cxnLst/>
              <a:rect l="l" t="t" r="r" b="b"/>
              <a:pathLst>
                <a:path w="124" h="445" extrusionOk="0">
                  <a:moveTo>
                    <a:pt x="62" y="1"/>
                  </a:moveTo>
                  <a:cubicBezTo>
                    <a:pt x="31" y="1"/>
                    <a:pt x="1" y="19"/>
                    <a:pt x="1" y="57"/>
                  </a:cubicBezTo>
                  <a:lnTo>
                    <a:pt x="1" y="385"/>
                  </a:lnTo>
                  <a:cubicBezTo>
                    <a:pt x="1" y="425"/>
                    <a:pt x="31" y="445"/>
                    <a:pt x="62" y="445"/>
                  </a:cubicBezTo>
                  <a:cubicBezTo>
                    <a:pt x="93" y="445"/>
                    <a:pt x="123" y="425"/>
                    <a:pt x="123" y="385"/>
                  </a:cubicBezTo>
                  <a:lnTo>
                    <a:pt x="123" y="57"/>
                  </a:lnTo>
                  <a:cubicBezTo>
                    <a:pt x="123" y="19"/>
                    <a:pt x="93" y="1"/>
                    <a:pt x="62" y="1"/>
                  </a:cubicBezTo>
                  <a:close/>
                </a:path>
              </a:pathLst>
            </a:custGeom>
            <a:solidFill>
              <a:srgbClr val="A139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32"/>
            <p:cNvSpPr/>
            <p:nvPr/>
          </p:nvSpPr>
          <p:spPr>
            <a:xfrm>
              <a:off x="2672894" y="3854366"/>
              <a:ext cx="4604" cy="20772"/>
            </a:xfrm>
            <a:custGeom>
              <a:avLst/>
              <a:gdLst/>
              <a:ahLst/>
              <a:cxnLst/>
              <a:rect l="l" t="t" r="r" b="b"/>
              <a:pathLst>
                <a:path w="123" h="555" extrusionOk="0">
                  <a:moveTo>
                    <a:pt x="62" y="1"/>
                  </a:moveTo>
                  <a:cubicBezTo>
                    <a:pt x="31" y="1"/>
                    <a:pt x="1" y="20"/>
                    <a:pt x="1" y="58"/>
                  </a:cubicBezTo>
                  <a:lnTo>
                    <a:pt x="1" y="495"/>
                  </a:lnTo>
                  <a:cubicBezTo>
                    <a:pt x="1" y="535"/>
                    <a:pt x="31" y="555"/>
                    <a:pt x="62" y="555"/>
                  </a:cubicBezTo>
                  <a:cubicBezTo>
                    <a:pt x="92" y="555"/>
                    <a:pt x="123" y="535"/>
                    <a:pt x="123" y="495"/>
                  </a:cubicBezTo>
                  <a:lnTo>
                    <a:pt x="123" y="58"/>
                  </a:lnTo>
                  <a:cubicBezTo>
                    <a:pt x="123" y="20"/>
                    <a:pt x="92" y="1"/>
                    <a:pt x="62" y="1"/>
                  </a:cubicBezTo>
                  <a:close/>
                </a:path>
              </a:pathLst>
            </a:custGeom>
            <a:solidFill>
              <a:srgbClr val="A139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32"/>
            <p:cNvSpPr/>
            <p:nvPr/>
          </p:nvSpPr>
          <p:spPr>
            <a:xfrm>
              <a:off x="2606308" y="4009844"/>
              <a:ext cx="4678" cy="27958"/>
            </a:xfrm>
            <a:custGeom>
              <a:avLst/>
              <a:gdLst/>
              <a:ahLst/>
              <a:cxnLst/>
              <a:rect l="l" t="t" r="r" b="b"/>
              <a:pathLst>
                <a:path w="125" h="747" extrusionOk="0">
                  <a:moveTo>
                    <a:pt x="63" y="0"/>
                  </a:moveTo>
                  <a:cubicBezTo>
                    <a:pt x="32" y="0"/>
                    <a:pt x="1" y="20"/>
                    <a:pt x="1" y="60"/>
                  </a:cubicBezTo>
                  <a:lnTo>
                    <a:pt x="1" y="689"/>
                  </a:lnTo>
                  <a:cubicBezTo>
                    <a:pt x="1" y="727"/>
                    <a:pt x="32" y="746"/>
                    <a:pt x="63" y="746"/>
                  </a:cubicBezTo>
                  <a:cubicBezTo>
                    <a:pt x="93" y="746"/>
                    <a:pt x="124" y="727"/>
                    <a:pt x="124" y="689"/>
                  </a:cubicBezTo>
                  <a:lnTo>
                    <a:pt x="124" y="60"/>
                  </a:lnTo>
                  <a:cubicBezTo>
                    <a:pt x="124" y="20"/>
                    <a:pt x="93" y="0"/>
                    <a:pt x="63" y="0"/>
                  </a:cubicBezTo>
                  <a:close/>
                </a:path>
              </a:pathLst>
            </a:custGeom>
            <a:solidFill>
              <a:srgbClr val="A139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32"/>
            <p:cNvSpPr/>
            <p:nvPr/>
          </p:nvSpPr>
          <p:spPr>
            <a:xfrm>
              <a:off x="2625360" y="4013924"/>
              <a:ext cx="7036" cy="18901"/>
            </a:xfrm>
            <a:custGeom>
              <a:avLst/>
              <a:gdLst/>
              <a:ahLst/>
              <a:cxnLst/>
              <a:rect l="l" t="t" r="r" b="b"/>
              <a:pathLst>
                <a:path w="188" h="505" extrusionOk="0">
                  <a:moveTo>
                    <a:pt x="77" y="1"/>
                  </a:moveTo>
                  <a:cubicBezTo>
                    <a:pt x="41" y="1"/>
                    <a:pt x="1" y="31"/>
                    <a:pt x="9" y="77"/>
                  </a:cubicBezTo>
                  <a:cubicBezTo>
                    <a:pt x="25" y="206"/>
                    <a:pt x="45" y="332"/>
                    <a:pt x="62" y="461"/>
                  </a:cubicBezTo>
                  <a:cubicBezTo>
                    <a:pt x="67" y="491"/>
                    <a:pt x="88" y="504"/>
                    <a:pt x="112" y="504"/>
                  </a:cubicBezTo>
                  <a:cubicBezTo>
                    <a:pt x="147" y="504"/>
                    <a:pt x="187" y="474"/>
                    <a:pt x="181" y="428"/>
                  </a:cubicBezTo>
                  <a:cubicBezTo>
                    <a:pt x="161" y="299"/>
                    <a:pt x="144" y="173"/>
                    <a:pt x="125" y="44"/>
                  </a:cubicBezTo>
                  <a:cubicBezTo>
                    <a:pt x="121" y="14"/>
                    <a:pt x="100" y="1"/>
                    <a:pt x="77" y="1"/>
                  </a:cubicBezTo>
                  <a:close/>
                </a:path>
              </a:pathLst>
            </a:custGeom>
            <a:solidFill>
              <a:srgbClr val="A139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32"/>
            <p:cNvSpPr/>
            <p:nvPr/>
          </p:nvSpPr>
          <p:spPr>
            <a:xfrm>
              <a:off x="2636102" y="3976084"/>
              <a:ext cx="5951" cy="29006"/>
            </a:xfrm>
            <a:custGeom>
              <a:avLst/>
              <a:gdLst/>
              <a:ahLst/>
              <a:cxnLst/>
              <a:rect l="l" t="t" r="r" b="b"/>
              <a:pathLst>
                <a:path w="159" h="775" extrusionOk="0">
                  <a:moveTo>
                    <a:pt x="58" y="1"/>
                  </a:moveTo>
                  <a:cubicBezTo>
                    <a:pt x="28" y="1"/>
                    <a:pt x="0" y="20"/>
                    <a:pt x="4" y="58"/>
                  </a:cubicBezTo>
                  <a:cubicBezTo>
                    <a:pt x="30" y="277"/>
                    <a:pt x="36" y="495"/>
                    <a:pt x="24" y="717"/>
                  </a:cubicBezTo>
                  <a:cubicBezTo>
                    <a:pt x="22" y="755"/>
                    <a:pt x="51" y="774"/>
                    <a:pt x="82" y="774"/>
                  </a:cubicBezTo>
                  <a:cubicBezTo>
                    <a:pt x="113" y="774"/>
                    <a:pt x="144" y="755"/>
                    <a:pt x="146" y="717"/>
                  </a:cubicBezTo>
                  <a:cubicBezTo>
                    <a:pt x="159" y="495"/>
                    <a:pt x="152" y="277"/>
                    <a:pt x="126" y="58"/>
                  </a:cubicBezTo>
                  <a:cubicBezTo>
                    <a:pt x="121" y="20"/>
                    <a:pt x="89" y="1"/>
                    <a:pt x="58" y="1"/>
                  </a:cubicBezTo>
                  <a:close/>
                </a:path>
              </a:pathLst>
            </a:custGeom>
            <a:solidFill>
              <a:srgbClr val="A139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32"/>
            <p:cNvSpPr/>
            <p:nvPr/>
          </p:nvSpPr>
          <p:spPr>
            <a:xfrm>
              <a:off x="3107140" y="4183738"/>
              <a:ext cx="8271" cy="22906"/>
            </a:xfrm>
            <a:custGeom>
              <a:avLst/>
              <a:gdLst/>
              <a:ahLst/>
              <a:cxnLst/>
              <a:rect l="l" t="t" r="r" b="b"/>
              <a:pathLst>
                <a:path w="221" h="612" extrusionOk="0">
                  <a:moveTo>
                    <a:pt x="159" y="0"/>
                  </a:moveTo>
                  <a:cubicBezTo>
                    <a:pt x="129" y="0"/>
                    <a:pt x="98" y="20"/>
                    <a:pt x="98" y="60"/>
                  </a:cubicBezTo>
                  <a:cubicBezTo>
                    <a:pt x="95" y="222"/>
                    <a:pt x="68" y="381"/>
                    <a:pt x="16" y="537"/>
                  </a:cubicBezTo>
                  <a:cubicBezTo>
                    <a:pt x="1" y="581"/>
                    <a:pt x="39" y="611"/>
                    <a:pt x="77" y="611"/>
                  </a:cubicBezTo>
                  <a:cubicBezTo>
                    <a:pt x="101" y="611"/>
                    <a:pt x="125" y="599"/>
                    <a:pt x="135" y="570"/>
                  </a:cubicBezTo>
                  <a:cubicBezTo>
                    <a:pt x="187" y="405"/>
                    <a:pt x="217" y="232"/>
                    <a:pt x="221" y="60"/>
                  </a:cubicBezTo>
                  <a:cubicBezTo>
                    <a:pt x="221" y="20"/>
                    <a:pt x="190" y="0"/>
                    <a:pt x="159" y="0"/>
                  </a:cubicBezTo>
                  <a:close/>
                </a:path>
              </a:pathLst>
            </a:custGeom>
            <a:solidFill>
              <a:srgbClr val="A139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32"/>
            <p:cNvSpPr/>
            <p:nvPr/>
          </p:nvSpPr>
          <p:spPr>
            <a:xfrm>
              <a:off x="3124470" y="4188903"/>
              <a:ext cx="7411" cy="17628"/>
            </a:xfrm>
            <a:custGeom>
              <a:avLst/>
              <a:gdLst/>
              <a:ahLst/>
              <a:cxnLst/>
              <a:rect l="l" t="t" r="r" b="b"/>
              <a:pathLst>
                <a:path w="198" h="471" extrusionOk="0">
                  <a:moveTo>
                    <a:pt x="128" y="1"/>
                  </a:moveTo>
                  <a:cubicBezTo>
                    <a:pt x="97" y="1"/>
                    <a:pt x="67" y="20"/>
                    <a:pt x="69" y="58"/>
                  </a:cubicBezTo>
                  <a:cubicBezTo>
                    <a:pt x="75" y="177"/>
                    <a:pt x="59" y="287"/>
                    <a:pt x="16" y="399"/>
                  </a:cubicBezTo>
                  <a:cubicBezTo>
                    <a:pt x="0" y="442"/>
                    <a:pt x="37" y="471"/>
                    <a:pt x="74" y="471"/>
                  </a:cubicBezTo>
                  <a:cubicBezTo>
                    <a:pt x="99" y="471"/>
                    <a:pt x="125" y="458"/>
                    <a:pt x="135" y="429"/>
                  </a:cubicBezTo>
                  <a:cubicBezTo>
                    <a:pt x="178" y="310"/>
                    <a:pt x="198" y="187"/>
                    <a:pt x="191" y="58"/>
                  </a:cubicBezTo>
                  <a:cubicBezTo>
                    <a:pt x="190" y="20"/>
                    <a:pt x="158" y="1"/>
                    <a:pt x="128" y="1"/>
                  </a:cubicBezTo>
                  <a:close/>
                </a:path>
              </a:pathLst>
            </a:custGeom>
            <a:solidFill>
              <a:srgbClr val="A139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32"/>
            <p:cNvSpPr/>
            <p:nvPr/>
          </p:nvSpPr>
          <p:spPr>
            <a:xfrm>
              <a:off x="2887659" y="4240068"/>
              <a:ext cx="6026" cy="17853"/>
            </a:xfrm>
            <a:custGeom>
              <a:avLst/>
              <a:gdLst/>
              <a:ahLst/>
              <a:cxnLst/>
              <a:rect l="l" t="t" r="r" b="b"/>
              <a:pathLst>
                <a:path w="161" h="477" extrusionOk="0">
                  <a:moveTo>
                    <a:pt x="80" y="0"/>
                  </a:moveTo>
                  <a:cubicBezTo>
                    <a:pt x="50" y="0"/>
                    <a:pt x="21" y="19"/>
                    <a:pt x="25" y="59"/>
                  </a:cubicBezTo>
                  <a:cubicBezTo>
                    <a:pt x="38" y="175"/>
                    <a:pt x="34" y="287"/>
                    <a:pt x="11" y="399"/>
                  </a:cubicBezTo>
                  <a:cubicBezTo>
                    <a:pt x="1" y="446"/>
                    <a:pt x="41" y="476"/>
                    <a:pt x="76" y="476"/>
                  </a:cubicBezTo>
                  <a:cubicBezTo>
                    <a:pt x="100" y="476"/>
                    <a:pt x="122" y="463"/>
                    <a:pt x="127" y="433"/>
                  </a:cubicBezTo>
                  <a:cubicBezTo>
                    <a:pt x="153" y="307"/>
                    <a:pt x="160" y="184"/>
                    <a:pt x="147" y="59"/>
                  </a:cubicBezTo>
                  <a:cubicBezTo>
                    <a:pt x="144" y="20"/>
                    <a:pt x="111" y="0"/>
                    <a:pt x="80" y="0"/>
                  </a:cubicBezTo>
                  <a:close/>
                </a:path>
              </a:pathLst>
            </a:custGeom>
            <a:solidFill>
              <a:srgbClr val="A139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32"/>
            <p:cNvSpPr/>
            <p:nvPr/>
          </p:nvSpPr>
          <p:spPr>
            <a:xfrm>
              <a:off x="2899374" y="4245196"/>
              <a:ext cx="6250" cy="13549"/>
            </a:xfrm>
            <a:custGeom>
              <a:avLst/>
              <a:gdLst/>
              <a:ahLst/>
              <a:cxnLst/>
              <a:rect l="l" t="t" r="r" b="b"/>
              <a:pathLst>
                <a:path w="167" h="362" extrusionOk="0">
                  <a:moveTo>
                    <a:pt x="75" y="1"/>
                  </a:moveTo>
                  <a:cubicBezTo>
                    <a:pt x="38" y="1"/>
                    <a:pt x="1" y="30"/>
                    <a:pt x="13" y="74"/>
                  </a:cubicBezTo>
                  <a:cubicBezTo>
                    <a:pt x="33" y="150"/>
                    <a:pt x="43" y="226"/>
                    <a:pt x="46" y="302"/>
                  </a:cubicBezTo>
                  <a:cubicBezTo>
                    <a:pt x="46" y="342"/>
                    <a:pt x="77" y="362"/>
                    <a:pt x="107" y="362"/>
                  </a:cubicBezTo>
                  <a:cubicBezTo>
                    <a:pt x="137" y="362"/>
                    <a:pt x="167" y="342"/>
                    <a:pt x="165" y="302"/>
                  </a:cubicBezTo>
                  <a:cubicBezTo>
                    <a:pt x="165" y="216"/>
                    <a:pt x="155" y="130"/>
                    <a:pt x="132" y="44"/>
                  </a:cubicBezTo>
                  <a:cubicBezTo>
                    <a:pt x="123" y="14"/>
                    <a:pt x="99" y="1"/>
                    <a:pt x="75" y="1"/>
                  </a:cubicBezTo>
                  <a:close/>
                </a:path>
              </a:pathLst>
            </a:custGeom>
            <a:solidFill>
              <a:srgbClr val="A139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32"/>
            <p:cNvSpPr/>
            <p:nvPr/>
          </p:nvSpPr>
          <p:spPr>
            <a:xfrm>
              <a:off x="2907272" y="4217536"/>
              <a:ext cx="5801" cy="13624"/>
            </a:xfrm>
            <a:custGeom>
              <a:avLst/>
              <a:gdLst/>
              <a:ahLst/>
              <a:cxnLst/>
              <a:rect l="l" t="t" r="r" b="b"/>
              <a:pathLst>
                <a:path w="155" h="364" extrusionOk="0">
                  <a:moveTo>
                    <a:pt x="96" y="1"/>
                  </a:moveTo>
                  <a:cubicBezTo>
                    <a:pt x="66" y="1"/>
                    <a:pt x="34" y="20"/>
                    <a:pt x="31" y="58"/>
                  </a:cubicBezTo>
                  <a:cubicBezTo>
                    <a:pt x="20" y="141"/>
                    <a:pt x="14" y="223"/>
                    <a:pt x="4" y="306"/>
                  </a:cubicBezTo>
                  <a:cubicBezTo>
                    <a:pt x="0" y="344"/>
                    <a:pt x="29" y="363"/>
                    <a:pt x="59" y="363"/>
                  </a:cubicBezTo>
                  <a:cubicBezTo>
                    <a:pt x="89" y="363"/>
                    <a:pt x="121" y="344"/>
                    <a:pt x="126" y="306"/>
                  </a:cubicBezTo>
                  <a:cubicBezTo>
                    <a:pt x="133" y="223"/>
                    <a:pt x="143" y="141"/>
                    <a:pt x="150" y="58"/>
                  </a:cubicBezTo>
                  <a:cubicBezTo>
                    <a:pt x="155" y="20"/>
                    <a:pt x="126" y="1"/>
                    <a:pt x="96" y="1"/>
                  </a:cubicBezTo>
                  <a:close/>
                </a:path>
              </a:pathLst>
            </a:custGeom>
            <a:solidFill>
              <a:srgbClr val="A139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32"/>
            <p:cNvSpPr/>
            <p:nvPr/>
          </p:nvSpPr>
          <p:spPr>
            <a:xfrm>
              <a:off x="3357613" y="3695893"/>
              <a:ext cx="6438" cy="18826"/>
            </a:xfrm>
            <a:custGeom>
              <a:avLst/>
              <a:gdLst/>
              <a:ahLst/>
              <a:cxnLst/>
              <a:rect l="l" t="t" r="r" b="b"/>
              <a:pathLst>
                <a:path w="172" h="503" extrusionOk="0">
                  <a:moveTo>
                    <a:pt x="74" y="0"/>
                  </a:moveTo>
                  <a:cubicBezTo>
                    <a:pt x="38" y="0"/>
                    <a:pt x="0" y="30"/>
                    <a:pt x="12" y="77"/>
                  </a:cubicBezTo>
                  <a:cubicBezTo>
                    <a:pt x="42" y="193"/>
                    <a:pt x="49" y="309"/>
                    <a:pt x="29" y="425"/>
                  </a:cubicBezTo>
                  <a:cubicBezTo>
                    <a:pt x="21" y="472"/>
                    <a:pt x="60" y="503"/>
                    <a:pt x="96" y="503"/>
                  </a:cubicBezTo>
                  <a:cubicBezTo>
                    <a:pt x="120" y="503"/>
                    <a:pt x="143" y="489"/>
                    <a:pt x="148" y="457"/>
                  </a:cubicBezTo>
                  <a:cubicBezTo>
                    <a:pt x="171" y="318"/>
                    <a:pt x="168" y="182"/>
                    <a:pt x="128" y="43"/>
                  </a:cubicBezTo>
                  <a:cubicBezTo>
                    <a:pt x="120" y="13"/>
                    <a:pt x="97" y="0"/>
                    <a:pt x="74" y="0"/>
                  </a:cubicBezTo>
                  <a:close/>
                </a:path>
              </a:pathLst>
            </a:custGeom>
            <a:solidFill>
              <a:srgbClr val="A139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32"/>
            <p:cNvSpPr/>
            <p:nvPr/>
          </p:nvSpPr>
          <p:spPr>
            <a:xfrm>
              <a:off x="3370338" y="3698887"/>
              <a:ext cx="6026" cy="20772"/>
            </a:xfrm>
            <a:custGeom>
              <a:avLst/>
              <a:gdLst/>
              <a:ahLst/>
              <a:cxnLst/>
              <a:rect l="l" t="t" r="r" b="b"/>
              <a:pathLst>
                <a:path w="161" h="555" extrusionOk="0">
                  <a:moveTo>
                    <a:pt x="59" y="1"/>
                  </a:moveTo>
                  <a:cubicBezTo>
                    <a:pt x="29" y="1"/>
                    <a:pt x="0" y="20"/>
                    <a:pt x="4" y="59"/>
                  </a:cubicBezTo>
                  <a:cubicBezTo>
                    <a:pt x="13" y="206"/>
                    <a:pt x="27" y="351"/>
                    <a:pt x="37" y="496"/>
                  </a:cubicBezTo>
                  <a:cubicBezTo>
                    <a:pt x="40" y="535"/>
                    <a:pt x="72" y="555"/>
                    <a:pt x="103" y="555"/>
                  </a:cubicBezTo>
                  <a:cubicBezTo>
                    <a:pt x="133" y="555"/>
                    <a:pt x="161" y="536"/>
                    <a:pt x="159" y="496"/>
                  </a:cubicBezTo>
                  <a:cubicBezTo>
                    <a:pt x="146" y="351"/>
                    <a:pt x="136" y="206"/>
                    <a:pt x="126" y="59"/>
                  </a:cubicBezTo>
                  <a:cubicBezTo>
                    <a:pt x="123" y="21"/>
                    <a:pt x="90" y="1"/>
                    <a:pt x="59" y="1"/>
                  </a:cubicBezTo>
                  <a:close/>
                </a:path>
              </a:pathLst>
            </a:custGeom>
            <a:solidFill>
              <a:srgbClr val="A139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32"/>
            <p:cNvSpPr/>
            <p:nvPr/>
          </p:nvSpPr>
          <p:spPr>
            <a:xfrm>
              <a:off x="3379733" y="3663031"/>
              <a:ext cx="4491" cy="21858"/>
            </a:xfrm>
            <a:custGeom>
              <a:avLst/>
              <a:gdLst/>
              <a:ahLst/>
              <a:cxnLst/>
              <a:rect l="l" t="t" r="r" b="b"/>
              <a:pathLst>
                <a:path w="120" h="584" extrusionOk="0">
                  <a:moveTo>
                    <a:pt x="60" y="1"/>
                  </a:moveTo>
                  <a:cubicBezTo>
                    <a:pt x="30" y="1"/>
                    <a:pt x="1" y="21"/>
                    <a:pt x="1" y="60"/>
                  </a:cubicBezTo>
                  <a:lnTo>
                    <a:pt x="1" y="524"/>
                  </a:lnTo>
                  <a:cubicBezTo>
                    <a:pt x="1" y="564"/>
                    <a:pt x="30" y="583"/>
                    <a:pt x="60" y="583"/>
                  </a:cubicBezTo>
                  <a:cubicBezTo>
                    <a:pt x="90" y="583"/>
                    <a:pt x="120" y="564"/>
                    <a:pt x="120" y="524"/>
                  </a:cubicBezTo>
                  <a:lnTo>
                    <a:pt x="120" y="60"/>
                  </a:lnTo>
                  <a:cubicBezTo>
                    <a:pt x="120" y="21"/>
                    <a:pt x="90" y="1"/>
                    <a:pt x="60" y="1"/>
                  </a:cubicBezTo>
                  <a:close/>
                </a:path>
              </a:pathLst>
            </a:custGeom>
            <a:solidFill>
              <a:srgbClr val="A139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32"/>
            <p:cNvSpPr/>
            <p:nvPr/>
          </p:nvSpPr>
          <p:spPr>
            <a:xfrm>
              <a:off x="2656014" y="4223749"/>
              <a:ext cx="684100" cy="132456"/>
            </a:xfrm>
            <a:custGeom>
              <a:avLst/>
              <a:gdLst/>
              <a:ahLst/>
              <a:cxnLst/>
              <a:rect l="l" t="t" r="r" b="b"/>
              <a:pathLst>
                <a:path w="18278" h="3539" extrusionOk="0">
                  <a:moveTo>
                    <a:pt x="1" y="1"/>
                  </a:moveTo>
                  <a:lnTo>
                    <a:pt x="1" y="1"/>
                  </a:lnTo>
                  <a:cubicBezTo>
                    <a:pt x="1233" y="1488"/>
                    <a:pt x="3541" y="3349"/>
                    <a:pt x="8793" y="3524"/>
                  </a:cubicBezTo>
                  <a:cubicBezTo>
                    <a:pt x="9085" y="3534"/>
                    <a:pt x="9369" y="3538"/>
                    <a:pt x="9644" y="3538"/>
                  </a:cubicBezTo>
                  <a:cubicBezTo>
                    <a:pt x="16373" y="3538"/>
                    <a:pt x="18277" y="770"/>
                    <a:pt x="18277" y="770"/>
                  </a:cubicBezTo>
                  <a:lnTo>
                    <a:pt x="18277" y="770"/>
                  </a:lnTo>
                  <a:cubicBezTo>
                    <a:pt x="18277" y="770"/>
                    <a:pt x="15184" y="2419"/>
                    <a:pt x="9435" y="2640"/>
                  </a:cubicBezTo>
                  <a:cubicBezTo>
                    <a:pt x="9224" y="2648"/>
                    <a:pt x="9015" y="2652"/>
                    <a:pt x="8809" y="2652"/>
                  </a:cubicBezTo>
                  <a:cubicBezTo>
                    <a:pt x="3421" y="2652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69B7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32"/>
            <p:cNvSpPr/>
            <p:nvPr/>
          </p:nvSpPr>
          <p:spPr>
            <a:xfrm>
              <a:off x="2891402" y="4287602"/>
              <a:ext cx="192639" cy="91847"/>
            </a:xfrm>
            <a:custGeom>
              <a:avLst/>
              <a:gdLst/>
              <a:ahLst/>
              <a:cxnLst/>
              <a:rect l="l" t="t" r="r" b="b"/>
              <a:pathLst>
                <a:path w="5147" h="2454" extrusionOk="0">
                  <a:moveTo>
                    <a:pt x="773" y="577"/>
                  </a:moveTo>
                  <a:lnTo>
                    <a:pt x="4111" y="749"/>
                  </a:lnTo>
                  <a:lnTo>
                    <a:pt x="3938" y="1875"/>
                  </a:lnTo>
                  <a:lnTo>
                    <a:pt x="888" y="1752"/>
                  </a:lnTo>
                  <a:lnTo>
                    <a:pt x="773" y="577"/>
                  </a:lnTo>
                  <a:close/>
                  <a:moveTo>
                    <a:pt x="1" y="1"/>
                  </a:moveTo>
                  <a:lnTo>
                    <a:pt x="196" y="2180"/>
                  </a:lnTo>
                  <a:lnTo>
                    <a:pt x="4802" y="2454"/>
                  </a:lnTo>
                  <a:lnTo>
                    <a:pt x="5147" y="30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2E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32"/>
            <p:cNvSpPr/>
            <p:nvPr/>
          </p:nvSpPr>
          <p:spPr>
            <a:xfrm>
              <a:off x="2666718" y="3172303"/>
              <a:ext cx="712657" cy="643790"/>
            </a:xfrm>
            <a:custGeom>
              <a:avLst/>
              <a:gdLst/>
              <a:ahLst/>
              <a:cxnLst/>
              <a:rect l="l" t="t" r="r" b="b"/>
              <a:pathLst>
                <a:path w="19041" h="17201" extrusionOk="0">
                  <a:moveTo>
                    <a:pt x="8482" y="0"/>
                  </a:moveTo>
                  <a:cubicBezTo>
                    <a:pt x="5842" y="0"/>
                    <a:pt x="4427" y="1330"/>
                    <a:pt x="4427" y="1330"/>
                  </a:cubicBezTo>
                  <a:cubicBezTo>
                    <a:pt x="4427" y="1330"/>
                    <a:pt x="2331" y="3015"/>
                    <a:pt x="1371" y="7270"/>
                  </a:cubicBezTo>
                  <a:cubicBezTo>
                    <a:pt x="414" y="11529"/>
                    <a:pt x="0" y="14549"/>
                    <a:pt x="1437" y="14632"/>
                  </a:cubicBezTo>
                  <a:cubicBezTo>
                    <a:pt x="1463" y="14634"/>
                    <a:pt x="1489" y="14634"/>
                    <a:pt x="1514" y="14634"/>
                  </a:cubicBezTo>
                  <a:cubicBezTo>
                    <a:pt x="1789" y="14634"/>
                    <a:pt x="2025" y="14557"/>
                    <a:pt x="2218" y="14426"/>
                  </a:cubicBezTo>
                  <a:cubicBezTo>
                    <a:pt x="2305" y="15851"/>
                    <a:pt x="3338" y="16937"/>
                    <a:pt x="4295" y="16966"/>
                  </a:cubicBezTo>
                  <a:cubicBezTo>
                    <a:pt x="4309" y="16967"/>
                    <a:pt x="4323" y="16967"/>
                    <a:pt x="4337" y="16967"/>
                  </a:cubicBezTo>
                  <a:cubicBezTo>
                    <a:pt x="5026" y="16967"/>
                    <a:pt x="5107" y="16408"/>
                    <a:pt x="5338" y="15963"/>
                  </a:cubicBezTo>
                  <a:cubicBezTo>
                    <a:pt x="5746" y="16509"/>
                    <a:pt x="6451" y="17000"/>
                    <a:pt x="7471" y="17000"/>
                  </a:cubicBezTo>
                  <a:cubicBezTo>
                    <a:pt x="8348" y="17000"/>
                    <a:pt x="8921" y="16629"/>
                    <a:pt x="9255" y="16175"/>
                  </a:cubicBezTo>
                  <a:cubicBezTo>
                    <a:pt x="9504" y="16708"/>
                    <a:pt x="9915" y="17171"/>
                    <a:pt x="10431" y="17198"/>
                  </a:cubicBezTo>
                  <a:cubicBezTo>
                    <a:pt x="10444" y="17199"/>
                    <a:pt x="10457" y="17199"/>
                    <a:pt x="10469" y="17199"/>
                  </a:cubicBezTo>
                  <a:cubicBezTo>
                    <a:pt x="11090" y="17199"/>
                    <a:pt x="11815" y="16579"/>
                    <a:pt x="12266" y="15930"/>
                  </a:cubicBezTo>
                  <a:cubicBezTo>
                    <a:pt x="12619" y="16579"/>
                    <a:pt x="13340" y="17200"/>
                    <a:pt x="14487" y="17200"/>
                  </a:cubicBezTo>
                  <a:cubicBezTo>
                    <a:pt x="14522" y="17200"/>
                    <a:pt x="14558" y="17200"/>
                    <a:pt x="14594" y="17198"/>
                  </a:cubicBezTo>
                  <a:cubicBezTo>
                    <a:pt x="16193" y="17145"/>
                    <a:pt x="16733" y="15169"/>
                    <a:pt x="16617" y="13642"/>
                  </a:cubicBezTo>
                  <a:lnTo>
                    <a:pt x="16617" y="13642"/>
                  </a:lnTo>
                  <a:cubicBezTo>
                    <a:pt x="16717" y="13662"/>
                    <a:pt x="16820" y="13673"/>
                    <a:pt x="16925" y="13673"/>
                  </a:cubicBezTo>
                  <a:cubicBezTo>
                    <a:pt x="17096" y="13673"/>
                    <a:pt x="17274" y="13643"/>
                    <a:pt x="17455" y="13575"/>
                  </a:cubicBezTo>
                  <a:cubicBezTo>
                    <a:pt x="19041" y="12986"/>
                    <a:pt x="16027" y="2306"/>
                    <a:pt x="12017" y="724"/>
                  </a:cubicBezTo>
                  <a:cubicBezTo>
                    <a:pt x="10668" y="193"/>
                    <a:pt x="9486" y="0"/>
                    <a:pt x="8482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32"/>
            <p:cNvSpPr/>
            <p:nvPr/>
          </p:nvSpPr>
          <p:spPr>
            <a:xfrm>
              <a:off x="2787650" y="3182372"/>
              <a:ext cx="417841" cy="292795"/>
            </a:xfrm>
            <a:custGeom>
              <a:avLst/>
              <a:gdLst/>
              <a:ahLst/>
              <a:cxnLst/>
              <a:rect l="l" t="t" r="r" b="b"/>
              <a:pathLst>
                <a:path w="11164" h="7823" extrusionOk="0">
                  <a:moveTo>
                    <a:pt x="5806" y="1"/>
                  </a:moveTo>
                  <a:cubicBezTo>
                    <a:pt x="5174" y="1"/>
                    <a:pt x="4512" y="70"/>
                    <a:pt x="3875" y="223"/>
                  </a:cubicBezTo>
                  <a:cubicBezTo>
                    <a:pt x="3829" y="232"/>
                    <a:pt x="3786" y="243"/>
                    <a:pt x="3743" y="256"/>
                  </a:cubicBezTo>
                  <a:cubicBezTo>
                    <a:pt x="3418" y="339"/>
                    <a:pt x="3103" y="441"/>
                    <a:pt x="2802" y="574"/>
                  </a:cubicBezTo>
                  <a:cubicBezTo>
                    <a:pt x="2756" y="590"/>
                    <a:pt x="2713" y="610"/>
                    <a:pt x="2670" y="630"/>
                  </a:cubicBezTo>
                  <a:cubicBezTo>
                    <a:pt x="2143" y="868"/>
                    <a:pt x="1660" y="1177"/>
                    <a:pt x="1252" y="1574"/>
                  </a:cubicBezTo>
                  <a:cubicBezTo>
                    <a:pt x="548" y="2263"/>
                    <a:pt x="60" y="3157"/>
                    <a:pt x="8" y="4151"/>
                  </a:cubicBezTo>
                  <a:cubicBezTo>
                    <a:pt x="1" y="4213"/>
                    <a:pt x="1" y="4279"/>
                    <a:pt x="1" y="4345"/>
                  </a:cubicBezTo>
                  <a:cubicBezTo>
                    <a:pt x="1" y="4591"/>
                    <a:pt x="28" y="4839"/>
                    <a:pt x="83" y="5091"/>
                  </a:cubicBezTo>
                  <a:cubicBezTo>
                    <a:pt x="460" y="6818"/>
                    <a:pt x="2181" y="7823"/>
                    <a:pt x="5624" y="7823"/>
                  </a:cubicBezTo>
                  <a:cubicBezTo>
                    <a:pt x="5786" y="7823"/>
                    <a:pt x="5951" y="7820"/>
                    <a:pt x="6120" y="7816"/>
                  </a:cubicBezTo>
                  <a:cubicBezTo>
                    <a:pt x="8998" y="7740"/>
                    <a:pt x="10177" y="6581"/>
                    <a:pt x="10647" y="5478"/>
                  </a:cubicBezTo>
                  <a:cubicBezTo>
                    <a:pt x="10681" y="5402"/>
                    <a:pt x="10710" y="5329"/>
                    <a:pt x="10733" y="5253"/>
                  </a:cubicBezTo>
                  <a:cubicBezTo>
                    <a:pt x="10826" y="4988"/>
                    <a:pt x="10879" y="4733"/>
                    <a:pt x="10912" y="4501"/>
                  </a:cubicBezTo>
                  <a:cubicBezTo>
                    <a:pt x="11164" y="2577"/>
                    <a:pt x="9909" y="1203"/>
                    <a:pt x="8309" y="511"/>
                  </a:cubicBezTo>
                  <a:cubicBezTo>
                    <a:pt x="8266" y="495"/>
                    <a:pt x="8220" y="475"/>
                    <a:pt x="8174" y="455"/>
                  </a:cubicBezTo>
                  <a:cubicBezTo>
                    <a:pt x="8044" y="402"/>
                    <a:pt x="7909" y="352"/>
                    <a:pt x="7773" y="309"/>
                  </a:cubicBezTo>
                  <a:cubicBezTo>
                    <a:pt x="7667" y="272"/>
                    <a:pt x="7558" y="243"/>
                    <a:pt x="7452" y="213"/>
                  </a:cubicBezTo>
                  <a:cubicBezTo>
                    <a:pt x="6985" y="90"/>
                    <a:pt x="6511" y="18"/>
                    <a:pt x="6048" y="4"/>
                  </a:cubicBezTo>
                  <a:cubicBezTo>
                    <a:pt x="5968" y="2"/>
                    <a:pt x="5887" y="1"/>
                    <a:pt x="5806" y="1"/>
                  </a:cubicBezTo>
                  <a:close/>
                </a:path>
              </a:pathLst>
            </a:custGeom>
            <a:solidFill>
              <a:srgbClr val="EDB5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32"/>
            <p:cNvSpPr/>
            <p:nvPr/>
          </p:nvSpPr>
          <p:spPr>
            <a:xfrm>
              <a:off x="2924751" y="3176645"/>
              <a:ext cx="153827" cy="114715"/>
            </a:xfrm>
            <a:custGeom>
              <a:avLst/>
              <a:gdLst/>
              <a:ahLst/>
              <a:cxnLst/>
              <a:rect l="l" t="t" r="r" b="b"/>
              <a:pathLst>
                <a:path w="4110" h="3065" extrusionOk="0">
                  <a:moveTo>
                    <a:pt x="2193" y="0"/>
                  </a:moveTo>
                  <a:cubicBezTo>
                    <a:pt x="1043" y="0"/>
                    <a:pt x="108" y="401"/>
                    <a:pt x="80" y="409"/>
                  </a:cubicBezTo>
                  <a:cubicBezTo>
                    <a:pt x="1" y="717"/>
                    <a:pt x="24" y="1071"/>
                    <a:pt x="103" y="1366"/>
                  </a:cubicBezTo>
                  <a:cubicBezTo>
                    <a:pt x="246" y="1883"/>
                    <a:pt x="587" y="2329"/>
                    <a:pt x="1010" y="2654"/>
                  </a:cubicBezTo>
                  <a:cubicBezTo>
                    <a:pt x="1311" y="2886"/>
                    <a:pt x="1678" y="3064"/>
                    <a:pt x="2050" y="3064"/>
                  </a:cubicBezTo>
                  <a:cubicBezTo>
                    <a:pt x="2125" y="3064"/>
                    <a:pt x="2200" y="3057"/>
                    <a:pt x="2275" y="3042"/>
                  </a:cubicBezTo>
                  <a:cubicBezTo>
                    <a:pt x="2381" y="3018"/>
                    <a:pt x="2507" y="2953"/>
                    <a:pt x="2514" y="2846"/>
                  </a:cubicBezTo>
                  <a:cubicBezTo>
                    <a:pt x="2520" y="2720"/>
                    <a:pt x="2378" y="2651"/>
                    <a:pt x="2275" y="2585"/>
                  </a:cubicBezTo>
                  <a:cubicBezTo>
                    <a:pt x="2017" y="2429"/>
                    <a:pt x="1855" y="2124"/>
                    <a:pt x="1868" y="1823"/>
                  </a:cubicBezTo>
                  <a:cubicBezTo>
                    <a:pt x="1872" y="1737"/>
                    <a:pt x="1891" y="1648"/>
                    <a:pt x="1938" y="1578"/>
                  </a:cubicBezTo>
                  <a:cubicBezTo>
                    <a:pt x="2067" y="1389"/>
                    <a:pt x="2332" y="1386"/>
                    <a:pt x="2560" y="1386"/>
                  </a:cubicBezTo>
                  <a:cubicBezTo>
                    <a:pt x="2977" y="1383"/>
                    <a:pt x="3414" y="1303"/>
                    <a:pt x="3742" y="1041"/>
                  </a:cubicBezTo>
                  <a:cubicBezTo>
                    <a:pt x="3924" y="896"/>
                    <a:pt x="4060" y="684"/>
                    <a:pt x="4110" y="462"/>
                  </a:cubicBezTo>
                  <a:cubicBezTo>
                    <a:pt x="3480" y="114"/>
                    <a:pt x="2806" y="0"/>
                    <a:pt x="2193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32"/>
            <p:cNvSpPr/>
            <p:nvPr/>
          </p:nvSpPr>
          <p:spPr>
            <a:xfrm>
              <a:off x="2875682" y="3309667"/>
              <a:ext cx="49217" cy="27958"/>
            </a:xfrm>
            <a:custGeom>
              <a:avLst/>
              <a:gdLst/>
              <a:ahLst/>
              <a:cxnLst/>
              <a:rect l="l" t="t" r="r" b="b"/>
              <a:pathLst>
                <a:path w="1315" h="747" extrusionOk="0">
                  <a:moveTo>
                    <a:pt x="858" y="1"/>
                  </a:moveTo>
                  <a:cubicBezTo>
                    <a:pt x="647" y="1"/>
                    <a:pt x="412" y="59"/>
                    <a:pt x="268" y="157"/>
                  </a:cubicBezTo>
                  <a:cubicBezTo>
                    <a:pt x="116" y="259"/>
                    <a:pt x="4" y="432"/>
                    <a:pt x="0" y="614"/>
                  </a:cubicBezTo>
                  <a:cubicBezTo>
                    <a:pt x="0" y="637"/>
                    <a:pt x="0" y="663"/>
                    <a:pt x="13" y="686"/>
                  </a:cubicBezTo>
                  <a:cubicBezTo>
                    <a:pt x="30" y="713"/>
                    <a:pt x="63" y="726"/>
                    <a:pt x="93" y="736"/>
                  </a:cubicBezTo>
                  <a:cubicBezTo>
                    <a:pt x="122" y="743"/>
                    <a:pt x="150" y="746"/>
                    <a:pt x="179" y="746"/>
                  </a:cubicBezTo>
                  <a:cubicBezTo>
                    <a:pt x="391" y="746"/>
                    <a:pt x="589" y="570"/>
                    <a:pt x="805" y="518"/>
                  </a:cubicBezTo>
                  <a:cubicBezTo>
                    <a:pt x="895" y="498"/>
                    <a:pt x="990" y="498"/>
                    <a:pt x="1083" y="475"/>
                  </a:cubicBezTo>
                  <a:cubicBezTo>
                    <a:pt x="1173" y="452"/>
                    <a:pt x="1265" y="392"/>
                    <a:pt x="1288" y="302"/>
                  </a:cubicBezTo>
                  <a:cubicBezTo>
                    <a:pt x="1315" y="186"/>
                    <a:pt x="1219" y="70"/>
                    <a:pt x="1106" y="34"/>
                  </a:cubicBezTo>
                  <a:cubicBezTo>
                    <a:pt x="1034" y="12"/>
                    <a:pt x="948" y="1"/>
                    <a:pt x="858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32"/>
            <p:cNvSpPr/>
            <p:nvPr/>
          </p:nvSpPr>
          <p:spPr>
            <a:xfrm>
              <a:off x="3073342" y="3312212"/>
              <a:ext cx="53222" cy="31739"/>
            </a:xfrm>
            <a:custGeom>
              <a:avLst/>
              <a:gdLst/>
              <a:ahLst/>
              <a:cxnLst/>
              <a:rect l="l" t="t" r="r" b="b"/>
              <a:pathLst>
                <a:path w="1422" h="848" extrusionOk="0">
                  <a:moveTo>
                    <a:pt x="541" y="1"/>
                  </a:moveTo>
                  <a:cubicBezTo>
                    <a:pt x="442" y="1"/>
                    <a:pt x="338" y="21"/>
                    <a:pt x="226" y="66"/>
                  </a:cubicBezTo>
                  <a:cubicBezTo>
                    <a:pt x="117" y="109"/>
                    <a:pt x="1" y="205"/>
                    <a:pt x="24" y="320"/>
                  </a:cubicBezTo>
                  <a:cubicBezTo>
                    <a:pt x="40" y="390"/>
                    <a:pt x="104" y="439"/>
                    <a:pt x="163" y="479"/>
                  </a:cubicBezTo>
                  <a:cubicBezTo>
                    <a:pt x="415" y="642"/>
                    <a:pt x="700" y="761"/>
                    <a:pt x="991" y="827"/>
                  </a:cubicBezTo>
                  <a:cubicBezTo>
                    <a:pt x="1041" y="838"/>
                    <a:pt x="1096" y="847"/>
                    <a:pt x="1149" y="847"/>
                  </a:cubicBezTo>
                  <a:cubicBezTo>
                    <a:pt x="1218" y="847"/>
                    <a:pt x="1283" y="832"/>
                    <a:pt x="1332" y="787"/>
                  </a:cubicBezTo>
                  <a:cubicBezTo>
                    <a:pt x="1415" y="711"/>
                    <a:pt x="1422" y="578"/>
                    <a:pt x="1372" y="479"/>
                  </a:cubicBezTo>
                  <a:cubicBezTo>
                    <a:pt x="1325" y="380"/>
                    <a:pt x="1240" y="304"/>
                    <a:pt x="1150" y="241"/>
                  </a:cubicBezTo>
                  <a:cubicBezTo>
                    <a:pt x="952" y="97"/>
                    <a:pt x="759" y="1"/>
                    <a:pt x="541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32"/>
            <p:cNvSpPr/>
            <p:nvPr/>
          </p:nvSpPr>
          <p:spPr>
            <a:xfrm>
              <a:off x="3074241" y="3387668"/>
              <a:ext cx="36941" cy="36941"/>
            </a:xfrm>
            <a:custGeom>
              <a:avLst/>
              <a:gdLst/>
              <a:ahLst/>
              <a:cxnLst/>
              <a:rect l="l" t="t" r="r" b="b"/>
              <a:pathLst>
                <a:path w="987" h="987" extrusionOk="0">
                  <a:moveTo>
                    <a:pt x="493" y="0"/>
                  </a:moveTo>
                  <a:cubicBezTo>
                    <a:pt x="222" y="0"/>
                    <a:pt x="0" y="222"/>
                    <a:pt x="0" y="494"/>
                  </a:cubicBezTo>
                  <a:cubicBezTo>
                    <a:pt x="0" y="765"/>
                    <a:pt x="222" y="986"/>
                    <a:pt x="493" y="986"/>
                  </a:cubicBezTo>
                  <a:cubicBezTo>
                    <a:pt x="768" y="986"/>
                    <a:pt x="987" y="765"/>
                    <a:pt x="987" y="494"/>
                  </a:cubicBezTo>
                  <a:cubicBezTo>
                    <a:pt x="987" y="222"/>
                    <a:pt x="768" y="0"/>
                    <a:pt x="493" y="0"/>
                  </a:cubicBezTo>
                  <a:close/>
                </a:path>
              </a:pathLst>
            </a:custGeom>
            <a:solidFill>
              <a:srgbClr val="E590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32"/>
            <p:cNvSpPr/>
            <p:nvPr/>
          </p:nvSpPr>
          <p:spPr>
            <a:xfrm>
              <a:off x="2889643" y="3390101"/>
              <a:ext cx="37016" cy="37016"/>
            </a:xfrm>
            <a:custGeom>
              <a:avLst/>
              <a:gdLst/>
              <a:ahLst/>
              <a:cxnLst/>
              <a:rect l="l" t="t" r="r" b="b"/>
              <a:pathLst>
                <a:path w="989" h="989" extrusionOk="0">
                  <a:moveTo>
                    <a:pt x="495" y="1"/>
                  </a:moveTo>
                  <a:cubicBezTo>
                    <a:pt x="223" y="1"/>
                    <a:pt x="1" y="220"/>
                    <a:pt x="1" y="495"/>
                  </a:cubicBezTo>
                  <a:cubicBezTo>
                    <a:pt x="1" y="766"/>
                    <a:pt x="223" y="988"/>
                    <a:pt x="495" y="988"/>
                  </a:cubicBezTo>
                  <a:cubicBezTo>
                    <a:pt x="769" y="988"/>
                    <a:pt x="988" y="766"/>
                    <a:pt x="988" y="495"/>
                  </a:cubicBezTo>
                  <a:cubicBezTo>
                    <a:pt x="988" y="220"/>
                    <a:pt x="769" y="1"/>
                    <a:pt x="495" y="1"/>
                  </a:cubicBezTo>
                  <a:close/>
                </a:path>
              </a:pathLst>
            </a:custGeom>
            <a:solidFill>
              <a:srgbClr val="E590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32"/>
            <p:cNvSpPr/>
            <p:nvPr/>
          </p:nvSpPr>
          <p:spPr>
            <a:xfrm>
              <a:off x="2975205" y="3347095"/>
              <a:ext cx="57676" cy="69727"/>
            </a:xfrm>
            <a:custGeom>
              <a:avLst/>
              <a:gdLst/>
              <a:ahLst/>
              <a:cxnLst/>
              <a:rect l="l" t="t" r="r" b="b"/>
              <a:pathLst>
                <a:path w="1541" h="1863" extrusionOk="0">
                  <a:moveTo>
                    <a:pt x="405" y="1"/>
                  </a:moveTo>
                  <a:cubicBezTo>
                    <a:pt x="382" y="1"/>
                    <a:pt x="360" y="14"/>
                    <a:pt x="354" y="44"/>
                  </a:cubicBezTo>
                  <a:cubicBezTo>
                    <a:pt x="238" y="624"/>
                    <a:pt x="123" y="1203"/>
                    <a:pt x="7" y="1783"/>
                  </a:cubicBezTo>
                  <a:cubicBezTo>
                    <a:pt x="0" y="1818"/>
                    <a:pt x="22" y="1862"/>
                    <a:pt x="60" y="1862"/>
                  </a:cubicBezTo>
                  <a:cubicBezTo>
                    <a:pt x="61" y="1862"/>
                    <a:pt x="62" y="1862"/>
                    <a:pt x="63" y="1862"/>
                  </a:cubicBezTo>
                  <a:cubicBezTo>
                    <a:pt x="530" y="1829"/>
                    <a:pt x="997" y="1796"/>
                    <a:pt x="1461" y="1763"/>
                  </a:cubicBezTo>
                  <a:cubicBezTo>
                    <a:pt x="1536" y="1756"/>
                    <a:pt x="1540" y="1640"/>
                    <a:pt x="1464" y="1640"/>
                  </a:cubicBezTo>
                  <a:cubicBezTo>
                    <a:pt x="1463" y="1640"/>
                    <a:pt x="1462" y="1640"/>
                    <a:pt x="1461" y="1640"/>
                  </a:cubicBezTo>
                  <a:cubicBezTo>
                    <a:pt x="1022" y="1671"/>
                    <a:pt x="581" y="1703"/>
                    <a:pt x="139" y="1734"/>
                  </a:cubicBezTo>
                  <a:lnTo>
                    <a:pt x="139" y="1734"/>
                  </a:lnTo>
                  <a:cubicBezTo>
                    <a:pt x="249" y="1181"/>
                    <a:pt x="360" y="629"/>
                    <a:pt x="470" y="77"/>
                  </a:cubicBezTo>
                  <a:cubicBezTo>
                    <a:pt x="480" y="31"/>
                    <a:pt x="441" y="1"/>
                    <a:pt x="405" y="1"/>
                  </a:cubicBezTo>
                  <a:close/>
                </a:path>
              </a:pathLst>
            </a:custGeom>
            <a:solidFill>
              <a:srgbClr val="082F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32"/>
            <p:cNvSpPr/>
            <p:nvPr/>
          </p:nvSpPr>
          <p:spPr>
            <a:xfrm>
              <a:off x="3093554" y="3197493"/>
              <a:ext cx="119057" cy="192415"/>
            </a:xfrm>
            <a:custGeom>
              <a:avLst/>
              <a:gdLst/>
              <a:ahLst/>
              <a:cxnLst/>
              <a:rect l="l" t="t" r="r" b="b"/>
              <a:pathLst>
                <a:path w="3181" h="5141" extrusionOk="0">
                  <a:moveTo>
                    <a:pt x="1" y="1"/>
                  </a:moveTo>
                  <a:cubicBezTo>
                    <a:pt x="123" y="488"/>
                    <a:pt x="514" y="1597"/>
                    <a:pt x="1713" y="1922"/>
                  </a:cubicBezTo>
                  <a:cubicBezTo>
                    <a:pt x="1713" y="1922"/>
                    <a:pt x="1169" y="4170"/>
                    <a:pt x="2537" y="5141"/>
                  </a:cubicBezTo>
                  <a:cubicBezTo>
                    <a:pt x="2554" y="5098"/>
                    <a:pt x="3180" y="3554"/>
                    <a:pt x="2497" y="2005"/>
                  </a:cubicBezTo>
                  <a:cubicBezTo>
                    <a:pt x="2054" y="1001"/>
                    <a:pt x="47" y="21"/>
                    <a:pt x="1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32"/>
            <p:cNvSpPr/>
            <p:nvPr/>
          </p:nvSpPr>
          <p:spPr>
            <a:xfrm>
              <a:off x="2783084" y="3204305"/>
              <a:ext cx="104535" cy="133279"/>
            </a:xfrm>
            <a:custGeom>
              <a:avLst/>
              <a:gdLst/>
              <a:ahLst/>
              <a:cxnLst/>
              <a:rect l="l" t="t" r="r" b="b"/>
              <a:pathLst>
                <a:path w="2793" h="3561" extrusionOk="0">
                  <a:moveTo>
                    <a:pt x="2792" y="1"/>
                  </a:moveTo>
                  <a:cubicBezTo>
                    <a:pt x="2265" y="236"/>
                    <a:pt x="1712" y="525"/>
                    <a:pt x="1309" y="918"/>
                  </a:cubicBezTo>
                  <a:cubicBezTo>
                    <a:pt x="603" y="1610"/>
                    <a:pt x="57" y="2567"/>
                    <a:pt x="0" y="3561"/>
                  </a:cubicBezTo>
                  <a:cubicBezTo>
                    <a:pt x="1649" y="2842"/>
                    <a:pt x="2504" y="1017"/>
                    <a:pt x="2792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32"/>
            <p:cNvSpPr/>
            <p:nvPr/>
          </p:nvSpPr>
          <p:spPr>
            <a:xfrm>
              <a:off x="2806252" y="3413157"/>
              <a:ext cx="363421" cy="97573"/>
            </a:xfrm>
            <a:custGeom>
              <a:avLst/>
              <a:gdLst/>
              <a:ahLst/>
              <a:cxnLst/>
              <a:rect l="l" t="t" r="r" b="b"/>
              <a:pathLst>
                <a:path w="9710" h="2607" extrusionOk="0">
                  <a:moveTo>
                    <a:pt x="0" y="1"/>
                  </a:moveTo>
                  <a:lnTo>
                    <a:pt x="1911" y="2607"/>
                  </a:lnTo>
                  <a:lnTo>
                    <a:pt x="8226" y="2309"/>
                  </a:lnTo>
                  <a:cubicBezTo>
                    <a:pt x="8226" y="2309"/>
                    <a:pt x="9409" y="1369"/>
                    <a:pt x="9710" y="57"/>
                  </a:cubicBezTo>
                  <a:lnTo>
                    <a:pt x="9710" y="57"/>
                  </a:lnTo>
                  <a:cubicBezTo>
                    <a:pt x="9214" y="467"/>
                    <a:pt x="8743" y="602"/>
                    <a:pt x="8225" y="602"/>
                  </a:cubicBezTo>
                  <a:cubicBezTo>
                    <a:pt x="7577" y="602"/>
                    <a:pt x="6855" y="392"/>
                    <a:pt x="5912" y="243"/>
                  </a:cubicBezTo>
                  <a:cubicBezTo>
                    <a:pt x="5716" y="212"/>
                    <a:pt x="5520" y="198"/>
                    <a:pt x="5325" y="198"/>
                  </a:cubicBezTo>
                  <a:cubicBezTo>
                    <a:pt x="3834" y="198"/>
                    <a:pt x="2419" y="992"/>
                    <a:pt x="1538" y="994"/>
                  </a:cubicBezTo>
                  <a:cubicBezTo>
                    <a:pt x="1537" y="994"/>
                    <a:pt x="1536" y="994"/>
                    <a:pt x="1534" y="994"/>
                  </a:cubicBezTo>
                  <a:cubicBezTo>
                    <a:pt x="899" y="994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32"/>
            <p:cNvSpPr/>
            <p:nvPr/>
          </p:nvSpPr>
          <p:spPr>
            <a:xfrm>
              <a:off x="3066194" y="3361131"/>
              <a:ext cx="15982" cy="25076"/>
            </a:xfrm>
            <a:custGeom>
              <a:avLst/>
              <a:gdLst/>
              <a:ahLst/>
              <a:cxnLst/>
              <a:rect l="l" t="t" r="r" b="b"/>
              <a:pathLst>
                <a:path w="427" h="670" extrusionOk="0">
                  <a:moveTo>
                    <a:pt x="211" y="0"/>
                  </a:moveTo>
                  <a:cubicBezTo>
                    <a:pt x="96" y="0"/>
                    <a:pt x="0" y="153"/>
                    <a:pt x="0" y="335"/>
                  </a:cubicBezTo>
                  <a:cubicBezTo>
                    <a:pt x="0" y="520"/>
                    <a:pt x="96" y="669"/>
                    <a:pt x="211" y="669"/>
                  </a:cubicBezTo>
                  <a:cubicBezTo>
                    <a:pt x="331" y="669"/>
                    <a:pt x="427" y="520"/>
                    <a:pt x="427" y="335"/>
                  </a:cubicBezTo>
                  <a:cubicBezTo>
                    <a:pt x="427" y="153"/>
                    <a:pt x="331" y="0"/>
                    <a:pt x="211" y="0"/>
                  </a:cubicBezTo>
                  <a:close/>
                </a:path>
              </a:pathLst>
            </a:custGeom>
            <a:solidFill>
              <a:srgbClr val="082F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32"/>
            <p:cNvSpPr/>
            <p:nvPr/>
          </p:nvSpPr>
          <p:spPr>
            <a:xfrm>
              <a:off x="2904689" y="3358885"/>
              <a:ext cx="15869" cy="25076"/>
            </a:xfrm>
            <a:custGeom>
              <a:avLst/>
              <a:gdLst/>
              <a:ahLst/>
              <a:cxnLst/>
              <a:rect l="l" t="t" r="r" b="b"/>
              <a:pathLst>
                <a:path w="424" h="670" extrusionOk="0">
                  <a:moveTo>
                    <a:pt x="212" y="0"/>
                  </a:moveTo>
                  <a:cubicBezTo>
                    <a:pt x="93" y="0"/>
                    <a:pt x="0" y="150"/>
                    <a:pt x="0" y="335"/>
                  </a:cubicBezTo>
                  <a:cubicBezTo>
                    <a:pt x="0" y="517"/>
                    <a:pt x="93" y="670"/>
                    <a:pt x="212" y="670"/>
                  </a:cubicBezTo>
                  <a:cubicBezTo>
                    <a:pt x="328" y="670"/>
                    <a:pt x="424" y="517"/>
                    <a:pt x="424" y="335"/>
                  </a:cubicBezTo>
                  <a:cubicBezTo>
                    <a:pt x="424" y="150"/>
                    <a:pt x="328" y="0"/>
                    <a:pt x="212" y="0"/>
                  </a:cubicBezTo>
                  <a:close/>
                </a:path>
              </a:pathLst>
            </a:custGeom>
            <a:solidFill>
              <a:srgbClr val="082F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32"/>
            <p:cNvSpPr/>
            <p:nvPr/>
          </p:nvSpPr>
          <p:spPr>
            <a:xfrm>
              <a:off x="2970376" y="3433481"/>
              <a:ext cx="66434" cy="12501"/>
            </a:xfrm>
            <a:custGeom>
              <a:avLst/>
              <a:gdLst/>
              <a:ahLst/>
              <a:cxnLst/>
              <a:rect l="l" t="t" r="r" b="b"/>
              <a:pathLst>
                <a:path w="1775" h="334" extrusionOk="0">
                  <a:moveTo>
                    <a:pt x="1775" y="1"/>
                  </a:moveTo>
                  <a:cubicBezTo>
                    <a:pt x="1619" y="37"/>
                    <a:pt x="1477" y="84"/>
                    <a:pt x="1328" y="114"/>
                  </a:cubicBezTo>
                  <a:cubicBezTo>
                    <a:pt x="1182" y="147"/>
                    <a:pt x="1033" y="164"/>
                    <a:pt x="888" y="173"/>
                  </a:cubicBezTo>
                  <a:cubicBezTo>
                    <a:pt x="856" y="175"/>
                    <a:pt x="825" y="175"/>
                    <a:pt x="793" y="175"/>
                  </a:cubicBezTo>
                  <a:cubicBezTo>
                    <a:pt x="676" y="175"/>
                    <a:pt x="561" y="166"/>
                    <a:pt x="444" y="153"/>
                  </a:cubicBezTo>
                  <a:cubicBezTo>
                    <a:pt x="295" y="133"/>
                    <a:pt x="149" y="100"/>
                    <a:pt x="0" y="51"/>
                  </a:cubicBezTo>
                  <a:lnTo>
                    <a:pt x="0" y="51"/>
                  </a:lnTo>
                  <a:cubicBezTo>
                    <a:pt x="116" y="160"/>
                    <a:pt x="265" y="230"/>
                    <a:pt x="417" y="276"/>
                  </a:cubicBezTo>
                  <a:cubicBezTo>
                    <a:pt x="549" y="316"/>
                    <a:pt x="687" y="333"/>
                    <a:pt x="827" y="333"/>
                  </a:cubicBezTo>
                  <a:cubicBezTo>
                    <a:pt x="849" y="333"/>
                    <a:pt x="872" y="333"/>
                    <a:pt x="894" y="332"/>
                  </a:cubicBezTo>
                  <a:cubicBezTo>
                    <a:pt x="1056" y="323"/>
                    <a:pt x="1215" y="296"/>
                    <a:pt x="1365" y="236"/>
                  </a:cubicBezTo>
                  <a:cubicBezTo>
                    <a:pt x="1513" y="180"/>
                    <a:pt x="1652" y="100"/>
                    <a:pt x="1775" y="1"/>
                  </a:cubicBezTo>
                  <a:close/>
                </a:path>
              </a:pathLst>
            </a:custGeom>
            <a:solidFill>
              <a:srgbClr val="082F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32"/>
            <p:cNvSpPr/>
            <p:nvPr/>
          </p:nvSpPr>
          <p:spPr>
            <a:xfrm>
              <a:off x="2941369" y="3207898"/>
              <a:ext cx="21933" cy="38475"/>
            </a:xfrm>
            <a:custGeom>
              <a:avLst/>
              <a:gdLst/>
              <a:ahLst/>
              <a:cxnLst/>
              <a:rect l="l" t="t" r="r" b="b"/>
              <a:pathLst>
                <a:path w="586" h="1028" extrusionOk="0">
                  <a:moveTo>
                    <a:pt x="123" y="1"/>
                  </a:moveTo>
                  <a:cubicBezTo>
                    <a:pt x="100" y="1"/>
                    <a:pt x="78" y="14"/>
                    <a:pt x="73" y="44"/>
                  </a:cubicBezTo>
                  <a:cubicBezTo>
                    <a:pt x="0" y="425"/>
                    <a:pt x="153" y="796"/>
                    <a:pt x="471" y="1018"/>
                  </a:cubicBezTo>
                  <a:cubicBezTo>
                    <a:pt x="481" y="1025"/>
                    <a:pt x="492" y="1028"/>
                    <a:pt x="502" y="1028"/>
                  </a:cubicBezTo>
                  <a:cubicBezTo>
                    <a:pt x="551" y="1028"/>
                    <a:pt x="585" y="950"/>
                    <a:pt x="530" y="912"/>
                  </a:cubicBezTo>
                  <a:cubicBezTo>
                    <a:pt x="262" y="723"/>
                    <a:pt x="129" y="402"/>
                    <a:pt x="189" y="77"/>
                  </a:cubicBezTo>
                  <a:cubicBezTo>
                    <a:pt x="197" y="31"/>
                    <a:pt x="158" y="1"/>
                    <a:pt x="123" y="1"/>
                  </a:cubicBezTo>
                  <a:close/>
                </a:path>
              </a:pathLst>
            </a:custGeom>
            <a:solidFill>
              <a:srgbClr val="DADA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32"/>
            <p:cNvSpPr/>
            <p:nvPr/>
          </p:nvSpPr>
          <p:spPr>
            <a:xfrm>
              <a:off x="2956453" y="3210630"/>
              <a:ext cx="13960" cy="24852"/>
            </a:xfrm>
            <a:custGeom>
              <a:avLst/>
              <a:gdLst/>
              <a:ahLst/>
              <a:cxnLst/>
              <a:rect l="l" t="t" r="r" b="b"/>
              <a:pathLst>
                <a:path w="373" h="664" extrusionOk="0">
                  <a:moveTo>
                    <a:pt x="94" y="0"/>
                  </a:moveTo>
                  <a:cubicBezTo>
                    <a:pt x="70" y="0"/>
                    <a:pt x="47" y="13"/>
                    <a:pt x="41" y="44"/>
                  </a:cubicBezTo>
                  <a:cubicBezTo>
                    <a:pt x="1" y="269"/>
                    <a:pt x="71" y="491"/>
                    <a:pt x="239" y="647"/>
                  </a:cubicBezTo>
                  <a:cubicBezTo>
                    <a:pt x="253" y="658"/>
                    <a:pt x="267" y="663"/>
                    <a:pt x="281" y="663"/>
                  </a:cubicBezTo>
                  <a:cubicBezTo>
                    <a:pt x="330" y="663"/>
                    <a:pt x="372" y="602"/>
                    <a:pt x="326" y="561"/>
                  </a:cubicBezTo>
                  <a:cubicBezTo>
                    <a:pt x="190" y="438"/>
                    <a:pt x="123" y="260"/>
                    <a:pt x="160" y="78"/>
                  </a:cubicBezTo>
                  <a:cubicBezTo>
                    <a:pt x="168" y="30"/>
                    <a:pt x="130" y="0"/>
                    <a:pt x="94" y="0"/>
                  </a:cubicBezTo>
                  <a:close/>
                </a:path>
              </a:pathLst>
            </a:custGeom>
            <a:solidFill>
              <a:srgbClr val="DADA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32"/>
            <p:cNvSpPr/>
            <p:nvPr/>
          </p:nvSpPr>
          <p:spPr>
            <a:xfrm>
              <a:off x="3123796" y="3226463"/>
              <a:ext cx="18714" cy="18863"/>
            </a:xfrm>
            <a:custGeom>
              <a:avLst/>
              <a:gdLst/>
              <a:ahLst/>
              <a:cxnLst/>
              <a:rect l="l" t="t" r="r" b="b"/>
              <a:pathLst>
                <a:path w="500" h="504" extrusionOk="0">
                  <a:moveTo>
                    <a:pt x="81" y="1"/>
                  </a:moveTo>
                  <a:cubicBezTo>
                    <a:pt x="41" y="1"/>
                    <a:pt x="0" y="44"/>
                    <a:pt x="27" y="92"/>
                  </a:cubicBezTo>
                  <a:cubicBezTo>
                    <a:pt x="113" y="254"/>
                    <a:pt x="236" y="386"/>
                    <a:pt x="385" y="492"/>
                  </a:cubicBezTo>
                  <a:cubicBezTo>
                    <a:pt x="397" y="500"/>
                    <a:pt x="408" y="504"/>
                    <a:pt x="418" y="504"/>
                  </a:cubicBezTo>
                  <a:cubicBezTo>
                    <a:pt x="468" y="504"/>
                    <a:pt x="500" y="424"/>
                    <a:pt x="448" y="386"/>
                  </a:cubicBezTo>
                  <a:cubicBezTo>
                    <a:pt x="315" y="293"/>
                    <a:pt x="209" y="174"/>
                    <a:pt x="130" y="32"/>
                  </a:cubicBezTo>
                  <a:cubicBezTo>
                    <a:pt x="118" y="10"/>
                    <a:pt x="100" y="1"/>
                    <a:pt x="81" y="1"/>
                  </a:cubicBezTo>
                  <a:close/>
                </a:path>
              </a:pathLst>
            </a:custGeom>
            <a:solidFill>
              <a:srgbClr val="DADA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32"/>
            <p:cNvSpPr/>
            <p:nvPr/>
          </p:nvSpPr>
          <p:spPr>
            <a:xfrm>
              <a:off x="3140564" y="3228933"/>
              <a:ext cx="17965" cy="15495"/>
            </a:xfrm>
            <a:custGeom>
              <a:avLst/>
              <a:gdLst/>
              <a:ahLst/>
              <a:cxnLst/>
              <a:rect l="l" t="t" r="r" b="b"/>
              <a:pathLst>
                <a:path w="480" h="414" extrusionOk="0">
                  <a:moveTo>
                    <a:pt x="83" y="1"/>
                  </a:moveTo>
                  <a:cubicBezTo>
                    <a:pt x="43" y="1"/>
                    <a:pt x="0" y="45"/>
                    <a:pt x="23" y="95"/>
                  </a:cubicBezTo>
                  <a:cubicBezTo>
                    <a:pt x="92" y="247"/>
                    <a:pt x="222" y="356"/>
                    <a:pt x="381" y="409"/>
                  </a:cubicBezTo>
                  <a:cubicBezTo>
                    <a:pt x="388" y="412"/>
                    <a:pt x="395" y="413"/>
                    <a:pt x="402" y="413"/>
                  </a:cubicBezTo>
                  <a:cubicBezTo>
                    <a:pt x="462" y="413"/>
                    <a:pt x="479" y="314"/>
                    <a:pt x="414" y="293"/>
                  </a:cubicBezTo>
                  <a:cubicBezTo>
                    <a:pt x="284" y="251"/>
                    <a:pt x="185" y="158"/>
                    <a:pt x="129" y="32"/>
                  </a:cubicBezTo>
                  <a:cubicBezTo>
                    <a:pt x="118" y="10"/>
                    <a:pt x="101" y="1"/>
                    <a:pt x="83" y="1"/>
                  </a:cubicBezTo>
                  <a:close/>
                </a:path>
              </a:pathLst>
            </a:custGeom>
            <a:solidFill>
              <a:srgbClr val="DADA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32"/>
            <p:cNvSpPr/>
            <p:nvPr/>
          </p:nvSpPr>
          <p:spPr>
            <a:xfrm>
              <a:off x="3166315" y="3314645"/>
              <a:ext cx="9132" cy="21147"/>
            </a:xfrm>
            <a:custGeom>
              <a:avLst/>
              <a:gdLst/>
              <a:ahLst/>
              <a:cxnLst/>
              <a:rect l="l" t="t" r="r" b="b"/>
              <a:pathLst>
                <a:path w="244" h="565" extrusionOk="0">
                  <a:moveTo>
                    <a:pt x="68" y="1"/>
                  </a:moveTo>
                  <a:cubicBezTo>
                    <a:pt x="37" y="1"/>
                    <a:pt x="6" y="21"/>
                    <a:pt x="4" y="60"/>
                  </a:cubicBezTo>
                  <a:cubicBezTo>
                    <a:pt x="0" y="226"/>
                    <a:pt x="40" y="388"/>
                    <a:pt x="116" y="533"/>
                  </a:cubicBezTo>
                  <a:cubicBezTo>
                    <a:pt x="127" y="555"/>
                    <a:pt x="145" y="564"/>
                    <a:pt x="163" y="564"/>
                  </a:cubicBezTo>
                  <a:cubicBezTo>
                    <a:pt x="202" y="564"/>
                    <a:pt x="244" y="521"/>
                    <a:pt x="219" y="474"/>
                  </a:cubicBezTo>
                  <a:cubicBezTo>
                    <a:pt x="153" y="345"/>
                    <a:pt x="123" y="206"/>
                    <a:pt x="127" y="60"/>
                  </a:cubicBezTo>
                  <a:cubicBezTo>
                    <a:pt x="128" y="21"/>
                    <a:pt x="98" y="1"/>
                    <a:pt x="68" y="1"/>
                  </a:cubicBezTo>
                  <a:close/>
                </a:path>
              </a:pathLst>
            </a:custGeom>
            <a:solidFill>
              <a:srgbClr val="DADA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32"/>
            <p:cNvSpPr/>
            <p:nvPr/>
          </p:nvSpPr>
          <p:spPr>
            <a:xfrm>
              <a:off x="2816545" y="3251390"/>
              <a:ext cx="24515" cy="27846"/>
            </a:xfrm>
            <a:custGeom>
              <a:avLst/>
              <a:gdLst/>
              <a:ahLst/>
              <a:cxnLst/>
              <a:rect l="l" t="t" r="r" b="b"/>
              <a:pathLst>
                <a:path w="655" h="744" extrusionOk="0">
                  <a:moveTo>
                    <a:pt x="572" y="0"/>
                  </a:moveTo>
                  <a:cubicBezTo>
                    <a:pt x="553" y="0"/>
                    <a:pt x="535" y="10"/>
                    <a:pt x="523" y="31"/>
                  </a:cubicBezTo>
                  <a:cubicBezTo>
                    <a:pt x="401" y="263"/>
                    <a:pt x="242" y="468"/>
                    <a:pt x="47" y="641"/>
                  </a:cubicBezTo>
                  <a:cubicBezTo>
                    <a:pt x="0" y="682"/>
                    <a:pt x="42" y="743"/>
                    <a:pt x="92" y="743"/>
                  </a:cubicBezTo>
                  <a:cubicBezTo>
                    <a:pt x="106" y="743"/>
                    <a:pt x="120" y="738"/>
                    <a:pt x="133" y="727"/>
                  </a:cubicBezTo>
                  <a:cubicBezTo>
                    <a:pt x="335" y="548"/>
                    <a:pt x="504" y="332"/>
                    <a:pt x="630" y="91"/>
                  </a:cubicBezTo>
                  <a:cubicBezTo>
                    <a:pt x="655" y="43"/>
                    <a:pt x="613" y="0"/>
                    <a:pt x="572" y="0"/>
                  </a:cubicBezTo>
                  <a:close/>
                </a:path>
              </a:pathLst>
            </a:custGeom>
            <a:solidFill>
              <a:srgbClr val="DADA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32"/>
            <p:cNvSpPr/>
            <p:nvPr/>
          </p:nvSpPr>
          <p:spPr>
            <a:xfrm>
              <a:off x="2842109" y="3242445"/>
              <a:ext cx="13025" cy="20660"/>
            </a:xfrm>
            <a:custGeom>
              <a:avLst/>
              <a:gdLst/>
              <a:ahLst/>
              <a:cxnLst/>
              <a:rect l="l" t="t" r="r" b="b"/>
              <a:pathLst>
                <a:path w="348" h="552" extrusionOk="0">
                  <a:moveTo>
                    <a:pt x="273" y="1"/>
                  </a:moveTo>
                  <a:cubicBezTo>
                    <a:pt x="250" y="1"/>
                    <a:pt x="227" y="15"/>
                    <a:pt x="222" y="45"/>
                  </a:cubicBezTo>
                  <a:cubicBezTo>
                    <a:pt x="192" y="191"/>
                    <a:pt x="132" y="327"/>
                    <a:pt x="36" y="446"/>
                  </a:cubicBezTo>
                  <a:cubicBezTo>
                    <a:pt x="1" y="491"/>
                    <a:pt x="42" y="552"/>
                    <a:pt x="85" y="552"/>
                  </a:cubicBezTo>
                  <a:cubicBezTo>
                    <a:pt x="98" y="552"/>
                    <a:pt x="111" y="546"/>
                    <a:pt x="123" y="532"/>
                  </a:cubicBezTo>
                  <a:cubicBezTo>
                    <a:pt x="231" y="396"/>
                    <a:pt x="305" y="247"/>
                    <a:pt x="337" y="78"/>
                  </a:cubicBezTo>
                  <a:cubicBezTo>
                    <a:pt x="347" y="31"/>
                    <a:pt x="309" y="1"/>
                    <a:pt x="273" y="1"/>
                  </a:cubicBezTo>
                  <a:close/>
                </a:path>
              </a:pathLst>
            </a:custGeom>
            <a:solidFill>
              <a:srgbClr val="DADA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32"/>
            <p:cNvSpPr/>
            <p:nvPr/>
          </p:nvSpPr>
          <p:spPr>
            <a:xfrm>
              <a:off x="2743671" y="3467878"/>
              <a:ext cx="9843" cy="23579"/>
            </a:xfrm>
            <a:custGeom>
              <a:avLst/>
              <a:gdLst/>
              <a:ahLst/>
              <a:cxnLst/>
              <a:rect l="l" t="t" r="r" b="b"/>
              <a:pathLst>
                <a:path w="263" h="630" extrusionOk="0">
                  <a:moveTo>
                    <a:pt x="180" y="0"/>
                  </a:moveTo>
                  <a:cubicBezTo>
                    <a:pt x="162" y="0"/>
                    <a:pt x="145" y="9"/>
                    <a:pt x="136" y="32"/>
                  </a:cubicBezTo>
                  <a:cubicBezTo>
                    <a:pt x="63" y="205"/>
                    <a:pt x="20" y="384"/>
                    <a:pt x="3" y="572"/>
                  </a:cubicBezTo>
                  <a:cubicBezTo>
                    <a:pt x="0" y="610"/>
                    <a:pt x="29" y="629"/>
                    <a:pt x="60" y="629"/>
                  </a:cubicBezTo>
                  <a:cubicBezTo>
                    <a:pt x="91" y="629"/>
                    <a:pt x="123" y="610"/>
                    <a:pt x="126" y="572"/>
                  </a:cubicBezTo>
                  <a:cubicBezTo>
                    <a:pt x="139" y="407"/>
                    <a:pt x="176" y="244"/>
                    <a:pt x="242" y="92"/>
                  </a:cubicBezTo>
                  <a:cubicBezTo>
                    <a:pt x="263" y="44"/>
                    <a:pt x="219" y="0"/>
                    <a:pt x="180" y="0"/>
                  </a:cubicBezTo>
                  <a:close/>
                </a:path>
              </a:pathLst>
            </a:custGeom>
            <a:solidFill>
              <a:srgbClr val="DADA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32"/>
            <p:cNvSpPr/>
            <p:nvPr/>
          </p:nvSpPr>
          <p:spPr>
            <a:xfrm>
              <a:off x="2750596" y="3483186"/>
              <a:ext cx="7785" cy="18564"/>
            </a:xfrm>
            <a:custGeom>
              <a:avLst/>
              <a:gdLst/>
              <a:ahLst/>
              <a:cxnLst/>
              <a:rect l="l" t="t" r="r" b="b"/>
              <a:pathLst>
                <a:path w="208" h="496" extrusionOk="0">
                  <a:moveTo>
                    <a:pt x="133" y="1"/>
                  </a:moveTo>
                  <a:cubicBezTo>
                    <a:pt x="110" y="1"/>
                    <a:pt x="89" y="14"/>
                    <a:pt x="84" y="44"/>
                  </a:cubicBezTo>
                  <a:cubicBezTo>
                    <a:pt x="57" y="170"/>
                    <a:pt x="34" y="296"/>
                    <a:pt x="11" y="418"/>
                  </a:cubicBezTo>
                  <a:cubicBezTo>
                    <a:pt x="1" y="466"/>
                    <a:pt x="40" y="495"/>
                    <a:pt x="75" y="495"/>
                  </a:cubicBezTo>
                  <a:cubicBezTo>
                    <a:pt x="99" y="495"/>
                    <a:pt x="121" y="482"/>
                    <a:pt x="127" y="451"/>
                  </a:cubicBezTo>
                  <a:cubicBezTo>
                    <a:pt x="153" y="326"/>
                    <a:pt x="176" y="203"/>
                    <a:pt x="199" y="77"/>
                  </a:cubicBezTo>
                  <a:cubicBezTo>
                    <a:pt x="207" y="31"/>
                    <a:pt x="168" y="1"/>
                    <a:pt x="133" y="1"/>
                  </a:cubicBezTo>
                  <a:close/>
                </a:path>
              </a:pathLst>
            </a:custGeom>
            <a:solidFill>
              <a:srgbClr val="DADA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32"/>
            <p:cNvSpPr/>
            <p:nvPr/>
          </p:nvSpPr>
          <p:spPr>
            <a:xfrm>
              <a:off x="2903978" y="3503023"/>
              <a:ext cx="8047" cy="17703"/>
            </a:xfrm>
            <a:custGeom>
              <a:avLst/>
              <a:gdLst/>
              <a:ahLst/>
              <a:cxnLst/>
              <a:rect l="l" t="t" r="r" b="b"/>
              <a:pathLst>
                <a:path w="215" h="473" extrusionOk="0">
                  <a:moveTo>
                    <a:pt x="154" y="1"/>
                  </a:moveTo>
                  <a:cubicBezTo>
                    <a:pt x="124" y="1"/>
                    <a:pt x="93" y="21"/>
                    <a:pt x="92" y="60"/>
                  </a:cubicBezTo>
                  <a:cubicBezTo>
                    <a:pt x="88" y="177"/>
                    <a:pt x="62" y="289"/>
                    <a:pt x="19" y="398"/>
                  </a:cubicBezTo>
                  <a:cubicBezTo>
                    <a:pt x="1" y="443"/>
                    <a:pt x="37" y="472"/>
                    <a:pt x="74" y="472"/>
                  </a:cubicBezTo>
                  <a:cubicBezTo>
                    <a:pt x="98" y="472"/>
                    <a:pt x="123" y="460"/>
                    <a:pt x="135" y="432"/>
                  </a:cubicBezTo>
                  <a:cubicBezTo>
                    <a:pt x="185" y="312"/>
                    <a:pt x="208" y="189"/>
                    <a:pt x="214" y="60"/>
                  </a:cubicBezTo>
                  <a:cubicBezTo>
                    <a:pt x="214" y="21"/>
                    <a:pt x="184" y="1"/>
                    <a:pt x="154" y="1"/>
                  </a:cubicBezTo>
                  <a:close/>
                </a:path>
              </a:pathLst>
            </a:custGeom>
            <a:solidFill>
              <a:srgbClr val="DADA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32"/>
            <p:cNvSpPr/>
            <p:nvPr/>
          </p:nvSpPr>
          <p:spPr>
            <a:xfrm>
              <a:off x="2915955" y="3517134"/>
              <a:ext cx="5689" cy="11378"/>
            </a:xfrm>
            <a:custGeom>
              <a:avLst/>
              <a:gdLst/>
              <a:ahLst/>
              <a:cxnLst/>
              <a:rect l="l" t="t" r="r" b="b"/>
              <a:pathLst>
                <a:path w="152" h="304" extrusionOk="0">
                  <a:moveTo>
                    <a:pt x="93" y="1"/>
                  </a:moveTo>
                  <a:cubicBezTo>
                    <a:pt x="62" y="1"/>
                    <a:pt x="30" y="20"/>
                    <a:pt x="27" y="58"/>
                  </a:cubicBezTo>
                  <a:cubicBezTo>
                    <a:pt x="20" y="121"/>
                    <a:pt x="13" y="183"/>
                    <a:pt x="4" y="246"/>
                  </a:cubicBezTo>
                  <a:cubicBezTo>
                    <a:pt x="1" y="284"/>
                    <a:pt x="30" y="303"/>
                    <a:pt x="60" y="303"/>
                  </a:cubicBezTo>
                  <a:cubicBezTo>
                    <a:pt x="91" y="303"/>
                    <a:pt x="123" y="284"/>
                    <a:pt x="126" y="246"/>
                  </a:cubicBezTo>
                  <a:cubicBezTo>
                    <a:pt x="132" y="183"/>
                    <a:pt x="140" y="121"/>
                    <a:pt x="146" y="58"/>
                  </a:cubicBezTo>
                  <a:cubicBezTo>
                    <a:pt x="151" y="20"/>
                    <a:pt x="123" y="1"/>
                    <a:pt x="93" y="1"/>
                  </a:cubicBezTo>
                  <a:close/>
                </a:path>
              </a:pathLst>
            </a:custGeom>
            <a:solidFill>
              <a:srgbClr val="DADA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32"/>
            <p:cNvSpPr/>
            <p:nvPr/>
          </p:nvSpPr>
          <p:spPr>
            <a:xfrm>
              <a:off x="2932274" y="3494115"/>
              <a:ext cx="8159" cy="26087"/>
            </a:xfrm>
            <a:custGeom>
              <a:avLst/>
              <a:gdLst/>
              <a:ahLst/>
              <a:cxnLst/>
              <a:rect l="l" t="t" r="r" b="b"/>
              <a:pathLst>
                <a:path w="218" h="697" extrusionOk="0">
                  <a:moveTo>
                    <a:pt x="140" y="0"/>
                  </a:moveTo>
                  <a:cubicBezTo>
                    <a:pt x="110" y="0"/>
                    <a:pt x="81" y="20"/>
                    <a:pt x="84" y="60"/>
                  </a:cubicBezTo>
                  <a:cubicBezTo>
                    <a:pt x="94" y="252"/>
                    <a:pt x="74" y="438"/>
                    <a:pt x="14" y="623"/>
                  </a:cubicBezTo>
                  <a:cubicBezTo>
                    <a:pt x="0" y="667"/>
                    <a:pt x="38" y="696"/>
                    <a:pt x="75" y="696"/>
                  </a:cubicBezTo>
                  <a:cubicBezTo>
                    <a:pt x="100" y="696"/>
                    <a:pt x="124" y="683"/>
                    <a:pt x="134" y="653"/>
                  </a:cubicBezTo>
                  <a:cubicBezTo>
                    <a:pt x="193" y="461"/>
                    <a:pt x="217" y="262"/>
                    <a:pt x="204" y="60"/>
                  </a:cubicBezTo>
                  <a:cubicBezTo>
                    <a:pt x="202" y="20"/>
                    <a:pt x="171" y="0"/>
                    <a:pt x="140" y="0"/>
                  </a:cubicBezTo>
                  <a:close/>
                </a:path>
              </a:pathLst>
            </a:custGeom>
            <a:solidFill>
              <a:srgbClr val="DADA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32"/>
            <p:cNvSpPr/>
            <p:nvPr/>
          </p:nvSpPr>
          <p:spPr>
            <a:xfrm>
              <a:off x="3186938" y="3574549"/>
              <a:ext cx="5427" cy="23579"/>
            </a:xfrm>
            <a:custGeom>
              <a:avLst/>
              <a:gdLst/>
              <a:ahLst/>
              <a:cxnLst/>
              <a:rect l="l" t="t" r="r" b="b"/>
              <a:pathLst>
                <a:path w="145" h="630" extrusionOk="0">
                  <a:moveTo>
                    <a:pt x="59" y="0"/>
                  </a:moveTo>
                  <a:cubicBezTo>
                    <a:pt x="29" y="0"/>
                    <a:pt x="1" y="20"/>
                    <a:pt x="5" y="60"/>
                  </a:cubicBezTo>
                  <a:cubicBezTo>
                    <a:pt x="19" y="229"/>
                    <a:pt x="25" y="398"/>
                    <a:pt x="16" y="570"/>
                  </a:cubicBezTo>
                  <a:cubicBezTo>
                    <a:pt x="14" y="610"/>
                    <a:pt x="44" y="630"/>
                    <a:pt x="75" y="630"/>
                  </a:cubicBezTo>
                  <a:cubicBezTo>
                    <a:pt x="105" y="630"/>
                    <a:pt x="137" y="610"/>
                    <a:pt x="138" y="570"/>
                  </a:cubicBezTo>
                  <a:cubicBezTo>
                    <a:pt x="145" y="398"/>
                    <a:pt x="141" y="229"/>
                    <a:pt x="125" y="60"/>
                  </a:cubicBezTo>
                  <a:cubicBezTo>
                    <a:pt x="122" y="20"/>
                    <a:pt x="89" y="0"/>
                    <a:pt x="59" y="0"/>
                  </a:cubicBezTo>
                  <a:close/>
                </a:path>
              </a:pathLst>
            </a:custGeom>
            <a:solidFill>
              <a:srgbClr val="DADA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32"/>
            <p:cNvSpPr/>
            <p:nvPr/>
          </p:nvSpPr>
          <p:spPr>
            <a:xfrm>
              <a:off x="3198953" y="3569421"/>
              <a:ext cx="5539" cy="21034"/>
            </a:xfrm>
            <a:custGeom>
              <a:avLst/>
              <a:gdLst/>
              <a:ahLst/>
              <a:cxnLst/>
              <a:rect l="l" t="t" r="r" b="b"/>
              <a:pathLst>
                <a:path w="148" h="562" extrusionOk="0">
                  <a:moveTo>
                    <a:pt x="88" y="1"/>
                  </a:moveTo>
                  <a:cubicBezTo>
                    <a:pt x="58" y="1"/>
                    <a:pt x="28" y="20"/>
                    <a:pt x="26" y="58"/>
                  </a:cubicBezTo>
                  <a:cubicBezTo>
                    <a:pt x="16" y="207"/>
                    <a:pt x="10" y="356"/>
                    <a:pt x="2" y="501"/>
                  </a:cubicBezTo>
                  <a:cubicBezTo>
                    <a:pt x="1" y="541"/>
                    <a:pt x="30" y="561"/>
                    <a:pt x="60" y="561"/>
                  </a:cubicBezTo>
                  <a:cubicBezTo>
                    <a:pt x="89" y="561"/>
                    <a:pt x="120" y="541"/>
                    <a:pt x="122" y="501"/>
                  </a:cubicBezTo>
                  <a:cubicBezTo>
                    <a:pt x="132" y="356"/>
                    <a:pt x="138" y="207"/>
                    <a:pt x="145" y="58"/>
                  </a:cubicBezTo>
                  <a:cubicBezTo>
                    <a:pt x="147" y="20"/>
                    <a:pt x="118" y="1"/>
                    <a:pt x="88" y="1"/>
                  </a:cubicBezTo>
                  <a:close/>
                </a:path>
              </a:pathLst>
            </a:custGeom>
            <a:solidFill>
              <a:srgbClr val="DADA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32"/>
            <p:cNvSpPr/>
            <p:nvPr/>
          </p:nvSpPr>
          <p:spPr>
            <a:xfrm>
              <a:off x="3214411" y="3534276"/>
              <a:ext cx="4604" cy="27472"/>
            </a:xfrm>
            <a:custGeom>
              <a:avLst/>
              <a:gdLst/>
              <a:ahLst/>
              <a:cxnLst/>
              <a:rect l="l" t="t" r="r" b="b"/>
              <a:pathLst>
                <a:path w="123" h="734" extrusionOk="0">
                  <a:moveTo>
                    <a:pt x="61" y="0"/>
                  </a:moveTo>
                  <a:cubicBezTo>
                    <a:pt x="31" y="0"/>
                    <a:pt x="0" y="20"/>
                    <a:pt x="0" y="60"/>
                  </a:cubicBezTo>
                  <a:lnTo>
                    <a:pt x="0" y="676"/>
                  </a:lnTo>
                  <a:cubicBezTo>
                    <a:pt x="0" y="714"/>
                    <a:pt x="31" y="733"/>
                    <a:pt x="61" y="733"/>
                  </a:cubicBezTo>
                  <a:cubicBezTo>
                    <a:pt x="92" y="733"/>
                    <a:pt x="123" y="714"/>
                    <a:pt x="123" y="676"/>
                  </a:cubicBezTo>
                  <a:lnTo>
                    <a:pt x="123" y="60"/>
                  </a:lnTo>
                  <a:cubicBezTo>
                    <a:pt x="123" y="20"/>
                    <a:pt x="92" y="0"/>
                    <a:pt x="61" y="0"/>
                  </a:cubicBezTo>
                  <a:close/>
                </a:path>
              </a:pathLst>
            </a:custGeom>
            <a:solidFill>
              <a:srgbClr val="DADA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32"/>
            <p:cNvSpPr/>
            <p:nvPr/>
          </p:nvSpPr>
          <p:spPr>
            <a:xfrm>
              <a:off x="3197006" y="3408553"/>
              <a:ext cx="7448" cy="26199"/>
            </a:xfrm>
            <a:custGeom>
              <a:avLst/>
              <a:gdLst/>
              <a:ahLst/>
              <a:cxnLst/>
              <a:rect l="l" t="t" r="r" b="b"/>
              <a:pathLst>
                <a:path w="199" h="700" extrusionOk="0">
                  <a:moveTo>
                    <a:pt x="60" y="1"/>
                  </a:moveTo>
                  <a:cubicBezTo>
                    <a:pt x="29" y="1"/>
                    <a:pt x="0" y="20"/>
                    <a:pt x="2" y="58"/>
                  </a:cubicBezTo>
                  <a:cubicBezTo>
                    <a:pt x="15" y="260"/>
                    <a:pt x="39" y="459"/>
                    <a:pt x="74" y="654"/>
                  </a:cubicBezTo>
                  <a:cubicBezTo>
                    <a:pt x="80" y="686"/>
                    <a:pt x="102" y="700"/>
                    <a:pt x="125" y="700"/>
                  </a:cubicBezTo>
                  <a:cubicBezTo>
                    <a:pt x="160" y="700"/>
                    <a:pt x="198" y="669"/>
                    <a:pt x="190" y="624"/>
                  </a:cubicBezTo>
                  <a:cubicBezTo>
                    <a:pt x="158" y="435"/>
                    <a:pt x="138" y="246"/>
                    <a:pt x="124" y="58"/>
                  </a:cubicBezTo>
                  <a:cubicBezTo>
                    <a:pt x="121" y="20"/>
                    <a:pt x="90" y="1"/>
                    <a:pt x="60" y="1"/>
                  </a:cubicBezTo>
                  <a:close/>
                </a:path>
              </a:pathLst>
            </a:custGeom>
            <a:solidFill>
              <a:srgbClr val="DADA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32"/>
            <p:cNvSpPr/>
            <p:nvPr/>
          </p:nvSpPr>
          <p:spPr>
            <a:xfrm>
              <a:off x="3213550" y="3416151"/>
              <a:ext cx="7036" cy="24328"/>
            </a:xfrm>
            <a:custGeom>
              <a:avLst/>
              <a:gdLst/>
              <a:ahLst/>
              <a:cxnLst/>
              <a:rect l="l" t="t" r="r" b="b"/>
              <a:pathLst>
                <a:path w="188" h="650" extrusionOk="0">
                  <a:moveTo>
                    <a:pt x="67" y="0"/>
                  </a:moveTo>
                  <a:cubicBezTo>
                    <a:pt x="37" y="0"/>
                    <a:pt x="7" y="20"/>
                    <a:pt x="7" y="60"/>
                  </a:cubicBezTo>
                  <a:cubicBezTo>
                    <a:pt x="0" y="245"/>
                    <a:pt x="20" y="424"/>
                    <a:pt x="60" y="607"/>
                  </a:cubicBezTo>
                  <a:cubicBezTo>
                    <a:pt x="66" y="637"/>
                    <a:pt x="89" y="650"/>
                    <a:pt x="113" y="650"/>
                  </a:cubicBezTo>
                  <a:cubicBezTo>
                    <a:pt x="149" y="650"/>
                    <a:pt x="188" y="619"/>
                    <a:pt x="176" y="573"/>
                  </a:cubicBezTo>
                  <a:cubicBezTo>
                    <a:pt x="139" y="404"/>
                    <a:pt x="123" y="232"/>
                    <a:pt x="126" y="60"/>
                  </a:cubicBezTo>
                  <a:cubicBezTo>
                    <a:pt x="127" y="20"/>
                    <a:pt x="98" y="0"/>
                    <a:pt x="67" y="0"/>
                  </a:cubicBezTo>
                  <a:close/>
                </a:path>
              </a:pathLst>
            </a:custGeom>
            <a:solidFill>
              <a:srgbClr val="DADA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32"/>
            <p:cNvSpPr/>
            <p:nvPr/>
          </p:nvSpPr>
          <p:spPr>
            <a:xfrm>
              <a:off x="2827923" y="3686947"/>
              <a:ext cx="6962" cy="20398"/>
            </a:xfrm>
            <a:custGeom>
              <a:avLst/>
              <a:gdLst/>
              <a:ahLst/>
              <a:cxnLst/>
              <a:rect l="l" t="t" r="r" b="b"/>
              <a:pathLst>
                <a:path w="186" h="545" extrusionOk="0">
                  <a:moveTo>
                    <a:pt x="68" y="0"/>
                  </a:moveTo>
                  <a:cubicBezTo>
                    <a:pt x="38" y="0"/>
                    <a:pt x="6" y="19"/>
                    <a:pt x="5" y="57"/>
                  </a:cubicBezTo>
                  <a:cubicBezTo>
                    <a:pt x="1" y="210"/>
                    <a:pt x="18" y="355"/>
                    <a:pt x="57" y="501"/>
                  </a:cubicBezTo>
                  <a:cubicBezTo>
                    <a:pt x="65" y="531"/>
                    <a:pt x="88" y="544"/>
                    <a:pt x="112" y="544"/>
                  </a:cubicBezTo>
                  <a:cubicBezTo>
                    <a:pt x="148" y="544"/>
                    <a:pt x="185" y="514"/>
                    <a:pt x="173" y="468"/>
                  </a:cubicBezTo>
                  <a:cubicBezTo>
                    <a:pt x="137" y="335"/>
                    <a:pt x="124" y="196"/>
                    <a:pt x="127" y="57"/>
                  </a:cubicBezTo>
                  <a:cubicBezTo>
                    <a:pt x="129" y="19"/>
                    <a:pt x="99" y="0"/>
                    <a:pt x="68" y="0"/>
                  </a:cubicBezTo>
                  <a:close/>
                </a:path>
              </a:pathLst>
            </a:custGeom>
            <a:solidFill>
              <a:srgbClr val="DADA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32"/>
            <p:cNvSpPr/>
            <p:nvPr/>
          </p:nvSpPr>
          <p:spPr>
            <a:xfrm>
              <a:off x="2840799" y="3702855"/>
              <a:ext cx="8346" cy="23579"/>
            </a:xfrm>
            <a:custGeom>
              <a:avLst/>
              <a:gdLst/>
              <a:ahLst/>
              <a:cxnLst/>
              <a:rect l="l" t="t" r="r" b="b"/>
              <a:pathLst>
                <a:path w="223" h="630" extrusionOk="0">
                  <a:moveTo>
                    <a:pt x="61" y="0"/>
                  </a:moveTo>
                  <a:cubicBezTo>
                    <a:pt x="30" y="0"/>
                    <a:pt x="0" y="20"/>
                    <a:pt x="2" y="60"/>
                  </a:cubicBezTo>
                  <a:cubicBezTo>
                    <a:pt x="5" y="242"/>
                    <a:pt x="34" y="417"/>
                    <a:pt x="91" y="586"/>
                  </a:cubicBezTo>
                  <a:cubicBezTo>
                    <a:pt x="100" y="616"/>
                    <a:pt x="125" y="629"/>
                    <a:pt x="149" y="629"/>
                  </a:cubicBezTo>
                  <a:cubicBezTo>
                    <a:pt x="186" y="629"/>
                    <a:pt x="223" y="600"/>
                    <a:pt x="207" y="557"/>
                  </a:cubicBezTo>
                  <a:cubicBezTo>
                    <a:pt x="154" y="394"/>
                    <a:pt x="124" y="228"/>
                    <a:pt x="124" y="60"/>
                  </a:cubicBezTo>
                  <a:cubicBezTo>
                    <a:pt x="123" y="20"/>
                    <a:pt x="91" y="0"/>
                    <a:pt x="61" y="0"/>
                  </a:cubicBezTo>
                  <a:close/>
                </a:path>
              </a:pathLst>
            </a:custGeom>
            <a:solidFill>
              <a:srgbClr val="DADA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32"/>
            <p:cNvSpPr/>
            <p:nvPr/>
          </p:nvSpPr>
          <p:spPr>
            <a:xfrm>
              <a:off x="2681839" y="3358998"/>
              <a:ext cx="658125" cy="462866"/>
            </a:xfrm>
            <a:custGeom>
              <a:avLst/>
              <a:gdLst/>
              <a:ahLst/>
              <a:cxnLst/>
              <a:rect l="l" t="t" r="r" b="b"/>
              <a:pathLst>
                <a:path w="17584" h="12367" extrusionOk="0">
                  <a:moveTo>
                    <a:pt x="15752" y="5750"/>
                  </a:moveTo>
                  <a:cubicBezTo>
                    <a:pt x="15807" y="5750"/>
                    <a:pt x="15873" y="5839"/>
                    <a:pt x="15909" y="5922"/>
                  </a:cubicBezTo>
                  <a:cubicBezTo>
                    <a:pt x="15952" y="6015"/>
                    <a:pt x="15981" y="6114"/>
                    <a:pt x="16008" y="6213"/>
                  </a:cubicBezTo>
                  <a:cubicBezTo>
                    <a:pt x="16107" y="6620"/>
                    <a:pt x="16143" y="7045"/>
                    <a:pt x="16176" y="7468"/>
                  </a:cubicBezTo>
                  <a:cubicBezTo>
                    <a:pt x="16202" y="7850"/>
                    <a:pt x="16211" y="8232"/>
                    <a:pt x="16197" y="8613"/>
                  </a:cubicBezTo>
                  <a:lnTo>
                    <a:pt x="16197" y="8613"/>
                  </a:lnTo>
                  <a:cubicBezTo>
                    <a:pt x="16098" y="8596"/>
                    <a:pt x="16002" y="8564"/>
                    <a:pt x="15915" y="8515"/>
                  </a:cubicBezTo>
                  <a:cubicBezTo>
                    <a:pt x="15739" y="8412"/>
                    <a:pt x="15611" y="8246"/>
                    <a:pt x="15527" y="8061"/>
                  </a:cubicBezTo>
                  <a:cubicBezTo>
                    <a:pt x="15441" y="7872"/>
                    <a:pt x="15392" y="7667"/>
                    <a:pt x="15368" y="7462"/>
                  </a:cubicBezTo>
                  <a:cubicBezTo>
                    <a:pt x="15319" y="7048"/>
                    <a:pt x="15352" y="6617"/>
                    <a:pt x="15461" y="6216"/>
                  </a:cubicBezTo>
                  <a:cubicBezTo>
                    <a:pt x="15491" y="6117"/>
                    <a:pt x="15527" y="6021"/>
                    <a:pt x="15574" y="5932"/>
                  </a:cubicBezTo>
                  <a:cubicBezTo>
                    <a:pt x="15617" y="5845"/>
                    <a:pt x="15686" y="5753"/>
                    <a:pt x="15746" y="5750"/>
                  </a:cubicBezTo>
                  <a:cubicBezTo>
                    <a:pt x="15748" y="5750"/>
                    <a:pt x="15750" y="5750"/>
                    <a:pt x="15752" y="5750"/>
                  </a:cubicBezTo>
                  <a:close/>
                  <a:moveTo>
                    <a:pt x="2152" y="7814"/>
                  </a:moveTo>
                  <a:cubicBezTo>
                    <a:pt x="2167" y="7814"/>
                    <a:pt x="2182" y="7827"/>
                    <a:pt x="2205" y="7852"/>
                  </a:cubicBezTo>
                  <a:cubicBezTo>
                    <a:pt x="2268" y="7939"/>
                    <a:pt x="2275" y="8081"/>
                    <a:pt x="2262" y="8207"/>
                  </a:cubicBezTo>
                  <a:cubicBezTo>
                    <a:pt x="2235" y="8465"/>
                    <a:pt x="2146" y="8720"/>
                    <a:pt x="2023" y="8955"/>
                  </a:cubicBezTo>
                  <a:cubicBezTo>
                    <a:pt x="1973" y="9046"/>
                    <a:pt x="1917" y="9135"/>
                    <a:pt x="1853" y="9219"/>
                  </a:cubicBezTo>
                  <a:lnTo>
                    <a:pt x="1853" y="9219"/>
                  </a:lnTo>
                  <a:cubicBezTo>
                    <a:pt x="1847" y="9070"/>
                    <a:pt x="1850" y="8921"/>
                    <a:pt x="1861" y="8773"/>
                  </a:cubicBezTo>
                  <a:cubicBezTo>
                    <a:pt x="1881" y="8508"/>
                    <a:pt x="1921" y="8240"/>
                    <a:pt x="2016" y="7998"/>
                  </a:cubicBezTo>
                  <a:cubicBezTo>
                    <a:pt x="2040" y="7942"/>
                    <a:pt x="2070" y="7882"/>
                    <a:pt x="2106" y="7843"/>
                  </a:cubicBezTo>
                  <a:cubicBezTo>
                    <a:pt x="2126" y="7823"/>
                    <a:pt x="2139" y="7814"/>
                    <a:pt x="2152" y="7814"/>
                  </a:cubicBezTo>
                  <a:close/>
                  <a:moveTo>
                    <a:pt x="15345" y="1"/>
                  </a:moveTo>
                  <a:cubicBezTo>
                    <a:pt x="15693" y="776"/>
                    <a:pt x="16014" y="1564"/>
                    <a:pt x="16312" y="2362"/>
                  </a:cubicBezTo>
                  <a:cubicBezTo>
                    <a:pt x="16607" y="3160"/>
                    <a:pt x="16878" y="3968"/>
                    <a:pt x="17097" y="4789"/>
                  </a:cubicBezTo>
                  <a:cubicBezTo>
                    <a:pt x="17210" y="5200"/>
                    <a:pt x="17303" y="5614"/>
                    <a:pt x="17375" y="6031"/>
                  </a:cubicBezTo>
                  <a:cubicBezTo>
                    <a:pt x="17448" y="6449"/>
                    <a:pt x="17498" y="6872"/>
                    <a:pt x="17485" y="7293"/>
                  </a:cubicBezTo>
                  <a:cubicBezTo>
                    <a:pt x="17474" y="7502"/>
                    <a:pt x="17451" y="7710"/>
                    <a:pt x="17392" y="7908"/>
                  </a:cubicBezTo>
                  <a:cubicBezTo>
                    <a:pt x="17329" y="8107"/>
                    <a:pt x="17229" y="8293"/>
                    <a:pt x="17071" y="8419"/>
                  </a:cubicBezTo>
                  <a:cubicBezTo>
                    <a:pt x="16915" y="8544"/>
                    <a:pt x="16707" y="8594"/>
                    <a:pt x="16501" y="8621"/>
                  </a:cubicBezTo>
                  <a:cubicBezTo>
                    <a:pt x="16458" y="8625"/>
                    <a:pt x="16415" y="8628"/>
                    <a:pt x="16372" y="8628"/>
                  </a:cubicBezTo>
                  <a:cubicBezTo>
                    <a:pt x="16356" y="8628"/>
                    <a:pt x="16341" y="8628"/>
                    <a:pt x="16326" y="8627"/>
                  </a:cubicBezTo>
                  <a:lnTo>
                    <a:pt x="16326" y="8627"/>
                  </a:lnTo>
                  <a:cubicBezTo>
                    <a:pt x="16338" y="8238"/>
                    <a:pt x="16327" y="7847"/>
                    <a:pt x="16299" y="7459"/>
                  </a:cubicBezTo>
                  <a:cubicBezTo>
                    <a:pt x="16266" y="7031"/>
                    <a:pt x="16230" y="6607"/>
                    <a:pt x="16123" y="6183"/>
                  </a:cubicBezTo>
                  <a:cubicBezTo>
                    <a:pt x="16094" y="6081"/>
                    <a:pt x="16064" y="5975"/>
                    <a:pt x="16014" y="5872"/>
                  </a:cubicBezTo>
                  <a:cubicBezTo>
                    <a:pt x="15991" y="5822"/>
                    <a:pt x="15961" y="5773"/>
                    <a:pt x="15921" y="5723"/>
                  </a:cubicBezTo>
                  <a:cubicBezTo>
                    <a:pt x="15887" y="5683"/>
                    <a:pt x="15830" y="5633"/>
                    <a:pt x="15754" y="5633"/>
                  </a:cubicBezTo>
                  <a:cubicBezTo>
                    <a:pt x="15749" y="5633"/>
                    <a:pt x="15744" y="5633"/>
                    <a:pt x="15739" y="5634"/>
                  </a:cubicBezTo>
                  <a:cubicBezTo>
                    <a:pt x="15657" y="5640"/>
                    <a:pt x="15603" y="5690"/>
                    <a:pt x="15567" y="5733"/>
                  </a:cubicBezTo>
                  <a:cubicBezTo>
                    <a:pt x="15527" y="5779"/>
                    <a:pt x="15498" y="5829"/>
                    <a:pt x="15471" y="5879"/>
                  </a:cubicBezTo>
                  <a:cubicBezTo>
                    <a:pt x="15418" y="5978"/>
                    <a:pt x="15385" y="6081"/>
                    <a:pt x="15352" y="6187"/>
                  </a:cubicBezTo>
                  <a:cubicBezTo>
                    <a:pt x="15239" y="6607"/>
                    <a:pt x="15209" y="7045"/>
                    <a:pt x="15259" y="7475"/>
                  </a:cubicBezTo>
                  <a:cubicBezTo>
                    <a:pt x="15289" y="7690"/>
                    <a:pt x="15339" y="7902"/>
                    <a:pt x="15432" y="8104"/>
                  </a:cubicBezTo>
                  <a:cubicBezTo>
                    <a:pt x="15524" y="8303"/>
                    <a:pt x="15666" y="8488"/>
                    <a:pt x="15865" y="8601"/>
                  </a:cubicBezTo>
                  <a:cubicBezTo>
                    <a:pt x="15966" y="8659"/>
                    <a:pt x="16078" y="8695"/>
                    <a:pt x="16193" y="8713"/>
                  </a:cubicBezTo>
                  <a:lnTo>
                    <a:pt x="16193" y="8713"/>
                  </a:lnTo>
                  <a:cubicBezTo>
                    <a:pt x="16173" y="9142"/>
                    <a:pt x="16124" y="9570"/>
                    <a:pt x="16037" y="9992"/>
                  </a:cubicBezTo>
                  <a:cubicBezTo>
                    <a:pt x="15952" y="10406"/>
                    <a:pt x="15832" y="10809"/>
                    <a:pt x="15660" y="11194"/>
                  </a:cubicBezTo>
                  <a:cubicBezTo>
                    <a:pt x="15495" y="11566"/>
                    <a:pt x="15286" y="11932"/>
                    <a:pt x="15007" y="12214"/>
                  </a:cubicBezTo>
                  <a:lnTo>
                    <a:pt x="15007" y="12214"/>
                  </a:lnTo>
                  <a:cubicBezTo>
                    <a:pt x="12870" y="12030"/>
                    <a:pt x="10727" y="11909"/>
                    <a:pt x="8583" y="11856"/>
                  </a:cubicBezTo>
                  <a:cubicBezTo>
                    <a:pt x="8081" y="11845"/>
                    <a:pt x="7579" y="11838"/>
                    <a:pt x="7076" y="11838"/>
                  </a:cubicBezTo>
                  <a:cubicBezTo>
                    <a:pt x="6499" y="11838"/>
                    <a:pt x="5920" y="11848"/>
                    <a:pt x="5342" y="11873"/>
                  </a:cubicBezTo>
                  <a:lnTo>
                    <a:pt x="4536" y="11916"/>
                  </a:lnTo>
                  <a:cubicBezTo>
                    <a:pt x="4502" y="11916"/>
                    <a:pt x="4467" y="11917"/>
                    <a:pt x="4432" y="11917"/>
                  </a:cubicBezTo>
                  <a:cubicBezTo>
                    <a:pt x="4202" y="11917"/>
                    <a:pt x="3973" y="11898"/>
                    <a:pt x="3749" y="11850"/>
                  </a:cubicBezTo>
                  <a:cubicBezTo>
                    <a:pt x="3232" y="11743"/>
                    <a:pt x="2751" y="11462"/>
                    <a:pt x="2434" y="11038"/>
                  </a:cubicBezTo>
                  <a:cubicBezTo>
                    <a:pt x="2112" y="10621"/>
                    <a:pt x="1944" y="10097"/>
                    <a:pt x="1881" y="9571"/>
                  </a:cubicBezTo>
                  <a:cubicBezTo>
                    <a:pt x="1872" y="9498"/>
                    <a:pt x="1865" y="9425"/>
                    <a:pt x="1860" y="9352"/>
                  </a:cubicBezTo>
                  <a:lnTo>
                    <a:pt x="1860" y="9352"/>
                  </a:lnTo>
                  <a:cubicBezTo>
                    <a:pt x="1954" y="9243"/>
                    <a:pt x="2034" y="9122"/>
                    <a:pt x="2103" y="8998"/>
                  </a:cubicBezTo>
                  <a:cubicBezTo>
                    <a:pt x="2232" y="8756"/>
                    <a:pt x="2328" y="8492"/>
                    <a:pt x="2358" y="8217"/>
                  </a:cubicBezTo>
                  <a:cubicBezTo>
                    <a:pt x="2364" y="8078"/>
                    <a:pt x="2374" y="7928"/>
                    <a:pt x="2282" y="7789"/>
                  </a:cubicBezTo>
                  <a:cubicBezTo>
                    <a:pt x="2252" y="7760"/>
                    <a:pt x="2225" y="7730"/>
                    <a:pt x="2166" y="7717"/>
                  </a:cubicBezTo>
                  <a:cubicBezTo>
                    <a:pt x="2162" y="7717"/>
                    <a:pt x="2159" y="7717"/>
                    <a:pt x="2156" y="7717"/>
                  </a:cubicBezTo>
                  <a:cubicBezTo>
                    <a:pt x="2101" y="7717"/>
                    <a:pt x="2062" y="7748"/>
                    <a:pt x="2036" y="7773"/>
                  </a:cubicBezTo>
                  <a:cubicBezTo>
                    <a:pt x="1984" y="7832"/>
                    <a:pt x="1954" y="7896"/>
                    <a:pt x="1924" y="7962"/>
                  </a:cubicBezTo>
                  <a:cubicBezTo>
                    <a:pt x="1822" y="8223"/>
                    <a:pt x="1782" y="8495"/>
                    <a:pt x="1758" y="8766"/>
                  </a:cubicBezTo>
                  <a:cubicBezTo>
                    <a:pt x="1744" y="8955"/>
                    <a:pt x="1742" y="9146"/>
                    <a:pt x="1753" y="9337"/>
                  </a:cubicBezTo>
                  <a:lnTo>
                    <a:pt x="1753" y="9337"/>
                  </a:lnTo>
                  <a:cubicBezTo>
                    <a:pt x="1680" y="9414"/>
                    <a:pt x="1600" y="9483"/>
                    <a:pt x="1510" y="9538"/>
                  </a:cubicBezTo>
                  <a:cubicBezTo>
                    <a:pt x="1400" y="9604"/>
                    <a:pt x="1278" y="9647"/>
                    <a:pt x="1149" y="9651"/>
                  </a:cubicBezTo>
                  <a:cubicBezTo>
                    <a:pt x="1144" y="9651"/>
                    <a:pt x="1139" y="9651"/>
                    <a:pt x="1134" y="9651"/>
                  </a:cubicBezTo>
                  <a:cubicBezTo>
                    <a:pt x="1013" y="9651"/>
                    <a:pt x="893" y="9615"/>
                    <a:pt x="781" y="9558"/>
                  </a:cubicBezTo>
                  <a:cubicBezTo>
                    <a:pt x="669" y="9498"/>
                    <a:pt x="560" y="9419"/>
                    <a:pt x="477" y="9322"/>
                  </a:cubicBezTo>
                  <a:cubicBezTo>
                    <a:pt x="394" y="9223"/>
                    <a:pt x="331" y="9108"/>
                    <a:pt x="281" y="8985"/>
                  </a:cubicBezTo>
                  <a:cubicBezTo>
                    <a:pt x="182" y="8740"/>
                    <a:pt x="136" y="8475"/>
                    <a:pt x="109" y="8210"/>
                  </a:cubicBezTo>
                  <a:cubicBezTo>
                    <a:pt x="60" y="7673"/>
                    <a:pt x="86" y="7134"/>
                    <a:pt x="139" y="6600"/>
                  </a:cubicBezTo>
                  <a:cubicBezTo>
                    <a:pt x="248" y="5527"/>
                    <a:pt x="457" y="4468"/>
                    <a:pt x="718" y="3421"/>
                  </a:cubicBezTo>
                  <a:lnTo>
                    <a:pt x="718" y="3421"/>
                  </a:lnTo>
                  <a:cubicBezTo>
                    <a:pt x="440" y="4465"/>
                    <a:pt x="219" y="5521"/>
                    <a:pt x="93" y="6594"/>
                  </a:cubicBezTo>
                  <a:cubicBezTo>
                    <a:pt x="37" y="7130"/>
                    <a:pt x="0" y="7673"/>
                    <a:pt x="43" y="8214"/>
                  </a:cubicBezTo>
                  <a:cubicBezTo>
                    <a:pt x="66" y="8485"/>
                    <a:pt x="109" y="8756"/>
                    <a:pt x="208" y="9015"/>
                  </a:cubicBezTo>
                  <a:cubicBezTo>
                    <a:pt x="258" y="9144"/>
                    <a:pt x="324" y="9267"/>
                    <a:pt x="414" y="9376"/>
                  </a:cubicBezTo>
                  <a:cubicBezTo>
                    <a:pt x="506" y="9481"/>
                    <a:pt x="619" y="9565"/>
                    <a:pt x="745" y="9631"/>
                  </a:cubicBezTo>
                  <a:cubicBezTo>
                    <a:pt x="863" y="9694"/>
                    <a:pt x="1000" y="9733"/>
                    <a:pt x="1136" y="9733"/>
                  </a:cubicBezTo>
                  <a:cubicBezTo>
                    <a:pt x="1142" y="9733"/>
                    <a:pt x="1147" y="9733"/>
                    <a:pt x="1152" y="9733"/>
                  </a:cubicBezTo>
                  <a:cubicBezTo>
                    <a:pt x="1295" y="9733"/>
                    <a:pt x="1437" y="9684"/>
                    <a:pt x="1556" y="9611"/>
                  </a:cubicBezTo>
                  <a:cubicBezTo>
                    <a:pt x="1631" y="9566"/>
                    <a:pt x="1699" y="9513"/>
                    <a:pt x="1761" y="9454"/>
                  </a:cubicBezTo>
                  <a:lnTo>
                    <a:pt x="1761" y="9454"/>
                  </a:lnTo>
                  <a:cubicBezTo>
                    <a:pt x="1765" y="9498"/>
                    <a:pt x="1770" y="9541"/>
                    <a:pt x="1775" y="9585"/>
                  </a:cubicBezTo>
                  <a:cubicBezTo>
                    <a:pt x="1837" y="10124"/>
                    <a:pt x="2010" y="10664"/>
                    <a:pt x="2345" y="11107"/>
                  </a:cubicBezTo>
                  <a:cubicBezTo>
                    <a:pt x="2676" y="11555"/>
                    <a:pt x="3182" y="11856"/>
                    <a:pt x="3722" y="11969"/>
                  </a:cubicBezTo>
                  <a:cubicBezTo>
                    <a:pt x="3956" y="12021"/>
                    <a:pt x="4195" y="12043"/>
                    <a:pt x="4434" y="12043"/>
                  </a:cubicBezTo>
                  <a:cubicBezTo>
                    <a:pt x="4469" y="12043"/>
                    <a:pt x="4504" y="12042"/>
                    <a:pt x="4540" y="12041"/>
                  </a:cubicBezTo>
                  <a:lnTo>
                    <a:pt x="5348" y="12001"/>
                  </a:lnTo>
                  <a:cubicBezTo>
                    <a:pt x="5846" y="11983"/>
                    <a:pt x="6345" y="11975"/>
                    <a:pt x="6843" y="11975"/>
                  </a:cubicBezTo>
                  <a:cubicBezTo>
                    <a:pt x="7421" y="11975"/>
                    <a:pt x="7999" y="11986"/>
                    <a:pt x="8577" y="12001"/>
                  </a:cubicBezTo>
                  <a:cubicBezTo>
                    <a:pt x="9656" y="12032"/>
                    <a:pt x="10732" y="12081"/>
                    <a:pt x="11808" y="12144"/>
                  </a:cubicBezTo>
                  <a:cubicBezTo>
                    <a:pt x="12881" y="12207"/>
                    <a:pt x="13957" y="12276"/>
                    <a:pt x="15030" y="12362"/>
                  </a:cubicBezTo>
                  <a:lnTo>
                    <a:pt x="15067" y="12366"/>
                  </a:lnTo>
                  <a:lnTo>
                    <a:pt x="15087" y="12346"/>
                  </a:lnTo>
                  <a:cubicBezTo>
                    <a:pt x="15405" y="12025"/>
                    <a:pt x="15617" y="11647"/>
                    <a:pt x="15793" y="11254"/>
                  </a:cubicBezTo>
                  <a:cubicBezTo>
                    <a:pt x="15964" y="10856"/>
                    <a:pt x="16087" y="10439"/>
                    <a:pt x="16173" y="10018"/>
                  </a:cubicBezTo>
                  <a:cubicBezTo>
                    <a:pt x="16257" y="9591"/>
                    <a:pt x="16304" y="9159"/>
                    <a:pt x="16322" y="8725"/>
                  </a:cubicBezTo>
                  <a:lnTo>
                    <a:pt x="16322" y="8725"/>
                  </a:lnTo>
                  <a:cubicBezTo>
                    <a:pt x="16337" y="8725"/>
                    <a:pt x="16351" y="8726"/>
                    <a:pt x="16366" y="8726"/>
                  </a:cubicBezTo>
                  <a:cubicBezTo>
                    <a:pt x="16416" y="8726"/>
                    <a:pt x="16465" y="8723"/>
                    <a:pt x="16514" y="8717"/>
                  </a:cubicBezTo>
                  <a:cubicBezTo>
                    <a:pt x="16624" y="8703"/>
                    <a:pt x="16730" y="8683"/>
                    <a:pt x="16835" y="8651"/>
                  </a:cubicBezTo>
                  <a:cubicBezTo>
                    <a:pt x="16942" y="8617"/>
                    <a:pt x="17041" y="8561"/>
                    <a:pt x="17130" y="8492"/>
                  </a:cubicBezTo>
                  <a:cubicBezTo>
                    <a:pt x="17309" y="8349"/>
                    <a:pt x="17415" y="8144"/>
                    <a:pt x="17478" y="7935"/>
                  </a:cubicBezTo>
                  <a:cubicBezTo>
                    <a:pt x="17541" y="7726"/>
                    <a:pt x="17567" y="7511"/>
                    <a:pt x="17574" y="7296"/>
                  </a:cubicBezTo>
                  <a:cubicBezTo>
                    <a:pt x="17584" y="6866"/>
                    <a:pt x="17534" y="6438"/>
                    <a:pt x="17458" y="6018"/>
                  </a:cubicBezTo>
                  <a:cubicBezTo>
                    <a:pt x="17385" y="5594"/>
                    <a:pt x="17280" y="5180"/>
                    <a:pt x="17167" y="4769"/>
                  </a:cubicBezTo>
                  <a:cubicBezTo>
                    <a:pt x="16935" y="3948"/>
                    <a:pt x="16650" y="3143"/>
                    <a:pt x="16346" y="2348"/>
                  </a:cubicBezTo>
                  <a:cubicBezTo>
                    <a:pt x="16034" y="1558"/>
                    <a:pt x="15703" y="772"/>
                    <a:pt x="15345" y="1"/>
                  </a:cubicBezTo>
                  <a:close/>
                </a:path>
              </a:pathLst>
            </a:custGeom>
            <a:solidFill>
              <a:srgbClr val="DADA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32"/>
            <p:cNvSpPr/>
            <p:nvPr/>
          </p:nvSpPr>
          <p:spPr>
            <a:xfrm>
              <a:off x="3201760" y="3272500"/>
              <a:ext cx="119955" cy="86458"/>
            </a:xfrm>
            <a:custGeom>
              <a:avLst/>
              <a:gdLst/>
              <a:ahLst/>
              <a:cxnLst/>
              <a:rect l="l" t="t" r="r" b="b"/>
              <a:pathLst>
                <a:path w="3205" h="2310" extrusionOk="0">
                  <a:moveTo>
                    <a:pt x="1524" y="1"/>
                  </a:moveTo>
                  <a:cubicBezTo>
                    <a:pt x="773" y="1"/>
                    <a:pt x="1" y="523"/>
                    <a:pt x="1" y="523"/>
                  </a:cubicBezTo>
                  <a:lnTo>
                    <a:pt x="210" y="1487"/>
                  </a:lnTo>
                  <a:lnTo>
                    <a:pt x="229" y="1570"/>
                  </a:lnTo>
                  <a:lnTo>
                    <a:pt x="381" y="2279"/>
                  </a:lnTo>
                  <a:cubicBezTo>
                    <a:pt x="535" y="2300"/>
                    <a:pt x="684" y="2310"/>
                    <a:pt x="829" y="2310"/>
                  </a:cubicBezTo>
                  <a:cubicBezTo>
                    <a:pt x="2275" y="2310"/>
                    <a:pt x="3204" y="1324"/>
                    <a:pt x="2455" y="418"/>
                  </a:cubicBezTo>
                  <a:cubicBezTo>
                    <a:pt x="2198" y="107"/>
                    <a:pt x="1863" y="1"/>
                    <a:pt x="1524" y="1"/>
                  </a:cubicBezTo>
                  <a:close/>
                </a:path>
              </a:pathLst>
            </a:custGeom>
            <a:solidFill>
              <a:srgbClr val="E590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32"/>
            <p:cNvSpPr/>
            <p:nvPr/>
          </p:nvSpPr>
          <p:spPr>
            <a:xfrm>
              <a:off x="3209582" y="3293722"/>
              <a:ext cx="70813" cy="37577"/>
            </a:xfrm>
            <a:custGeom>
              <a:avLst/>
              <a:gdLst/>
              <a:ahLst/>
              <a:cxnLst/>
              <a:rect l="l" t="t" r="r" b="b"/>
              <a:pathLst>
                <a:path w="1892" h="1004" extrusionOk="0">
                  <a:moveTo>
                    <a:pt x="1474" y="0"/>
                  </a:moveTo>
                  <a:cubicBezTo>
                    <a:pt x="1405" y="0"/>
                    <a:pt x="1336" y="6"/>
                    <a:pt x="1268" y="19"/>
                  </a:cubicBezTo>
                  <a:cubicBezTo>
                    <a:pt x="1060" y="56"/>
                    <a:pt x="858" y="135"/>
                    <a:pt x="679" y="245"/>
                  </a:cubicBezTo>
                  <a:cubicBezTo>
                    <a:pt x="407" y="421"/>
                    <a:pt x="172" y="652"/>
                    <a:pt x="1" y="920"/>
                  </a:cubicBezTo>
                  <a:lnTo>
                    <a:pt x="20" y="1003"/>
                  </a:lnTo>
                  <a:cubicBezTo>
                    <a:pt x="109" y="913"/>
                    <a:pt x="199" y="828"/>
                    <a:pt x="291" y="742"/>
                  </a:cubicBezTo>
                  <a:cubicBezTo>
                    <a:pt x="441" y="609"/>
                    <a:pt x="597" y="487"/>
                    <a:pt x="765" y="384"/>
                  </a:cubicBezTo>
                  <a:cubicBezTo>
                    <a:pt x="930" y="278"/>
                    <a:pt x="1109" y="198"/>
                    <a:pt x="1298" y="142"/>
                  </a:cubicBezTo>
                  <a:cubicBezTo>
                    <a:pt x="1487" y="86"/>
                    <a:pt x="1685" y="69"/>
                    <a:pt x="1891" y="66"/>
                  </a:cubicBezTo>
                  <a:cubicBezTo>
                    <a:pt x="1759" y="26"/>
                    <a:pt x="1617" y="0"/>
                    <a:pt x="1474" y="0"/>
                  </a:cubicBezTo>
                  <a:close/>
                </a:path>
              </a:pathLst>
            </a:custGeom>
            <a:solidFill>
              <a:srgbClr val="EDB5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32"/>
            <p:cNvSpPr/>
            <p:nvPr/>
          </p:nvSpPr>
          <p:spPr>
            <a:xfrm>
              <a:off x="2664210" y="3260448"/>
              <a:ext cx="123473" cy="98584"/>
            </a:xfrm>
            <a:custGeom>
              <a:avLst/>
              <a:gdLst/>
              <a:ahLst/>
              <a:cxnLst/>
              <a:rect l="l" t="t" r="r" b="b"/>
              <a:pathLst>
                <a:path w="3299" h="2634" extrusionOk="0">
                  <a:moveTo>
                    <a:pt x="1822" y="1"/>
                  </a:moveTo>
                  <a:cubicBezTo>
                    <a:pt x="1663" y="1"/>
                    <a:pt x="1492" y="29"/>
                    <a:pt x="1309" y="94"/>
                  </a:cubicBezTo>
                  <a:cubicBezTo>
                    <a:pt x="1" y="561"/>
                    <a:pt x="488" y="2398"/>
                    <a:pt x="2452" y="2634"/>
                  </a:cubicBezTo>
                  <a:lnTo>
                    <a:pt x="2932" y="1740"/>
                  </a:lnTo>
                  <a:lnTo>
                    <a:pt x="2984" y="1640"/>
                  </a:lnTo>
                  <a:lnTo>
                    <a:pt x="3299" y="1054"/>
                  </a:lnTo>
                  <a:cubicBezTo>
                    <a:pt x="3299" y="1054"/>
                    <a:pt x="2797" y="1"/>
                    <a:pt x="1822" y="1"/>
                  </a:cubicBezTo>
                  <a:close/>
                </a:path>
              </a:pathLst>
            </a:custGeom>
            <a:solidFill>
              <a:srgbClr val="E590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32"/>
            <p:cNvSpPr/>
            <p:nvPr/>
          </p:nvSpPr>
          <p:spPr>
            <a:xfrm>
              <a:off x="2708938" y="3285413"/>
              <a:ext cx="66995" cy="40160"/>
            </a:xfrm>
            <a:custGeom>
              <a:avLst/>
              <a:gdLst/>
              <a:ahLst/>
              <a:cxnLst/>
              <a:rect l="l" t="t" r="r" b="b"/>
              <a:pathLst>
                <a:path w="1790" h="1073" extrusionOk="0">
                  <a:moveTo>
                    <a:pt x="133" y="1"/>
                  </a:moveTo>
                  <a:cubicBezTo>
                    <a:pt x="89" y="1"/>
                    <a:pt x="45" y="3"/>
                    <a:pt x="1" y="7"/>
                  </a:cubicBezTo>
                  <a:cubicBezTo>
                    <a:pt x="210" y="50"/>
                    <a:pt x="405" y="119"/>
                    <a:pt x="594" y="198"/>
                  </a:cubicBezTo>
                  <a:cubicBezTo>
                    <a:pt x="783" y="285"/>
                    <a:pt x="965" y="380"/>
                    <a:pt x="1127" y="500"/>
                  </a:cubicBezTo>
                  <a:cubicBezTo>
                    <a:pt x="1292" y="619"/>
                    <a:pt x="1451" y="751"/>
                    <a:pt x="1587" y="904"/>
                  </a:cubicBezTo>
                  <a:cubicBezTo>
                    <a:pt x="1640" y="957"/>
                    <a:pt x="1687" y="1013"/>
                    <a:pt x="1737" y="1073"/>
                  </a:cubicBezTo>
                  <a:lnTo>
                    <a:pt x="1789" y="973"/>
                  </a:lnTo>
                  <a:cubicBezTo>
                    <a:pt x="1756" y="924"/>
                    <a:pt x="1726" y="871"/>
                    <a:pt x="1687" y="825"/>
                  </a:cubicBezTo>
                  <a:cubicBezTo>
                    <a:pt x="1561" y="646"/>
                    <a:pt x="1399" y="496"/>
                    <a:pt x="1223" y="368"/>
                  </a:cubicBezTo>
                  <a:cubicBezTo>
                    <a:pt x="1044" y="241"/>
                    <a:pt x="846" y="146"/>
                    <a:pt x="641" y="82"/>
                  </a:cubicBezTo>
                  <a:cubicBezTo>
                    <a:pt x="475" y="30"/>
                    <a:pt x="303" y="1"/>
                    <a:pt x="133" y="1"/>
                  </a:cubicBezTo>
                  <a:close/>
                </a:path>
              </a:pathLst>
            </a:custGeom>
            <a:solidFill>
              <a:srgbClr val="EDB5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32"/>
            <p:cNvSpPr/>
            <p:nvPr/>
          </p:nvSpPr>
          <p:spPr>
            <a:xfrm>
              <a:off x="2959223" y="3589259"/>
              <a:ext cx="81330" cy="164531"/>
            </a:xfrm>
            <a:custGeom>
              <a:avLst/>
              <a:gdLst/>
              <a:ahLst/>
              <a:cxnLst/>
              <a:rect l="l" t="t" r="r" b="b"/>
              <a:pathLst>
                <a:path w="2173" h="4396" extrusionOk="0">
                  <a:moveTo>
                    <a:pt x="901" y="0"/>
                  </a:moveTo>
                  <a:cubicBezTo>
                    <a:pt x="851" y="0"/>
                    <a:pt x="800" y="24"/>
                    <a:pt x="749" y="75"/>
                  </a:cubicBezTo>
                  <a:cubicBezTo>
                    <a:pt x="0" y="816"/>
                    <a:pt x="2172" y="4396"/>
                    <a:pt x="2172" y="4396"/>
                  </a:cubicBezTo>
                  <a:cubicBezTo>
                    <a:pt x="2172" y="4396"/>
                    <a:pt x="1586" y="0"/>
                    <a:pt x="901" y="0"/>
                  </a:cubicBezTo>
                  <a:close/>
                </a:path>
              </a:pathLst>
            </a:custGeom>
            <a:solidFill>
              <a:srgbClr val="A139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32"/>
            <p:cNvSpPr/>
            <p:nvPr/>
          </p:nvSpPr>
          <p:spPr>
            <a:xfrm>
              <a:off x="3051409" y="3588959"/>
              <a:ext cx="122014" cy="164831"/>
            </a:xfrm>
            <a:custGeom>
              <a:avLst/>
              <a:gdLst/>
              <a:ahLst/>
              <a:cxnLst/>
              <a:rect l="l" t="t" r="r" b="b"/>
              <a:pathLst>
                <a:path w="3260" h="4404" extrusionOk="0">
                  <a:moveTo>
                    <a:pt x="1769" y="0"/>
                  </a:moveTo>
                  <a:cubicBezTo>
                    <a:pt x="438" y="0"/>
                    <a:pt x="1" y="4404"/>
                    <a:pt x="1" y="4404"/>
                  </a:cubicBezTo>
                  <a:cubicBezTo>
                    <a:pt x="1" y="4404"/>
                    <a:pt x="3259" y="212"/>
                    <a:pt x="1858" y="6"/>
                  </a:cubicBezTo>
                  <a:cubicBezTo>
                    <a:pt x="1828" y="2"/>
                    <a:pt x="1798" y="0"/>
                    <a:pt x="1769" y="0"/>
                  </a:cubicBezTo>
                  <a:close/>
                </a:path>
              </a:pathLst>
            </a:custGeom>
            <a:solidFill>
              <a:srgbClr val="A139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32"/>
            <p:cNvSpPr/>
            <p:nvPr/>
          </p:nvSpPr>
          <p:spPr>
            <a:xfrm>
              <a:off x="3054516" y="3648546"/>
              <a:ext cx="177144" cy="100905"/>
            </a:xfrm>
            <a:custGeom>
              <a:avLst/>
              <a:gdLst/>
              <a:ahLst/>
              <a:cxnLst/>
              <a:rect l="l" t="t" r="r" b="b"/>
              <a:pathLst>
                <a:path w="4733" h="2696" extrusionOk="0">
                  <a:moveTo>
                    <a:pt x="4312" y="1"/>
                  </a:moveTo>
                  <a:lnTo>
                    <a:pt x="4219" y="130"/>
                  </a:lnTo>
                  <a:cubicBezTo>
                    <a:pt x="4477" y="319"/>
                    <a:pt x="4550" y="716"/>
                    <a:pt x="4378" y="984"/>
                  </a:cubicBezTo>
                  <a:cubicBezTo>
                    <a:pt x="4210" y="1245"/>
                    <a:pt x="3884" y="1337"/>
                    <a:pt x="3578" y="1337"/>
                  </a:cubicBezTo>
                  <a:cubicBezTo>
                    <a:pt x="3504" y="1337"/>
                    <a:pt x="3431" y="1331"/>
                    <a:pt x="3361" y="1322"/>
                  </a:cubicBezTo>
                  <a:cubicBezTo>
                    <a:pt x="3179" y="1299"/>
                    <a:pt x="2998" y="1249"/>
                    <a:pt x="2819" y="1199"/>
                  </a:cubicBezTo>
                  <a:cubicBezTo>
                    <a:pt x="2606" y="1143"/>
                    <a:pt x="2388" y="1086"/>
                    <a:pt x="2163" y="1063"/>
                  </a:cubicBezTo>
                  <a:cubicBezTo>
                    <a:pt x="2109" y="1058"/>
                    <a:pt x="2055" y="1056"/>
                    <a:pt x="2001" y="1056"/>
                  </a:cubicBezTo>
                  <a:cubicBezTo>
                    <a:pt x="1082" y="1056"/>
                    <a:pt x="188" y="1759"/>
                    <a:pt x="0" y="2663"/>
                  </a:cubicBezTo>
                  <a:lnTo>
                    <a:pt x="159" y="2696"/>
                  </a:lnTo>
                  <a:cubicBezTo>
                    <a:pt x="331" y="1864"/>
                    <a:pt x="1153" y="1219"/>
                    <a:pt x="1996" y="1219"/>
                  </a:cubicBezTo>
                  <a:cubicBezTo>
                    <a:pt x="2046" y="1219"/>
                    <a:pt x="2096" y="1221"/>
                    <a:pt x="2146" y="1226"/>
                  </a:cubicBezTo>
                  <a:cubicBezTo>
                    <a:pt x="2359" y="1245"/>
                    <a:pt x="2570" y="1302"/>
                    <a:pt x="2776" y="1358"/>
                  </a:cubicBezTo>
                  <a:cubicBezTo>
                    <a:pt x="2958" y="1404"/>
                    <a:pt x="3146" y="1458"/>
                    <a:pt x="3338" y="1484"/>
                  </a:cubicBezTo>
                  <a:cubicBezTo>
                    <a:pt x="3411" y="1493"/>
                    <a:pt x="3487" y="1499"/>
                    <a:pt x="3565" y="1499"/>
                  </a:cubicBezTo>
                  <a:cubicBezTo>
                    <a:pt x="3921" y="1499"/>
                    <a:pt x="4310" y="1388"/>
                    <a:pt x="4514" y="1070"/>
                  </a:cubicBezTo>
                  <a:cubicBezTo>
                    <a:pt x="4732" y="736"/>
                    <a:pt x="4640" y="232"/>
                    <a:pt x="4312" y="1"/>
                  </a:cubicBezTo>
                  <a:close/>
                </a:path>
              </a:pathLst>
            </a:custGeom>
            <a:solidFill>
              <a:srgbClr val="A139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32"/>
            <p:cNvSpPr/>
            <p:nvPr/>
          </p:nvSpPr>
          <p:spPr>
            <a:xfrm>
              <a:off x="2877778" y="3620287"/>
              <a:ext cx="161649" cy="130659"/>
            </a:xfrm>
            <a:custGeom>
              <a:avLst/>
              <a:gdLst/>
              <a:ahLst/>
              <a:cxnLst/>
              <a:rect l="l" t="t" r="r" b="b"/>
              <a:pathLst>
                <a:path w="4319" h="3491" extrusionOk="0">
                  <a:moveTo>
                    <a:pt x="1964" y="2011"/>
                  </a:moveTo>
                  <a:cubicBezTo>
                    <a:pt x="2027" y="2087"/>
                    <a:pt x="2063" y="2170"/>
                    <a:pt x="2063" y="2266"/>
                  </a:cubicBezTo>
                  <a:cubicBezTo>
                    <a:pt x="2063" y="2332"/>
                    <a:pt x="2031" y="2414"/>
                    <a:pt x="1974" y="2431"/>
                  </a:cubicBezTo>
                  <a:cubicBezTo>
                    <a:pt x="1967" y="2434"/>
                    <a:pt x="1959" y="2435"/>
                    <a:pt x="1952" y="2435"/>
                  </a:cubicBezTo>
                  <a:cubicBezTo>
                    <a:pt x="1930" y="2435"/>
                    <a:pt x="1910" y="2425"/>
                    <a:pt x="1898" y="2418"/>
                  </a:cubicBezTo>
                  <a:cubicBezTo>
                    <a:pt x="1858" y="2395"/>
                    <a:pt x="1828" y="2352"/>
                    <a:pt x="1818" y="2309"/>
                  </a:cubicBezTo>
                  <a:cubicBezTo>
                    <a:pt x="1792" y="2193"/>
                    <a:pt x="1865" y="2080"/>
                    <a:pt x="1964" y="2011"/>
                  </a:cubicBezTo>
                  <a:close/>
                  <a:moveTo>
                    <a:pt x="441" y="1"/>
                  </a:moveTo>
                  <a:cubicBezTo>
                    <a:pt x="315" y="7"/>
                    <a:pt x="203" y="73"/>
                    <a:pt x="126" y="189"/>
                  </a:cubicBezTo>
                  <a:cubicBezTo>
                    <a:pt x="27" y="331"/>
                    <a:pt x="0" y="527"/>
                    <a:pt x="56" y="686"/>
                  </a:cubicBezTo>
                  <a:cubicBezTo>
                    <a:pt x="149" y="954"/>
                    <a:pt x="391" y="1126"/>
                    <a:pt x="616" y="1259"/>
                  </a:cubicBezTo>
                  <a:cubicBezTo>
                    <a:pt x="862" y="1404"/>
                    <a:pt x="1117" y="1537"/>
                    <a:pt x="1378" y="1646"/>
                  </a:cubicBezTo>
                  <a:cubicBezTo>
                    <a:pt x="1554" y="1722"/>
                    <a:pt x="1719" y="1802"/>
                    <a:pt x="1845" y="1898"/>
                  </a:cubicBezTo>
                  <a:cubicBezTo>
                    <a:pt x="1713" y="2004"/>
                    <a:pt x="1620" y="2170"/>
                    <a:pt x="1660" y="2341"/>
                  </a:cubicBezTo>
                  <a:cubicBezTo>
                    <a:pt x="1679" y="2431"/>
                    <a:pt x="1736" y="2511"/>
                    <a:pt x="1815" y="2557"/>
                  </a:cubicBezTo>
                  <a:cubicBezTo>
                    <a:pt x="1859" y="2583"/>
                    <a:pt x="1907" y="2597"/>
                    <a:pt x="1953" y="2597"/>
                  </a:cubicBezTo>
                  <a:cubicBezTo>
                    <a:pt x="1976" y="2597"/>
                    <a:pt x="1999" y="2593"/>
                    <a:pt x="2020" y="2587"/>
                  </a:cubicBezTo>
                  <a:cubicBezTo>
                    <a:pt x="2159" y="2544"/>
                    <a:pt x="2225" y="2391"/>
                    <a:pt x="2225" y="2266"/>
                  </a:cubicBezTo>
                  <a:cubicBezTo>
                    <a:pt x="2225" y="2143"/>
                    <a:pt x="2186" y="2040"/>
                    <a:pt x="2120" y="1948"/>
                  </a:cubicBezTo>
                  <a:cubicBezTo>
                    <a:pt x="2150" y="1943"/>
                    <a:pt x="2180" y="1941"/>
                    <a:pt x="2210" y="1941"/>
                  </a:cubicBezTo>
                  <a:cubicBezTo>
                    <a:pt x="2370" y="1941"/>
                    <a:pt x="2528" y="2002"/>
                    <a:pt x="2656" y="2060"/>
                  </a:cubicBezTo>
                  <a:cubicBezTo>
                    <a:pt x="3302" y="2358"/>
                    <a:pt x="3842" y="2865"/>
                    <a:pt x="4176" y="3491"/>
                  </a:cubicBezTo>
                  <a:lnTo>
                    <a:pt x="4319" y="3414"/>
                  </a:lnTo>
                  <a:cubicBezTo>
                    <a:pt x="3967" y="2759"/>
                    <a:pt x="3402" y="2226"/>
                    <a:pt x="2722" y="1915"/>
                  </a:cubicBezTo>
                  <a:cubicBezTo>
                    <a:pt x="2581" y="1849"/>
                    <a:pt x="2402" y="1779"/>
                    <a:pt x="2214" y="1779"/>
                  </a:cubicBezTo>
                  <a:cubicBezTo>
                    <a:pt x="2164" y="1779"/>
                    <a:pt x="2114" y="1784"/>
                    <a:pt x="2063" y="1795"/>
                  </a:cubicBezTo>
                  <a:cubicBezTo>
                    <a:pt x="2043" y="1799"/>
                    <a:pt x="2020" y="1805"/>
                    <a:pt x="2000" y="1815"/>
                  </a:cubicBezTo>
                  <a:cubicBezTo>
                    <a:pt x="1828" y="1663"/>
                    <a:pt x="1597" y="1563"/>
                    <a:pt x="1441" y="1497"/>
                  </a:cubicBezTo>
                  <a:cubicBezTo>
                    <a:pt x="1186" y="1388"/>
                    <a:pt x="938" y="1262"/>
                    <a:pt x="699" y="1120"/>
                  </a:cubicBezTo>
                  <a:cubicBezTo>
                    <a:pt x="501" y="1001"/>
                    <a:pt x="285" y="851"/>
                    <a:pt x="209" y="633"/>
                  </a:cubicBezTo>
                  <a:cubicBezTo>
                    <a:pt x="169" y="524"/>
                    <a:pt x="189" y="381"/>
                    <a:pt x="258" y="279"/>
                  </a:cubicBezTo>
                  <a:cubicBezTo>
                    <a:pt x="295" y="229"/>
                    <a:pt x="355" y="166"/>
                    <a:pt x="448" y="163"/>
                  </a:cubicBezTo>
                  <a:lnTo>
                    <a:pt x="441" y="1"/>
                  </a:lnTo>
                  <a:close/>
                </a:path>
              </a:pathLst>
            </a:custGeom>
            <a:solidFill>
              <a:srgbClr val="A139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32"/>
            <p:cNvSpPr/>
            <p:nvPr/>
          </p:nvSpPr>
          <p:spPr>
            <a:xfrm>
              <a:off x="2820774" y="3753758"/>
              <a:ext cx="468630" cy="270601"/>
            </a:xfrm>
            <a:custGeom>
              <a:avLst/>
              <a:gdLst/>
              <a:ahLst/>
              <a:cxnLst/>
              <a:rect l="l" t="t" r="r" b="b"/>
              <a:pathLst>
                <a:path w="12521" h="7230" extrusionOk="0">
                  <a:moveTo>
                    <a:pt x="0" y="1"/>
                  </a:moveTo>
                  <a:lnTo>
                    <a:pt x="179" y="1431"/>
                  </a:lnTo>
                  <a:lnTo>
                    <a:pt x="196" y="1554"/>
                  </a:lnTo>
                  <a:lnTo>
                    <a:pt x="367" y="2938"/>
                  </a:lnTo>
                  <a:lnTo>
                    <a:pt x="384" y="3057"/>
                  </a:lnTo>
                  <a:lnTo>
                    <a:pt x="534" y="4250"/>
                  </a:lnTo>
                  <a:lnTo>
                    <a:pt x="546" y="4369"/>
                  </a:lnTo>
                  <a:lnTo>
                    <a:pt x="676" y="5405"/>
                  </a:lnTo>
                  <a:lnTo>
                    <a:pt x="693" y="5528"/>
                  </a:lnTo>
                  <a:lnTo>
                    <a:pt x="788" y="6293"/>
                  </a:lnTo>
                  <a:lnTo>
                    <a:pt x="801" y="6412"/>
                  </a:lnTo>
                  <a:lnTo>
                    <a:pt x="904" y="7230"/>
                  </a:lnTo>
                  <a:lnTo>
                    <a:pt x="11779" y="7230"/>
                  </a:lnTo>
                  <a:lnTo>
                    <a:pt x="11899" y="6064"/>
                  </a:lnTo>
                  <a:lnTo>
                    <a:pt x="11911" y="5938"/>
                  </a:lnTo>
                  <a:lnTo>
                    <a:pt x="11994" y="5127"/>
                  </a:lnTo>
                  <a:lnTo>
                    <a:pt x="12007" y="5005"/>
                  </a:lnTo>
                  <a:lnTo>
                    <a:pt x="12100" y="4084"/>
                  </a:lnTo>
                  <a:lnTo>
                    <a:pt x="12113" y="3961"/>
                  </a:lnTo>
                  <a:lnTo>
                    <a:pt x="12243" y="2709"/>
                  </a:lnTo>
                  <a:lnTo>
                    <a:pt x="12252" y="2587"/>
                  </a:lnTo>
                  <a:lnTo>
                    <a:pt x="12391" y="1259"/>
                  </a:lnTo>
                  <a:lnTo>
                    <a:pt x="12405" y="1137"/>
                  </a:lnTo>
                  <a:lnTo>
                    <a:pt x="12521" y="1"/>
                  </a:lnTo>
                  <a:close/>
                </a:path>
              </a:pathLst>
            </a:custGeom>
            <a:solidFill>
              <a:srgbClr val="82C6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32"/>
            <p:cNvSpPr/>
            <p:nvPr/>
          </p:nvSpPr>
          <p:spPr>
            <a:xfrm>
              <a:off x="2850231" y="3976009"/>
              <a:ext cx="416381" cy="17778"/>
            </a:xfrm>
            <a:custGeom>
              <a:avLst/>
              <a:gdLst/>
              <a:ahLst/>
              <a:cxnLst/>
              <a:rect l="l" t="t" r="r" b="b"/>
              <a:pathLst>
                <a:path w="11125" h="475" extrusionOk="0">
                  <a:moveTo>
                    <a:pt x="11124" y="0"/>
                  </a:moveTo>
                  <a:lnTo>
                    <a:pt x="11124" y="0"/>
                  </a:lnTo>
                  <a:cubicBezTo>
                    <a:pt x="7412" y="89"/>
                    <a:pt x="3707" y="206"/>
                    <a:pt x="1" y="355"/>
                  </a:cubicBezTo>
                  <a:lnTo>
                    <a:pt x="14" y="474"/>
                  </a:lnTo>
                  <a:cubicBezTo>
                    <a:pt x="3713" y="325"/>
                    <a:pt x="7409" y="213"/>
                    <a:pt x="11112" y="126"/>
                  </a:cubicBezTo>
                  <a:lnTo>
                    <a:pt x="1112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32"/>
            <p:cNvSpPr/>
            <p:nvPr/>
          </p:nvSpPr>
          <p:spPr>
            <a:xfrm>
              <a:off x="2846039" y="3941051"/>
              <a:ext cx="424166" cy="19612"/>
            </a:xfrm>
            <a:custGeom>
              <a:avLst/>
              <a:gdLst/>
              <a:ahLst/>
              <a:cxnLst/>
              <a:rect l="l" t="t" r="r" b="b"/>
              <a:pathLst>
                <a:path w="11333" h="524" extrusionOk="0">
                  <a:moveTo>
                    <a:pt x="11332" y="1"/>
                  </a:moveTo>
                  <a:lnTo>
                    <a:pt x="11332" y="1"/>
                  </a:lnTo>
                  <a:cubicBezTo>
                    <a:pt x="7554" y="110"/>
                    <a:pt x="3776" y="242"/>
                    <a:pt x="1" y="401"/>
                  </a:cubicBezTo>
                  <a:lnTo>
                    <a:pt x="18" y="524"/>
                  </a:lnTo>
                  <a:cubicBezTo>
                    <a:pt x="3782" y="365"/>
                    <a:pt x="7551" y="229"/>
                    <a:pt x="11319" y="123"/>
                  </a:cubicBezTo>
                  <a:lnTo>
                    <a:pt x="1133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32"/>
            <p:cNvSpPr/>
            <p:nvPr/>
          </p:nvSpPr>
          <p:spPr>
            <a:xfrm>
              <a:off x="2840724" y="3902012"/>
              <a:ext cx="433448" cy="15270"/>
            </a:xfrm>
            <a:custGeom>
              <a:avLst/>
              <a:gdLst/>
              <a:ahLst/>
              <a:cxnLst/>
              <a:rect l="l" t="t" r="r" b="b"/>
              <a:pathLst>
                <a:path w="11581" h="408" extrusionOk="0">
                  <a:moveTo>
                    <a:pt x="11580" y="0"/>
                  </a:moveTo>
                  <a:lnTo>
                    <a:pt x="11580" y="0"/>
                  </a:lnTo>
                  <a:cubicBezTo>
                    <a:pt x="7722" y="189"/>
                    <a:pt x="3862" y="285"/>
                    <a:pt x="1" y="289"/>
                  </a:cubicBezTo>
                  <a:lnTo>
                    <a:pt x="13" y="408"/>
                  </a:lnTo>
                  <a:cubicBezTo>
                    <a:pt x="3868" y="408"/>
                    <a:pt x="7719" y="312"/>
                    <a:pt x="11567" y="123"/>
                  </a:cubicBezTo>
                  <a:lnTo>
                    <a:pt x="115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32"/>
            <p:cNvSpPr/>
            <p:nvPr/>
          </p:nvSpPr>
          <p:spPr>
            <a:xfrm>
              <a:off x="2834511" y="3850548"/>
              <a:ext cx="444863" cy="17666"/>
            </a:xfrm>
            <a:custGeom>
              <a:avLst/>
              <a:gdLst/>
              <a:ahLst/>
              <a:cxnLst/>
              <a:rect l="l" t="t" r="r" b="b"/>
              <a:pathLst>
                <a:path w="11886" h="472" extrusionOk="0">
                  <a:moveTo>
                    <a:pt x="11885" y="1"/>
                  </a:moveTo>
                  <a:lnTo>
                    <a:pt x="11885" y="1"/>
                  </a:lnTo>
                  <a:cubicBezTo>
                    <a:pt x="7928" y="223"/>
                    <a:pt x="3965" y="339"/>
                    <a:pt x="0" y="352"/>
                  </a:cubicBezTo>
                  <a:lnTo>
                    <a:pt x="17" y="471"/>
                  </a:lnTo>
                  <a:cubicBezTo>
                    <a:pt x="3971" y="461"/>
                    <a:pt x="7925" y="346"/>
                    <a:pt x="11876" y="123"/>
                  </a:cubicBezTo>
                  <a:lnTo>
                    <a:pt x="1188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32"/>
            <p:cNvSpPr/>
            <p:nvPr/>
          </p:nvSpPr>
          <p:spPr>
            <a:xfrm>
              <a:off x="2827474" y="3796277"/>
              <a:ext cx="457589" cy="15645"/>
            </a:xfrm>
            <a:custGeom>
              <a:avLst/>
              <a:gdLst/>
              <a:ahLst/>
              <a:cxnLst/>
              <a:rect l="l" t="t" r="r" b="b"/>
              <a:pathLst>
                <a:path w="12226" h="418" extrusionOk="0">
                  <a:moveTo>
                    <a:pt x="12226" y="1"/>
                  </a:moveTo>
                  <a:lnTo>
                    <a:pt x="12226" y="1"/>
                  </a:lnTo>
                  <a:cubicBezTo>
                    <a:pt x="8153" y="167"/>
                    <a:pt x="4076" y="262"/>
                    <a:pt x="0" y="295"/>
                  </a:cubicBezTo>
                  <a:lnTo>
                    <a:pt x="17" y="418"/>
                  </a:lnTo>
                  <a:cubicBezTo>
                    <a:pt x="4083" y="385"/>
                    <a:pt x="8150" y="286"/>
                    <a:pt x="12212" y="123"/>
                  </a:cubicBezTo>
                  <a:lnTo>
                    <a:pt x="122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32"/>
            <p:cNvSpPr/>
            <p:nvPr/>
          </p:nvSpPr>
          <p:spPr>
            <a:xfrm>
              <a:off x="3009152" y="3739273"/>
              <a:ext cx="94242" cy="296014"/>
            </a:xfrm>
            <a:custGeom>
              <a:avLst/>
              <a:gdLst/>
              <a:ahLst/>
              <a:cxnLst/>
              <a:rect l="l" t="t" r="r" b="b"/>
              <a:pathLst>
                <a:path w="2518" h="7909" extrusionOk="0">
                  <a:moveTo>
                    <a:pt x="0" y="1"/>
                  </a:moveTo>
                  <a:lnTo>
                    <a:pt x="534" y="7869"/>
                  </a:lnTo>
                  <a:lnTo>
                    <a:pt x="1987" y="7909"/>
                  </a:lnTo>
                  <a:lnTo>
                    <a:pt x="2517" y="1"/>
                  </a:lnTo>
                  <a:close/>
                </a:path>
              </a:pathLst>
            </a:custGeom>
            <a:solidFill>
              <a:srgbClr val="A139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32"/>
            <p:cNvSpPr/>
            <p:nvPr/>
          </p:nvSpPr>
          <p:spPr>
            <a:xfrm>
              <a:off x="3253711" y="3979864"/>
              <a:ext cx="153228" cy="263864"/>
            </a:xfrm>
            <a:custGeom>
              <a:avLst/>
              <a:gdLst/>
              <a:ahLst/>
              <a:cxnLst/>
              <a:rect l="l" t="t" r="r" b="b"/>
              <a:pathLst>
                <a:path w="4094" h="7050" extrusionOk="0">
                  <a:moveTo>
                    <a:pt x="1594" y="1"/>
                  </a:moveTo>
                  <a:cubicBezTo>
                    <a:pt x="1336" y="1"/>
                    <a:pt x="1132" y="134"/>
                    <a:pt x="1106" y="533"/>
                  </a:cubicBezTo>
                  <a:cubicBezTo>
                    <a:pt x="1079" y="900"/>
                    <a:pt x="1298" y="1235"/>
                    <a:pt x="1447" y="1573"/>
                  </a:cubicBezTo>
                  <a:cubicBezTo>
                    <a:pt x="1894" y="2580"/>
                    <a:pt x="1732" y="3828"/>
                    <a:pt x="1040" y="4686"/>
                  </a:cubicBezTo>
                  <a:cubicBezTo>
                    <a:pt x="775" y="5010"/>
                    <a:pt x="440" y="5285"/>
                    <a:pt x="235" y="5653"/>
                  </a:cubicBezTo>
                  <a:cubicBezTo>
                    <a:pt x="34" y="6020"/>
                    <a:pt x="0" y="6537"/>
                    <a:pt x="318" y="6815"/>
                  </a:cubicBezTo>
                  <a:cubicBezTo>
                    <a:pt x="497" y="6974"/>
                    <a:pt x="749" y="7017"/>
                    <a:pt x="990" y="7037"/>
                  </a:cubicBezTo>
                  <a:cubicBezTo>
                    <a:pt x="1089" y="7045"/>
                    <a:pt x="1189" y="7049"/>
                    <a:pt x="1289" y="7049"/>
                  </a:cubicBezTo>
                  <a:cubicBezTo>
                    <a:pt x="2013" y="7049"/>
                    <a:pt x="2755" y="6831"/>
                    <a:pt x="3232" y="6295"/>
                  </a:cubicBezTo>
                  <a:cubicBezTo>
                    <a:pt x="4093" y="5322"/>
                    <a:pt x="4047" y="3474"/>
                    <a:pt x="3801" y="2285"/>
                  </a:cubicBezTo>
                  <a:cubicBezTo>
                    <a:pt x="3636" y="1484"/>
                    <a:pt x="3232" y="778"/>
                    <a:pt x="2530" y="341"/>
                  </a:cubicBezTo>
                  <a:cubicBezTo>
                    <a:pt x="2279" y="187"/>
                    <a:pt x="1899" y="1"/>
                    <a:pt x="1594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32"/>
            <p:cNvSpPr/>
            <p:nvPr/>
          </p:nvSpPr>
          <p:spPr>
            <a:xfrm>
              <a:off x="3055901" y="3945654"/>
              <a:ext cx="276402" cy="263190"/>
            </a:xfrm>
            <a:custGeom>
              <a:avLst/>
              <a:gdLst/>
              <a:ahLst/>
              <a:cxnLst/>
              <a:rect l="l" t="t" r="r" b="b"/>
              <a:pathLst>
                <a:path w="7385" h="7032" extrusionOk="0">
                  <a:moveTo>
                    <a:pt x="1592" y="1"/>
                  </a:moveTo>
                  <a:cubicBezTo>
                    <a:pt x="1307" y="1"/>
                    <a:pt x="1017" y="60"/>
                    <a:pt x="729" y="202"/>
                  </a:cubicBezTo>
                  <a:cubicBezTo>
                    <a:pt x="83" y="517"/>
                    <a:pt x="0" y="1334"/>
                    <a:pt x="86" y="1967"/>
                  </a:cubicBezTo>
                  <a:cubicBezTo>
                    <a:pt x="219" y="2977"/>
                    <a:pt x="749" y="3931"/>
                    <a:pt x="1394" y="4699"/>
                  </a:cubicBezTo>
                  <a:cubicBezTo>
                    <a:pt x="2010" y="5427"/>
                    <a:pt x="2775" y="6027"/>
                    <a:pt x="3626" y="6454"/>
                  </a:cubicBezTo>
                  <a:cubicBezTo>
                    <a:pt x="4184" y="6731"/>
                    <a:pt x="4798" y="7031"/>
                    <a:pt x="5436" y="7031"/>
                  </a:cubicBezTo>
                  <a:cubicBezTo>
                    <a:pt x="5453" y="7031"/>
                    <a:pt x="5470" y="7031"/>
                    <a:pt x="5487" y="7030"/>
                  </a:cubicBezTo>
                  <a:cubicBezTo>
                    <a:pt x="6173" y="7014"/>
                    <a:pt x="6639" y="6531"/>
                    <a:pt x="6904" y="5924"/>
                  </a:cubicBezTo>
                  <a:cubicBezTo>
                    <a:pt x="7116" y="5438"/>
                    <a:pt x="7222" y="4885"/>
                    <a:pt x="7282" y="4362"/>
                  </a:cubicBezTo>
                  <a:cubicBezTo>
                    <a:pt x="7385" y="3507"/>
                    <a:pt x="7269" y="2620"/>
                    <a:pt x="6829" y="1868"/>
                  </a:cubicBezTo>
                  <a:cubicBezTo>
                    <a:pt x="6722" y="1689"/>
                    <a:pt x="6600" y="1516"/>
                    <a:pt x="6467" y="1354"/>
                  </a:cubicBezTo>
                  <a:cubicBezTo>
                    <a:pt x="6467" y="1354"/>
                    <a:pt x="5705" y="203"/>
                    <a:pt x="4838" y="203"/>
                  </a:cubicBezTo>
                  <a:cubicBezTo>
                    <a:pt x="4732" y="203"/>
                    <a:pt x="4624" y="220"/>
                    <a:pt x="4517" y="258"/>
                  </a:cubicBezTo>
                  <a:cubicBezTo>
                    <a:pt x="3647" y="570"/>
                    <a:pt x="4305" y="1481"/>
                    <a:pt x="4478" y="1698"/>
                  </a:cubicBezTo>
                  <a:lnTo>
                    <a:pt x="4478" y="1698"/>
                  </a:lnTo>
                  <a:cubicBezTo>
                    <a:pt x="4244" y="1420"/>
                    <a:pt x="2981" y="1"/>
                    <a:pt x="1592" y="1"/>
                  </a:cubicBezTo>
                  <a:close/>
                </a:path>
              </a:pathLst>
            </a:custGeom>
            <a:solidFill>
              <a:srgbClr val="082F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32"/>
            <p:cNvSpPr/>
            <p:nvPr/>
          </p:nvSpPr>
          <p:spPr>
            <a:xfrm>
              <a:off x="3064172" y="3965229"/>
              <a:ext cx="50115" cy="70102"/>
            </a:xfrm>
            <a:custGeom>
              <a:avLst/>
              <a:gdLst/>
              <a:ahLst/>
              <a:cxnLst/>
              <a:rect l="l" t="t" r="r" b="b"/>
              <a:pathLst>
                <a:path w="1339" h="1873" extrusionOk="0">
                  <a:moveTo>
                    <a:pt x="136" y="0"/>
                  </a:moveTo>
                  <a:cubicBezTo>
                    <a:pt x="112" y="0"/>
                    <a:pt x="90" y="13"/>
                    <a:pt x="83" y="44"/>
                  </a:cubicBezTo>
                  <a:cubicBezTo>
                    <a:pt x="1" y="388"/>
                    <a:pt x="250" y="775"/>
                    <a:pt x="418" y="1057"/>
                  </a:cubicBezTo>
                  <a:cubicBezTo>
                    <a:pt x="617" y="1395"/>
                    <a:pt x="869" y="1679"/>
                    <a:pt x="1219" y="1864"/>
                  </a:cubicBezTo>
                  <a:cubicBezTo>
                    <a:pt x="1229" y="1870"/>
                    <a:pt x="1239" y="1872"/>
                    <a:pt x="1248" y="1872"/>
                  </a:cubicBezTo>
                  <a:cubicBezTo>
                    <a:pt x="1301" y="1872"/>
                    <a:pt x="1338" y="1793"/>
                    <a:pt x="1279" y="1759"/>
                  </a:cubicBezTo>
                  <a:cubicBezTo>
                    <a:pt x="981" y="1600"/>
                    <a:pt x="759" y="1371"/>
                    <a:pt x="577" y="1086"/>
                  </a:cubicBezTo>
                  <a:cubicBezTo>
                    <a:pt x="412" y="828"/>
                    <a:pt x="126" y="388"/>
                    <a:pt x="199" y="76"/>
                  </a:cubicBezTo>
                  <a:cubicBezTo>
                    <a:pt x="210" y="30"/>
                    <a:pt x="171" y="0"/>
                    <a:pt x="136" y="0"/>
                  </a:cubicBezTo>
                  <a:close/>
                </a:path>
              </a:pathLst>
            </a:custGeom>
            <a:solidFill>
              <a:srgbClr val="82C6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32"/>
            <p:cNvSpPr/>
            <p:nvPr/>
          </p:nvSpPr>
          <p:spPr>
            <a:xfrm>
              <a:off x="3107852" y="3949210"/>
              <a:ext cx="50303" cy="64750"/>
            </a:xfrm>
            <a:custGeom>
              <a:avLst/>
              <a:gdLst/>
              <a:ahLst/>
              <a:cxnLst/>
              <a:rect l="l" t="t" r="r" b="b"/>
              <a:pathLst>
                <a:path w="1344" h="1730" extrusionOk="0">
                  <a:moveTo>
                    <a:pt x="76" y="1"/>
                  </a:moveTo>
                  <a:cubicBezTo>
                    <a:pt x="39" y="1"/>
                    <a:pt x="0" y="31"/>
                    <a:pt x="12" y="77"/>
                  </a:cubicBezTo>
                  <a:cubicBezTo>
                    <a:pt x="191" y="770"/>
                    <a:pt x="619" y="1346"/>
                    <a:pt x="1228" y="1719"/>
                  </a:cubicBezTo>
                  <a:cubicBezTo>
                    <a:pt x="1239" y="1727"/>
                    <a:pt x="1250" y="1730"/>
                    <a:pt x="1260" y="1730"/>
                  </a:cubicBezTo>
                  <a:cubicBezTo>
                    <a:pt x="1311" y="1730"/>
                    <a:pt x="1343" y="1650"/>
                    <a:pt x="1288" y="1617"/>
                  </a:cubicBezTo>
                  <a:cubicBezTo>
                    <a:pt x="708" y="1256"/>
                    <a:pt x="301" y="706"/>
                    <a:pt x="132" y="44"/>
                  </a:cubicBezTo>
                  <a:cubicBezTo>
                    <a:pt x="124" y="14"/>
                    <a:pt x="100" y="1"/>
                    <a:pt x="76" y="1"/>
                  </a:cubicBezTo>
                  <a:close/>
                </a:path>
              </a:pathLst>
            </a:custGeom>
            <a:solidFill>
              <a:srgbClr val="82C6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32"/>
            <p:cNvSpPr/>
            <p:nvPr/>
          </p:nvSpPr>
          <p:spPr>
            <a:xfrm>
              <a:off x="2661965" y="3990307"/>
              <a:ext cx="158730" cy="251026"/>
            </a:xfrm>
            <a:custGeom>
              <a:avLst/>
              <a:gdLst/>
              <a:ahLst/>
              <a:cxnLst/>
              <a:rect l="l" t="t" r="r" b="b"/>
              <a:pathLst>
                <a:path w="4241" h="6707" extrusionOk="0">
                  <a:moveTo>
                    <a:pt x="2881" y="1"/>
                  </a:moveTo>
                  <a:cubicBezTo>
                    <a:pt x="2858" y="1"/>
                    <a:pt x="2835" y="1"/>
                    <a:pt x="2813" y="2"/>
                  </a:cubicBezTo>
                  <a:cubicBezTo>
                    <a:pt x="2485" y="16"/>
                    <a:pt x="2206" y="105"/>
                    <a:pt x="1965" y="261"/>
                  </a:cubicBezTo>
                  <a:cubicBezTo>
                    <a:pt x="1720" y="420"/>
                    <a:pt x="1514" y="645"/>
                    <a:pt x="1329" y="923"/>
                  </a:cubicBezTo>
                  <a:cubicBezTo>
                    <a:pt x="537" y="2125"/>
                    <a:pt x="1" y="4010"/>
                    <a:pt x="727" y="5357"/>
                  </a:cubicBezTo>
                  <a:cubicBezTo>
                    <a:pt x="1121" y="6086"/>
                    <a:pt x="1886" y="6706"/>
                    <a:pt x="2699" y="6706"/>
                  </a:cubicBezTo>
                  <a:cubicBezTo>
                    <a:pt x="2957" y="6706"/>
                    <a:pt x="3220" y="6644"/>
                    <a:pt x="3478" y="6503"/>
                  </a:cubicBezTo>
                  <a:cubicBezTo>
                    <a:pt x="3554" y="6460"/>
                    <a:pt x="3631" y="6410"/>
                    <a:pt x="3704" y="6357"/>
                  </a:cubicBezTo>
                  <a:cubicBezTo>
                    <a:pt x="4005" y="6139"/>
                    <a:pt x="4240" y="5738"/>
                    <a:pt x="4121" y="5357"/>
                  </a:cubicBezTo>
                  <a:cubicBezTo>
                    <a:pt x="3918" y="4722"/>
                    <a:pt x="2581" y="3642"/>
                    <a:pt x="2591" y="2976"/>
                  </a:cubicBezTo>
                  <a:cubicBezTo>
                    <a:pt x="2597" y="2533"/>
                    <a:pt x="2680" y="2079"/>
                    <a:pt x="2865" y="1675"/>
                  </a:cubicBezTo>
                  <a:cubicBezTo>
                    <a:pt x="3028" y="1317"/>
                    <a:pt x="3461" y="1019"/>
                    <a:pt x="3574" y="672"/>
                  </a:cubicBezTo>
                  <a:cubicBezTo>
                    <a:pt x="3740" y="173"/>
                    <a:pt x="3292" y="1"/>
                    <a:pt x="2881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32"/>
            <p:cNvSpPr/>
            <p:nvPr/>
          </p:nvSpPr>
          <p:spPr>
            <a:xfrm>
              <a:off x="2751831" y="3938917"/>
              <a:ext cx="287106" cy="273221"/>
            </a:xfrm>
            <a:custGeom>
              <a:avLst/>
              <a:gdLst/>
              <a:ahLst/>
              <a:cxnLst/>
              <a:rect l="l" t="t" r="r" b="b"/>
              <a:pathLst>
                <a:path w="7671" h="7300" extrusionOk="0">
                  <a:moveTo>
                    <a:pt x="5356" y="1"/>
                  </a:moveTo>
                  <a:cubicBezTo>
                    <a:pt x="3777" y="1"/>
                    <a:pt x="1832" y="1780"/>
                    <a:pt x="1832" y="1780"/>
                  </a:cubicBezTo>
                  <a:cubicBezTo>
                    <a:pt x="1832" y="1780"/>
                    <a:pt x="2362" y="220"/>
                    <a:pt x="1448" y="220"/>
                  </a:cubicBezTo>
                  <a:cubicBezTo>
                    <a:pt x="991" y="220"/>
                    <a:pt x="653" y="869"/>
                    <a:pt x="428" y="1522"/>
                  </a:cubicBezTo>
                  <a:cubicBezTo>
                    <a:pt x="223" y="2114"/>
                    <a:pt x="94" y="2793"/>
                    <a:pt x="44" y="3475"/>
                  </a:cubicBezTo>
                  <a:cubicBezTo>
                    <a:pt x="1" y="4081"/>
                    <a:pt x="21" y="4687"/>
                    <a:pt x="107" y="5240"/>
                  </a:cubicBezTo>
                  <a:cubicBezTo>
                    <a:pt x="213" y="5916"/>
                    <a:pt x="504" y="6584"/>
                    <a:pt x="1094" y="6962"/>
                  </a:cubicBezTo>
                  <a:cubicBezTo>
                    <a:pt x="1443" y="7184"/>
                    <a:pt x="1845" y="7299"/>
                    <a:pt x="2247" y="7299"/>
                  </a:cubicBezTo>
                  <a:cubicBezTo>
                    <a:pt x="2563" y="7299"/>
                    <a:pt x="2879" y="7229"/>
                    <a:pt x="3170" y="7085"/>
                  </a:cubicBezTo>
                  <a:cubicBezTo>
                    <a:pt x="6137" y="5621"/>
                    <a:pt x="7670" y="1574"/>
                    <a:pt x="6481" y="432"/>
                  </a:cubicBezTo>
                  <a:cubicBezTo>
                    <a:pt x="6159" y="123"/>
                    <a:pt x="5770" y="1"/>
                    <a:pt x="5356" y="1"/>
                  </a:cubicBezTo>
                  <a:close/>
                </a:path>
              </a:pathLst>
            </a:custGeom>
            <a:solidFill>
              <a:srgbClr val="082F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32"/>
            <p:cNvSpPr/>
            <p:nvPr/>
          </p:nvSpPr>
          <p:spPr>
            <a:xfrm>
              <a:off x="2918051" y="3938056"/>
              <a:ext cx="38962" cy="54307"/>
            </a:xfrm>
            <a:custGeom>
              <a:avLst/>
              <a:gdLst/>
              <a:ahLst/>
              <a:cxnLst/>
              <a:rect l="l" t="t" r="r" b="b"/>
              <a:pathLst>
                <a:path w="1041" h="1451" extrusionOk="0">
                  <a:moveTo>
                    <a:pt x="964" y="1"/>
                  </a:moveTo>
                  <a:cubicBezTo>
                    <a:pt x="940" y="1"/>
                    <a:pt x="918" y="14"/>
                    <a:pt x="911" y="44"/>
                  </a:cubicBezTo>
                  <a:cubicBezTo>
                    <a:pt x="796" y="577"/>
                    <a:pt x="418" y="972"/>
                    <a:pt x="44" y="1346"/>
                  </a:cubicBezTo>
                  <a:cubicBezTo>
                    <a:pt x="0" y="1389"/>
                    <a:pt x="41" y="1450"/>
                    <a:pt x="88" y="1450"/>
                  </a:cubicBezTo>
                  <a:cubicBezTo>
                    <a:pt x="102" y="1450"/>
                    <a:pt x="117" y="1445"/>
                    <a:pt x="130" y="1432"/>
                  </a:cubicBezTo>
                  <a:cubicBezTo>
                    <a:pt x="521" y="1044"/>
                    <a:pt x="908" y="631"/>
                    <a:pt x="1030" y="77"/>
                  </a:cubicBezTo>
                  <a:cubicBezTo>
                    <a:pt x="1040" y="31"/>
                    <a:pt x="1001" y="1"/>
                    <a:pt x="964" y="1"/>
                  </a:cubicBezTo>
                  <a:close/>
                </a:path>
              </a:pathLst>
            </a:custGeom>
            <a:solidFill>
              <a:srgbClr val="82C6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32"/>
            <p:cNvSpPr/>
            <p:nvPr/>
          </p:nvSpPr>
          <p:spPr>
            <a:xfrm>
              <a:off x="2960196" y="3953589"/>
              <a:ext cx="30803" cy="52024"/>
            </a:xfrm>
            <a:custGeom>
              <a:avLst/>
              <a:gdLst/>
              <a:ahLst/>
              <a:cxnLst/>
              <a:rect l="l" t="t" r="r" b="b"/>
              <a:pathLst>
                <a:path w="823" h="1390" extrusionOk="0">
                  <a:moveTo>
                    <a:pt x="761" y="0"/>
                  </a:moveTo>
                  <a:cubicBezTo>
                    <a:pt x="730" y="0"/>
                    <a:pt x="699" y="20"/>
                    <a:pt x="699" y="60"/>
                  </a:cubicBezTo>
                  <a:cubicBezTo>
                    <a:pt x="686" y="560"/>
                    <a:pt x="375" y="937"/>
                    <a:pt x="43" y="1285"/>
                  </a:cubicBezTo>
                  <a:cubicBezTo>
                    <a:pt x="0" y="1328"/>
                    <a:pt x="42" y="1390"/>
                    <a:pt x="89" y="1390"/>
                  </a:cubicBezTo>
                  <a:cubicBezTo>
                    <a:pt x="102" y="1390"/>
                    <a:pt x="117" y="1384"/>
                    <a:pt x="130" y="1371"/>
                  </a:cubicBezTo>
                  <a:cubicBezTo>
                    <a:pt x="484" y="1000"/>
                    <a:pt x="809" y="593"/>
                    <a:pt x="822" y="60"/>
                  </a:cubicBezTo>
                  <a:cubicBezTo>
                    <a:pt x="822" y="20"/>
                    <a:pt x="791" y="0"/>
                    <a:pt x="761" y="0"/>
                  </a:cubicBezTo>
                  <a:close/>
                </a:path>
              </a:pathLst>
            </a:custGeom>
            <a:solidFill>
              <a:srgbClr val="82C6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07" name="Google Shape;1407;p32"/>
          <p:cNvGrpSpPr/>
          <p:nvPr/>
        </p:nvGrpSpPr>
        <p:grpSpPr>
          <a:xfrm>
            <a:off x="2482900" y="2054750"/>
            <a:ext cx="2967689" cy="479400"/>
            <a:chOff x="2724824" y="2054750"/>
            <a:chExt cx="2723787" cy="479400"/>
          </a:xfrm>
        </p:grpSpPr>
        <p:sp>
          <p:nvSpPr>
            <p:cNvPr id="1408" name="Google Shape;1408;p32"/>
            <p:cNvSpPr txBox="1"/>
            <p:nvPr/>
          </p:nvSpPr>
          <p:spPr>
            <a:xfrm flipH="1">
              <a:off x="2724824" y="2054750"/>
              <a:ext cx="2108100" cy="479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182875" rIns="91425" bIns="0" anchor="ctr" anchorCtr="0">
              <a:noAutofit/>
            </a:bodyPr>
            <a:lstStyle/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600">
                  <a:solidFill>
                    <a:srgbClr val="FF0000"/>
                  </a:solidFill>
                  <a:latin typeface="Bahnschrift" panose="020B0502040204020203" pitchFamily="34" charset="0"/>
                  <a:ea typeface="Dosis"/>
                  <a:cs typeface="Dosis"/>
                  <a:sym typeface="Dosis"/>
                </a:rPr>
                <a:t>Vài nhóm lệnh cần nhớ</a:t>
              </a:r>
              <a:endParaRPr sz="1600">
                <a:solidFill>
                  <a:srgbClr val="FF0000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endParaRPr>
            </a:p>
          </p:txBody>
        </p:sp>
        <p:sp>
          <p:nvSpPr>
            <p:cNvPr id="1409" name="Google Shape;1409;p32"/>
            <p:cNvSpPr/>
            <p:nvPr/>
          </p:nvSpPr>
          <p:spPr>
            <a:xfrm flipH="1">
              <a:off x="4991111" y="2065725"/>
              <a:ext cx="457500" cy="457500"/>
            </a:xfrm>
            <a:prstGeom prst="rect">
              <a:avLst/>
            </a:prstGeom>
            <a:solidFill>
              <a:srgbClr val="F2E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500">
                  <a:solidFill>
                    <a:schemeClr val="dk1"/>
                  </a:solidFill>
                  <a:latin typeface="Bahiana"/>
                  <a:ea typeface="Bahiana"/>
                  <a:cs typeface="Bahiana"/>
                  <a:sym typeface="Bahiana"/>
                </a:rPr>
                <a:t>01</a:t>
              </a:r>
              <a:endParaRPr sz="400">
                <a:solidFill>
                  <a:schemeClr val="dk1"/>
                </a:solidFill>
              </a:endParaRPr>
            </a:p>
          </p:txBody>
        </p:sp>
      </p:grpSp>
      <p:cxnSp>
        <p:nvCxnSpPr>
          <p:cNvPr id="1410" name="Google Shape;1410;p32"/>
          <p:cNvCxnSpPr>
            <a:cxnSpLocks/>
            <a:stCxn id="1409" idx="2"/>
            <a:endCxn id="1411" idx="0"/>
          </p:cNvCxnSpPr>
          <p:nvPr/>
        </p:nvCxnSpPr>
        <p:spPr>
          <a:xfrm flipH="1">
            <a:off x="5197775" y="2523225"/>
            <a:ext cx="3580" cy="336225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1412" name="Google Shape;1412;p32"/>
          <p:cNvCxnSpPr>
            <a:cxnSpLocks/>
            <a:stCxn id="1411" idx="2"/>
            <a:endCxn id="1413" idx="0"/>
          </p:cNvCxnSpPr>
          <p:nvPr/>
        </p:nvCxnSpPr>
        <p:spPr>
          <a:xfrm>
            <a:off x="5197775" y="3316950"/>
            <a:ext cx="0" cy="336225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1419" name="Google Shape;1419;p32"/>
          <p:cNvCxnSpPr>
            <a:stCxn id="1420" idx="1"/>
          </p:cNvCxnSpPr>
          <p:nvPr/>
        </p:nvCxnSpPr>
        <p:spPr>
          <a:xfrm flipH="1">
            <a:off x="1559925" y="1562200"/>
            <a:ext cx="1164900" cy="245400"/>
          </a:xfrm>
          <a:prstGeom prst="bentConnector3">
            <a:avLst>
              <a:gd name="adj1" fmla="val 99994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grpSp>
        <p:nvGrpSpPr>
          <p:cNvPr id="1421" name="Google Shape;1421;p32"/>
          <p:cNvGrpSpPr/>
          <p:nvPr/>
        </p:nvGrpSpPr>
        <p:grpSpPr>
          <a:xfrm>
            <a:off x="2724824" y="2848492"/>
            <a:ext cx="2701701" cy="479400"/>
            <a:chOff x="2724824" y="2848492"/>
            <a:chExt cx="2701701" cy="479400"/>
          </a:xfrm>
        </p:grpSpPr>
        <p:sp>
          <p:nvSpPr>
            <p:cNvPr id="1422" name="Google Shape;1422;p32"/>
            <p:cNvSpPr txBox="1"/>
            <p:nvPr/>
          </p:nvSpPr>
          <p:spPr>
            <a:xfrm flipH="1">
              <a:off x="2724824" y="2848492"/>
              <a:ext cx="2108100" cy="479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182875" rIns="91425" bIns="0" anchor="ctr" anchorCtr="0">
              <a:noAutofit/>
            </a:bodyPr>
            <a:lstStyle/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vi-VN" sz="1600">
                  <a:solidFill>
                    <a:schemeClr val="bg2"/>
                  </a:solidFill>
                  <a:latin typeface="Bahnschrift" panose="020B0502040204020203" pitchFamily="34" charset="0"/>
                  <a:ea typeface="Dosis"/>
                  <a:cs typeface="Dosis"/>
                  <a:sym typeface="Dosis"/>
                </a:rPr>
                <a:t>Xây dựng Datapath</a:t>
              </a:r>
            </a:p>
          </p:txBody>
        </p:sp>
        <p:sp>
          <p:nvSpPr>
            <p:cNvPr id="1411" name="Google Shape;1411;p32"/>
            <p:cNvSpPr/>
            <p:nvPr/>
          </p:nvSpPr>
          <p:spPr>
            <a:xfrm flipH="1">
              <a:off x="4969025" y="2859450"/>
              <a:ext cx="457500" cy="4575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500">
                  <a:solidFill>
                    <a:schemeClr val="dk1"/>
                  </a:solidFill>
                  <a:latin typeface="Bahiana"/>
                  <a:ea typeface="Bahiana"/>
                  <a:cs typeface="Bahiana"/>
                  <a:sym typeface="Bahiana"/>
                </a:rPr>
                <a:t>02</a:t>
              </a:r>
              <a:endParaRPr sz="400">
                <a:solidFill>
                  <a:schemeClr val="dk1"/>
                </a:solidFill>
              </a:endParaRPr>
            </a:p>
          </p:txBody>
        </p:sp>
      </p:grpSp>
      <p:grpSp>
        <p:nvGrpSpPr>
          <p:cNvPr id="1423" name="Google Shape;1423;p32"/>
          <p:cNvGrpSpPr/>
          <p:nvPr/>
        </p:nvGrpSpPr>
        <p:grpSpPr>
          <a:xfrm>
            <a:off x="2724824" y="3642233"/>
            <a:ext cx="2701701" cy="479400"/>
            <a:chOff x="2724824" y="3642233"/>
            <a:chExt cx="2701701" cy="479400"/>
          </a:xfrm>
        </p:grpSpPr>
        <p:sp>
          <p:nvSpPr>
            <p:cNvPr id="1424" name="Google Shape;1424;p32"/>
            <p:cNvSpPr txBox="1"/>
            <p:nvPr/>
          </p:nvSpPr>
          <p:spPr>
            <a:xfrm flipH="1">
              <a:off x="2724824" y="3642233"/>
              <a:ext cx="2108100" cy="479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182875" rIns="91425" bIns="0" anchor="ctr" anchorCtr="0">
              <a:noAutofit/>
            </a:bodyPr>
            <a:lstStyle/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600">
                  <a:solidFill>
                    <a:srgbClr val="F3F3F3"/>
                  </a:solidFill>
                  <a:latin typeface="Bahnschrift" panose="020B0502040204020203" pitchFamily="34" charset="0"/>
                  <a:ea typeface="Dosis"/>
                  <a:cs typeface="Dosis"/>
                  <a:sym typeface="Dosis"/>
                </a:rPr>
                <a:t>Hiện thực datapath đơn chu kì</a:t>
              </a:r>
              <a:endParaRPr sz="1600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endParaRPr>
            </a:p>
          </p:txBody>
        </p:sp>
        <p:sp>
          <p:nvSpPr>
            <p:cNvPr id="1413" name="Google Shape;1413;p32"/>
            <p:cNvSpPr/>
            <p:nvPr/>
          </p:nvSpPr>
          <p:spPr>
            <a:xfrm flipH="1">
              <a:off x="4969025" y="3653175"/>
              <a:ext cx="457500" cy="457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500">
                  <a:solidFill>
                    <a:schemeClr val="dk1"/>
                  </a:solidFill>
                  <a:latin typeface="Bahiana"/>
                  <a:ea typeface="Bahiana"/>
                  <a:cs typeface="Bahiana"/>
                  <a:sym typeface="Bahiana"/>
                </a:rPr>
                <a:t>03</a:t>
              </a:r>
              <a:endParaRPr sz="400">
                <a:solidFill>
                  <a:schemeClr val="dk1"/>
                </a:solidFill>
              </a:endParaRPr>
            </a:p>
          </p:txBody>
        </p:sp>
      </p:grpSp>
      <p:sp>
        <p:nvSpPr>
          <p:cNvPr id="1420" name="Google Shape;1420;p32"/>
          <p:cNvSpPr txBox="1"/>
          <p:nvPr/>
        </p:nvSpPr>
        <p:spPr>
          <a:xfrm>
            <a:off x="2724825" y="1384000"/>
            <a:ext cx="5699100" cy="356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237725" rIns="91425" bIns="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chemeClr val="dk2"/>
                </a:solidFill>
                <a:latin typeface="Comfortaa" pitchFamily="2" charset="0"/>
                <a:ea typeface="Bahiana"/>
                <a:cs typeface="Bahiana"/>
                <a:sym typeface="Bahiana"/>
              </a:rPr>
              <a:t>DATAPATH</a:t>
            </a:r>
            <a:endParaRPr sz="2400">
              <a:solidFill>
                <a:schemeClr val="dk2"/>
              </a:solidFill>
              <a:latin typeface="Comfortaa" pitchFamily="2" charset="0"/>
              <a:ea typeface="Bahiana"/>
              <a:cs typeface="Bahiana"/>
              <a:sym typeface="Bahiana"/>
            </a:endParaRPr>
          </a:p>
        </p:txBody>
      </p:sp>
      <p:cxnSp>
        <p:nvCxnSpPr>
          <p:cNvPr id="1432" name="Google Shape;1432;p32"/>
          <p:cNvCxnSpPr>
            <a:cxnSpLocks/>
            <a:stCxn id="1409" idx="0"/>
          </p:cNvCxnSpPr>
          <p:nvPr/>
        </p:nvCxnSpPr>
        <p:spPr>
          <a:xfrm flipV="1">
            <a:off x="5201355" y="1740400"/>
            <a:ext cx="0" cy="325325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353056E-F512-4A90-A492-D9BD65A3318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DDBC81-9D39-41B3-9939-69B910E23AD1}" type="slidenum">
              <a:rPr lang="vi-VN" smtClean="0"/>
              <a:pPr/>
              <a:t>20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9210105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6" name="Google Shape;2496;p39"/>
          <p:cNvSpPr/>
          <p:nvPr/>
        </p:nvSpPr>
        <p:spPr>
          <a:xfrm>
            <a:off x="3378" y="903452"/>
            <a:ext cx="8672052" cy="4253381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7" name="Google Shape;2497;p39"/>
          <p:cNvSpPr txBox="1">
            <a:spLocks noGrp="1"/>
          </p:cNvSpPr>
          <p:nvPr>
            <p:ph type="title"/>
          </p:nvPr>
        </p:nvSpPr>
        <p:spPr>
          <a:xfrm>
            <a:off x="181922" y="157167"/>
            <a:ext cx="815115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2800" err="1">
                <a:solidFill>
                  <a:schemeClr val="bg2"/>
                </a:solidFill>
                <a:latin typeface="Comfortaa" pitchFamily="2" charset="0"/>
              </a:rPr>
              <a:t>Vài</a:t>
            </a:r>
            <a:r>
              <a:rPr lang="en-US" sz="2800">
                <a:solidFill>
                  <a:schemeClr val="bg2"/>
                </a:solidFill>
                <a:latin typeface="Comfortaa" pitchFamily="2" charset="0"/>
              </a:rPr>
              <a:t> </a:t>
            </a:r>
            <a:r>
              <a:rPr lang="en-US" sz="2800" err="1">
                <a:solidFill>
                  <a:schemeClr val="bg2"/>
                </a:solidFill>
                <a:latin typeface="Comfortaa" pitchFamily="2" charset="0"/>
              </a:rPr>
              <a:t>điều</a:t>
            </a:r>
            <a:r>
              <a:rPr lang="en-US" sz="2800">
                <a:solidFill>
                  <a:schemeClr val="bg2"/>
                </a:solidFill>
                <a:latin typeface="Comfortaa" pitchFamily="2" charset="0"/>
              </a:rPr>
              <a:t> </a:t>
            </a:r>
            <a:r>
              <a:rPr lang="en-US" sz="2800" err="1">
                <a:solidFill>
                  <a:schemeClr val="bg2"/>
                </a:solidFill>
                <a:latin typeface="Comfortaa" pitchFamily="2" charset="0"/>
              </a:rPr>
              <a:t>cần</a:t>
            </a:r>
            <a:r>
              <a:rPr lang="en-US" sz="2800">
                <a:solidFill>
                  <a:schemeClr val="bg2"/>
                </a:solidFill>
                <a:latin typeface="Comfortaa" pitchFamily="2" charset="0"/>
              </a:rPr>
              <a:t> </a:t>
            </a:r>
            <a:r>
              <a:rPr lang="en-US" sz="2800" err="1">
                <a:solidFill>
                  <a:schemeClr val="bg2"/>
                </a:solidFill>
                <a:latin typeface="Comfortaa" pitchFamily="2" charset="0"/>
              </a:rPr>
              <a:t>lưu</a:t>
            </a:r>
            <a:r>
              <a:rPr lang="en-US" sz="2800">
                <a:solidFill>
                  <a:schemeClr val="bg2"/>
                </a:solidFill>
                <a:latin typeface="Comfortaa" pitchFamily="2" charset="0"/>
              </a:rPr>
              <a:t> ý</a:t>
            </a:r>
          </a:p>
        </p:txBody>
      </p:sp>
      <p:sp>
        <p:nvSpPr>
          <p:cNvPr id="61" name="Google Shape;2814;p44">
            <a:extLst>
              <a:ext uri="{FF2B5EF4-FFF2-40B4-BE49-F238E27FC236}">
                <a16:creationId xmlns:a16="http://schemas.microsoft.com/office/drawing/2014/main" id="{0CA94D02-F431-4262-B739-176CFFDC37E2}"/>
              </a:ext>
            </a:extLst>
          </p:cNvPr>
          <p:cNvSpPr/>
          <p:nvPr/>
        </p:nvSpPr>
        <p:spPr>
          <a:xfrm>
            <a:off x="181922" y="1137523"/>
            <a:ext cx="197400" cy="197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2504;p39">
            <a:extLst>
              <a:ext uri="{FF2B5EF4-FFF2-40B4-BE49-F238E27FC236}">
                <a16:creationId xmlns:a16="http://schemas.microsoft.com/office/drawing/2014/main" id="{2FB8431C-E62D-40EA-857A-BAC0281EE3A3}"/>
              </a:ext>
            </a:extLst>
          </p:cNvPr>
          <p:cNvSpPr txBox="1"/>
          <p:nvPr/>
        </p:nvSpPr>
        <p:spPr>
          <a:xfrm>
            <a:off x="411156" y="738988"/>
            <a:ext cx="6298519" cy="6991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1600" err="1">
                <a:solidFill>
                  <a:srgbClr val="C00000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Nhóm</a:t>
            </a:r>
            <a:r>
              <a:rPr lang="en-US" sz="1600">
                <a:solidFill>
                  <a:srgbClr val="C00000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</a:t>
            </a:r>
            <a:r>
              <a:rPr lang="en-US" sz="1600" err="1">
                <a:solidFill>
                  <a:srgbClr val="C00000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lệnh</a:t>
            </a:r>
            <a:r>
              <a:rPr lang="en-US" sz="1600">
                <a:solidFill>
                  <a:srgbClr val="C00000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</a:t>
            </a:r>
            <a:r>
              <a:rPr lang="en-US" sz="1600" err="1">
                <a:solidFill>
                  <a:srgbClr val="C00000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tham</a:t>
            </a:r>
            <a:r>
              <a:rPr lang="en-US" sz="1600">
                <a:solidFill>
                  <a:srgbClr val="C00000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</a:t>
            </a:r>
            <a:r>
              <a:rPr lang="en-US" sz="1600" err="1">
                <a:solidFill>
                  <a:srgbClr val="C00000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khảo</a:t>
            </a:r>
            <a:r>
              <a:rPr lang="en-US" sz="1600">
                <a:solidFill>
                  <a:srgbClr val="C00000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</a:t>
            </a:r>
            <a:r>
              <a:rPr lang="en-US" sz="1600" err="1">
                <a:solidFill>
                  <a:srgbClr val="C00000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bộ</a:t>
            </a:r>
            <a:r>
              <a:rPr lang="en-US" sz="1600">
                <a:solidFill>
                  <a:srgbClr val="C00000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</a:t>
            </a:r>
            <a:r>
              <a:rPr lang="en-US" sz="1600" err="1">
                <a:solidFill>
                  <a:srgbClr val="C00000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nhớ</a:t>
            </a:r>
            <a:r>
              <a:rPr lang="en-US" sz="1600">
                <a:solidFill>
                  <a:srgbClr val="C00000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</a:t>
            </a:r>
            <a:endParaRPr sz="1600">
              <a:solidFill>
                <a:srgbClr val="082F3D"/>
              </a:solidFill>
              <a:latin typeface="Bahnschrift" panose="020B0502040204020203" pitchFamily="34" charset="0"/>
              <a:ea typeface="Bahiana"/>
              <a:cs typeface="Bahiana"/>
              <a:sym typeface="Bahiana"/>
            </a:endParaRPr>
          </a:p>
        </p:txBody>
      </p:sp>
      <p:sp>
        <p:nvSpPr>
          <p:cNvPr id="226" name="Google Shape;2820;p44">
            <a:extLst>
              <a:ext uri="{FF2B5EF4-FFF2-40B4-BE49-F238E27FC236}">
                <a16:creationId xmlns:a16="http://schemas.microsoft.com/office/drawing/2014/main" id="{C9A60FFB-A007-4CC3-BE81-5AE5D95F5D86}"/>
              </a:ext>
            </a:extLst>
          </p:cNvPr>
          <p:cNvSpPr/>
          <p:nvPr/>
        </p:nvSpPr>
        <p:spPr>
          <a:xfrm>
            <a:off x="496484" y="1471720"/>
            <a:ext cx="197400" cy="1974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2504;p39">
            <a:extLst>
              <a:ext uri="{FF2B5EF4-FFF2-40B4-BE49-F238E27FC236}">
                <a16:creationId xmlns:a16="http://schemas.microsoft.com/office/drawing/2014/main" id="{2FB8431C-E62D-40EA-857A-BAC0281EE3A3}"/>
              </a:ext>
            </a:extLst>
          </p:cNvPr>
          <p:cNvSpPr txBox="1"/>
          <p:nvPr/>
        </p:nvSpPr>
        <p:spPr>
          <a:xfrm>
            <a:off x="727370" y="1318241"/>
            <a:ext cx="7605707" cy="6991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1600" err="1">
                <a:solidFill>
                  <a:schemeClr val="bg1"/>
                </a:solidFill>
                <a:latin typeface="Bahnschrift" panose="020B0502040204020203" pitchFamily="34" charset="0"/>
              </a:rPr>
              <a:t>Nạp</a:t>
            </a:r>
            <a:r>
              <a:rPr lang="en-US" sz="160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en-US" sz="1600" err="1">
                <a:solidFill>
                  <a:schemeClr val="bg1"/>
                </a:solidFill>
                <a:latin typeface="Bahnschrift" panose="020B0502040204020203" pitchFamily="34" charset="0"/>
              </a:rPr>
              <a:t>lệnh</a:t>
            </a:r>
            <a:r>
              <a:rPr lang="en-US" sz="1600">
                <a:solidFill>
                  <a:schemeClr val="bg1"/>
                </a:solidFill>
                <a:latin typeface="Bahnschrift" panose="020B0502040204020203" pitchFamily="34" charset="0"/>
              </a:rPr>
              <a:t> -&gt; </a:t>
            </a:r>
            <a:r>
              <a:rPr lang="en-US" sz="1600" err="1">
                <a:solidFill>
                  <a:schemeClr val="bg1"/>
                </a:solidFill>
                <a:latin typeface="Bahnschrift" panose="020B0502040204020203" pitchFamily="34" charset="0"/>
              </a:rPr>
              <a:t>Đọc</a:t>
            </a:r>
            <a:r>
              <a:rPr lang="en-US" sz="160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en-US" sz="1600" b="1" err="1">
                <a:solidFill>
                  <a:schemeClr val="bg1"/>
                </a:solidFill>
                <a:latin typeface="Bahnschrift" panose="020B0502040204020203" pitchFamily="34" charset="0"/>
              </a:rPr>
              <a:t>một</a:t>
            </a:r>
            <a:r>
              <a:rPr lang="en-US" sz="160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en-US" sz="1600" err="1">
                <a:solidFill>
                  <a:schemeClr val="bg1"/>
                </a:solidFill>
                <a:latin typeface="Bahnschrift" panose="020B0502040204020203" pitchFamily="34" charset="0"/>
              </a:rPr>
              <a:t>thanh</a:t>
            </a:r>
            <a:r>
              <a:rPr lang="en-US" sz="160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en-US" sz="1600" err="1">
                <a:solidFill>
                  <a:schemeClr val="bg1"/>
                </a:solidFill>
                <a:latin typeface="Bahnschrift" panose="020B0502040204020203" pitchFamily="34" charset="0"/>
              </a:rPr>
              <a:t>ghi</a:t>
            </a:r>
            <a:r>
              <a:rPr lang="en-US" sz="1600">
                <a:solidFill>
                  <a:schemeClr val="bg1"/>
                </a:solidFill>
                <a:latin typeface="Bahnschrift" panose="020B0502040204020203" pitchFamily="34" charset="0"/>
              </a:rPr>
              <a:t> -&gt; </a:t>
            </a:r>
            <a:r>
              <a:rPr lang="en-US" sz="1600" err="1">
                <a:solidFill>
                  <a:schemeClr val="bg1"/>
                </a:solidFill>
                <a:latin typeface="Bahnschrift" panose="020B0502040204020203" pitchFamily="34" charset="0"/>
              </a:rPr>
              <a:t>Sử</a:t>
            </a:r>
            <a:r>
              <a:rPr lang="en-US" sz="160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en-US" sz="1600" err="1">
                <a:solidFill>
                  <a:schemeClr val="bg1"/>
                </a:solidFill>
                <a:latin typeface="Bahnschrift" panose="020B0502040204020203" pitchFamily="34" charset="0"/>
              </a:rPr>
              <a:t>dụng</a:t>
            </a:r>
            <a:r>
              <a:rPr lang="en-US" sz="1600">
                <a:solidFill>
                  <a:schemeClr val="bg1"/>
                </a:solidFill>
                <a:latin typeface="Bahnschrift" panose="020B0502040204020203" pitchFamily="34" charset="0"/>
              </a:rPr>
              <a:t> ALU -&gt; </a:t>
            </a:r>
            <a:r>
              <a:rPr lang="en-US" sz="1600" err="1">
                <a:solidFill>
                  <a:schemeClr val="bg1"/>
                </a:solidFill>
                <a:latin typeface="Bahnschrift" panose="020B0502040204020203" pitchFamily="34" charset="0"/>
              </a:rPr>
              <a:t>Truy</a:t>
            </a:r>
            <a:r>
              <a:rPr lang="en-US" sz="160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en-US" sz="1600" err="1">
                <a:solidFill>
                  <a:schemeClr val="bg1"/>
                </a:solidFill>
                <a:latin typeface="Bahnschrift" panose="020B0502040204020203" pitchFamily="34" charset="0"/>
              </a:rPr>
              <a:t>xuất</a:t>
            </a:r>
            <a:r>
              <a:rPr lang="en-US" sz="160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en-US" sz="1600" err="1">
                <a:solidFill>
                  <a:schemeClr val="bg1"/>
                </a:solidFill>
                <a:latin typeface="Bahnschrift" panose="020B0502040204020203" pitchFamily="34" charset="0"/>
              </a:rPr>
              <a:t>bộ</a:t>
            </a:r>
            <a:r>
              <a:rPr lang="en-US" sz="160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en-US" sz="1600" err="1">
                <a:solidFill>
                  <a:schemeClr val="bg1"/>
                </a:solidFill>
                <a:latin typeface="Bahnschrift" panose="020B0502040204020203" pitchFamily="34" charset="0"/>
              </a:rPr>
              <a:t>nhớ</a:t>
            </a:r>
            <a:r>
              <a:rPr lang="en-US" sz="160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en-US" sz="1600" err="1">
                <a:solidFill>
                  <a:schemeClr val="bg1"/>
                </a:solidFill>
                <a:latin typeface="Bahnschrift" panose="020B0502040204020203" pitchFamily="34" charset="0"/>
              </a:rPr>
              <a:t>để</a:t>
            </a:r>
            <a:r>
              <a:rPr lang="en-US" sz="160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en-US" sz="1600" err="1">
                <a:solidFill>
                  <a:schemeClr val="bg1"/>
                </a:solidFill>
                <a:latin typeface="Bahnschrift" panose="020B0502040204020203" pitchFamily="34" charset="0"/>
              </a:rPr>
              <a:t>đọc</a:t>
            </a:r>
            <a:r>
              <a:rPr lang="en-US" sz="1600">
                <a:solidFill>
                  <a:schemeClr val="bg1"/>
                </a:solidFill>
                <a:latin typeface="Bahnschrift" panose="020B0502040204020203" pitchFamily="34" charset="0"/>
              </a:rPr>
              <a:t>/</a:t>
            </a:r>
            <a:r>
              <a:rPr lang="en-US" sz="1600" err="1">
                <a:solidFill>
                  <a:schemeClr val="bg1"/>
                </a:solidFill>
                <a:latin typeface="Bahnschrift" panose="020B0502040204020203" pitchFamily="34" charset="0"/>
              </a:rPr>
              <a:t>ghi</a:t>
            </a:r>
            <a:r>
              <a:rPr lang="en-US" sz="160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en-US" sz="1600" err="1">
                <a:solidFill>
                  <a:schemeClr val="bg1"/>
                </a:solidFill>
                <a:latin typeface="Bahnschrift" panose="020B0502040204020203" pitchFamily="34" charset="0"/>
              </a:rPr>
              <a:t>dữ</a:t>
            </a:r>
            <a:r>
              <a:rPr lang="en-US" sz="160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en-US" sz="1600" err="1">
                <a:solidFill>
                  <a:schemeClr val="bg1"/>
                </a:solidFill>
                <a:latin typeface="Bahnschrift" panose="020B0502040204020203" pitchFamily="34" charset="0"/>
              </a:rPr>
              <a:t>liệu</a:t>
            </a:r>
            <a:r>
              <a:rPr lang="en-US" sz="1600">
                <a:solidFill>
                  <a:schemeClr val="bg1"/>
                </a:solidFill>
                <a:latin typeface="Bahnschrift" panose="020B0502040204020203" pitchFamily="34" charset="0"/>
              </a:rPr>
              <a:t>.</a:t>
            </a:r>
          </a:p>
        </p:txBody>
      </p:sp>
      <p:sp>
        <p:nvSpPr>
          <p:cNvPr id="23" name="Google Shape;2820;p44">
            <a:extLst>
              <a:ext uri="{FF2B5EF4-FFF2-40B4-BE49-F238E27FC236}">
                <a16:creationId xmlns:a16="http://schemas.microsoft.com/office/drawing/2014/main" id="{C9A60FFB-A007-4CC3-BE81-5AE5D95F5D86}"/>
              </a:ext>
            </a:extLst>
          </p:cNvPr>
          <p:cNvSpPr/>
          <p:nvPr/>
        </p:nvSpPr>
        <p:spPr>
          <a:xfrm>
            <a:off x="490800" y="3226816"/>
            <a:ext cx="197400" cy="1974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814;p44">
            <a:extLst>
              <a:ext uri="{FF2B5EF4-FFF2-40B4-BE49-F238E27FC236}">
                <a16:creationId xmlns:a16="http://schemas.microsoft.com/office/drawing/2014/main" id="{20D81B49-BAE2-4433-92C4-33D811B23CAA}"/>
              </a:ext>
            </a:extLst>
          </p:cNvPr>
          <p:cNvSpPr/>
          <p:nvPr/>
        </p:nvSpPr>
        <p:spPr>
          <a:xfrm>
            <a:off x="181922" y="2024000"/>
            <a:ext cx="197400" cy="197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504;p39">
            <a:extLst>
              <a:ext uri="{FF2B5EF4-FFF2-40B4-BE49-F238E27FC236}">
                <a16:creationId xmlns:a16="http://schemas.microsoft.com/office/drawing/2014/main" id="{0D0010AA-0D6C-47C2-B057-9F3C2418CB7E}"/>
              </a:ext>
            </a:extLst>
          </p:cNvPr>
          <p:cNvSpPr txBox="1"/>
          <p:nvPr/>
        </p:nvSpPr>
        <p:spPr>
          <a:xfrm>
            <a:off x="379322" y="1636746"/>
            <a:ext cx="6298519" cy="6991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1600" err="1">
                <a:solidFill>
                  <a:srgbClr val="C00000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Nhóm</a:t>
            </a:r>
            <a:r>
              <a:rPr lang="en-US" sz="1600">
                <a:solidFill>
                  <a:srgbClr val="C00000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</a:t>
            </a:r>
            <a:r>
              <a:rPr lang="en-US" sz="1600" err="1">
                <a:solidFill>
                  <a:srgbClr val="C00000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lệnh</a:t>
            </a:r>
            <a:r>
              <a:rPr lang="en-US" sz="1600">
                <a:solidFill>
                  <a:srgbClr val="C00000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logic – </a:t>
            </a:r>
            <a:r>
              <a:rPr lang="en-US" sz="1600" err="1">
                <a:solidFill>
                  <a:srgbClr val="C00000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số</a:t>
            </a:r>
            <a:r>
              <a:rPr lang="en-US" sz="1600">
                <a:solidFill>
                  <a:srgbClr val="C00000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học</a:t>
            </a:r>
            <a:endParaRPr sz="1600">
              <a:solidFill>
                <a:srgbClr val="082F3D"/>
              </a:solidFill>
              <a:latin typeface="Bahnschrift" panose="020B0502040204020203" pitchFamily="34" charset="0"/>
              <a:ea typeface="Bahiana"/>
              <a:cs typeface="Bahiana"/>
              <a:sym typeface="Bahiana"/>
            </a:endParaRPr>
          </a:p>
        </p:txBody>
      </p:sp>
      <p:sp>
        <p:nvSpPr>
          <p:cNvPr id="27" name="Google Shape;2820;p44">
            <a:extLst>
              <a:ext uri="{FF2B5EF4-FFF2-40B4-BE49-F238E27FC236}">
                <a16:creationId xmlns:a16="http://schemas.microsoft.com/office/drawing/2014/main" id="{74A4C65A-5F05-436C-85B4-DC1551B8B1BC}"/>
              </a:ext>
            </a:extLst>
          </p:cNvPr>
          <p:cNvSpPr/>
          <p:nvPr/>
        </p:nvSpPr>
        <p:spPr>
          <a:xfrm>
            <a:off x="490800" y="2401641"/>
            <a:ext cx="197400" cy="1974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504;p39">
            <a:extLst>
              <a:ext uri="{FF2B5EF4-FFF2-40B4-BE49-F238E27FC236}">
                <a16:creationId xmlns:a16="http://schemas.microsoft.com/office/drawing/2014/main" id="{BBF1493D-53B1-4130-937F-22B3E2A1981F}"/>
              </a:ext>
            </a:extLst>
          </p:cNvPr>
          <p:cNvSpPr txBox="1"/>
          <p:nvPr/>
        </p:nvSpPr>
        <p:spPr>
          <a:xfrm>
            <a:off x="709220" y="2011125"/>
            <a:ext cx="7605707" cy="6991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1600" err="1">
                <a:solidFill>
                  <a:schemeClr val="bg1"/>
                </a:solidFill>
                <a:latin typeface="Bahnschrift" panose="020B0502040204020203" pitchFamily="34" charset="0"/>
              </a:rPr>
              <a:t>Nạp</a:t>
            </a:r>
            <a:r>
              <a:rPr lang="en-US" sz="160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en-US" sz="1600" err="1">
                <a:solidFill>
                  <a:schemeClr val="bg1"/>
                </a:solidFill>
                <a:latin typeface="Bahnschrift" panose="020B0502040204020203" pitchFamily="34" charset="0"/>
              </a:rPr>
              <a:t>lệnh</a:t>
            </a:r>
            <a:r>
              <a:rPr lang="en-US" sz="1600">
                <a:solidFill>
                  <a:schemeClr val="bg1"/>
                </a:solidFill>
                <a:latin typeface="Bahnschrift" panose="020B0502040204020203" pitchFamily="34" charset="0"/>
              </a:rPr>
              <a:t> -&gt; </a:t>
            </a:r>
            <a:r>
              <a:rPr lang="en-US" sz="1600" err="1">
                <a:solidFill>
                  <a:schemeClr val="bg1"/>
                </a:solidFill>
                <a:latin typeface="Bahnschrift" panose="020B0502040204020203" pitchFamily="34" charset="0"/>
              </a:rPr>
              <a:t>Đọc</a:t>
            </a:r>
            <a:r>
              <a:rPr lang="en-US" sz="160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en-US" sz="1600" b="1" err="1">
                <a:solidFill>
                  <a:schemeClr val="bg1"/>
                </a:solidFill>
                <a:latin typeface="Bahnschrift" panose="020B0502040204020203" pitchFamily="34" charset="0"/>
              </a:rPr>
              <a:t>hai</a:t>
            </a:r>
            <a:r>
              <a:rPr lang="en-US" sz="160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en-US" sz="1600" err="1">
                <a:solidFill>
                  <a:schemeClr val="bg1"/>
                </a:solidFill>
                <a:latin typeface="Bahnschrift" panose="020B0502040204020203" pitchFamily="34" charset="0"/>
              </a:rPr>
              <a:t>thanh</a:t>
            </a:r>
            <a:r>
              <a:rPr lang="en-US" sz="160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en-US" sz="1600" err="1">
                <a:solidFill>
                  <a:schemeClr val="bg1"/>
                </a:solidFill>
                <a:latin typeface="Bahnschrift" panose="020B0502040204020203" pitchFamily="34" charset="0"/>
              </a:rPr>
              <a:t>ghi</a:t>
            </a:r>
            <a:r>
              <a:rPr lang="en-US" sz="1600">
                <a:solidFill>
                  <a:schemeClr val="bg1"/>
                </a:solidFill>
                <a:latin typeface="Bahnschrift" panose="020B0502040204020203" pitchFamily="34" charset="0"/>
              </a:rPr>
              <a:t> -&gt; </a:t>
            </a:r>
            <a:r>
              <a:rPr lang="en-US" sz="1600" err="1">
                <a:solidFill>
                  <a:schemeClr val="bg1"/>
                </a:solidFill>
                <a:latin typeface="Bahnschrift" panose="020B0502040204020203" pitchFamily="34" charset="0"/>
              </a:rPr>
              <a:t>Sử</a:t>
            </a:r>
            <a:r>
              <a:rPr lang="en-US" sz="160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en-US" sz="1600" err="1">
                <a:solidFill>
                  <a:schemeClr val="bg1"/>
                </a:solidFill>
                <a:latin typeface="Bahnschrift" panose="020B0502040204020203" pitchFamily="34" charset="0"/>
              </a:rPr>
              <a:t>dụng</a:t>
            </a:r>
            <a:r>
              <a:rPr lang="en-US" sz="1600">
                <a:solidFill>
                  <a:schemeClr val="bg1"/>
                </a:solidFill>
                <a:latin typeface="Bahnschrift" panose="020B0502040204020203" pitchFamily="34" charset="0"/>
              </a:rPr>
              <a:t> ALU -&gt; </a:t>
            </a:r>
            <a:r>
              <a:rPr lang="en-US" sz="1600" err="1">
                <a:solidFill>
                  <a:schemeClr val="bg1"/>
                </a:solidFill>
                <a:latin typeface="Bahnschrift" panose="020B0502040204020203" pitchFamily="34" charset="0"/>
              </a:rPr>
              <a:t>Ghi</a:t>
            </a:r>
            <a:r>
              <a:rPr lang="en-US" sz="160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en-US" sz="1600" err="1">
                <a:solidFill>
                  <a:schemeClr val="bg1"/>
                </a:solidFill>
                <a:latin typeface="Bahnschrift" panose="020B0502040204020203" pitchFamily="34" charset="0"/>
              </a:rPr>
              <a:t>dữ</a:t>
            </a:r>
            <a:r>
              <a:rPr lang="en-US" sz="160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en-US" sz="1600" err="1">
                <a:solidFill>
                  <a:schemeClr val="bg1"/>
                </a:solidFill>
                <a:latin typeface="Bahnschrift" panose="020B0502040204020203" pitchFamily="34" charset="0"/>
              </a:rPr>
              <a:t>liệu</a:t>
            </a:r>
            <a:r>
              <a:rPr lang="en-US" sz="160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en-US" sz="1600" err="1">
                <a:solidFill>
                  <a:schemeClr val="bg1"/>
                </a:solidFill>
                <a:latin typeface="Bahnschrift" panose="020B0502040204020203" pitchFamily="34" charset="0"/>
              </a:rPr>
              <a:t>vào</a:t>
            </a:r>
            <a:r>
              <a:rPr lang="en-US" sz="160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en-US" sz="1600" err="1">
                <a:solidFill>
                  <a:schemeClr val="bg1"/>
                </a:solidFill>
                <a:latin typeface="Bahnschrift" panose="020B0502040204020203" pitchFamily="34" charset="0"/>
              </a:rPr>
              <a:t>thanh</a:t>
            </a:r>
            <a:r>
              <a:rPr lang="en-US" sz="160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en-US" sz="1600" err="1">
                <a:solidFill>
                  <a:schemeClr val="bg1"/>
                </a:solidFill>
                <a:latin typeface="Bahnschrift" panose="020B0502040204020203" pitchFamily="34" charset="0"/>
              </a:rPr>
              <a:t>ghi</a:t>
            </a:r>
            <a:r>
              <a:rPr lang="en-US" sz="1600">
                <a:solidFill>
                  <a:schemeClr val="bg1"/>
                </a:solidFill>
                <a:latin typeface="Bahnschrift" panose="020B0502040204020203" pitchFamily="34" charset="0"/>
              </a:rPr>
              <a:t>.</a:t>
            </a:r>
          </a:p>
        </p:txBody>
      </p:sp>
      <p:sp>
        <p:nvSpPr>
          <p:cNvPr id="29" name="Google Shape;2814;p44">
            <a:extLst>
              <a:ext uri="{FF2B5EF4-FFF2-40B4-BE49-F238E27FC236}">
                <a16:creationId xmlns:a16="http://schemas.microsoft.com/office/drawing/2014/main" id="{DA51920E-A499-469A-B3C5-37BF00F12122}"/>
              </a:ext>
            </a:extLst>
          </p:cNvPr>
          <p:cNvSpPr/>
          <p:nvPr/>
        </p:nvSpPr>
        <p:spPr>
          <a:xfrm>
            <a:off x="181922" y="2802520"/>
            <a:ext cx="197400" cy="197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2504;p39">
            <a:extLst>
              <a:ext uri="{FF2B5EF4-FFF2-40B4-BE49-F238E27FC236}">
                <a16:creationId xmlns:a16="http://schemas.microsoft.com/office/drawing/2014/main" id="{F964D074-EB79-4D22-AC21-9FBDD261E016}"/>
              </a:ext>
            </a:extLst>
          </p:cNvPr>
          <p:cNvSpPr txBox="1"/>
          <p:nvPr/>
        </p:nvSpPr>
        <p:spPr>
          <a:xfrm>
            <a:off x="411156" y="2397568"/>
            <a:ext cx="6298519" cy="6991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1600" err="1">
                <a:solidFill>
                  <a:srgbClr val="C00000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Nhóm</a:t>
            </a:r>
            <a:r>
              <a:rPr lang="en-US" sz="1600">
                <a:solidFill>
                  <a:srgbClr val="C00000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</a:t>
            </a:r>
            <a:r>
              <a:rPr lang="en-US" sz="1600" err="1">
                <a:solidFill>
                  <a:srgbClr val="C00000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lệnh</a:t>
            </a:r>
            <a:r>
              <a:rPr lang="en-US" sz="1600">
                <a:solidFill>
                  <a:srgbClr val="C00000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</a:t>
            </a:r>
            <a:r>
              <a:rPr lang="en-US" sz="1600" err="1">
                <a:solidFill>
                  <a:srgbClr val="C00000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rẽ</a:t>
            </a:r>
            <a:r>
              <a:rPr lang="en-US" sz="1600">
                <a:solidFill>
                  <a:srgbClr val="C00000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</a:t>
            </a:r>
            <a:r>
              <a:rPr lang="en-US" sz="1600" err="1">
                <a:solidFill>
                  <a:srgbClr val="C00000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nhánh</a:t>
            </a:r>
            <a:endParaRPr sz="1600">
              <a:solidFill>
                <a:srgbClr val="082F3D"/>
              </a:solidFill>
              <a:latin typeface="Bahnschrift" panose="020B0502040204020203" pitchFamily="34" charset="0"/>
              <a:ea typeface="Bahiana"/>
              <a:cs typeface="Bahiana"/>
              <a:sym typeface="Bahiana"/>
            </a:endParaRPr>
          </a:p>
        </p:txBody>
      </p:sp>
      <p:sp>
        <p:nvSpPr>
          <p:cNvPr id="31" name="Google Shape;2504;p39">
            <a:extLst>
              <a:ext uri="{FF2B5EF4-FFF2-40B4-BE49-F238E27FC236}">
                <a16:creationId xmlns:a16="http://schemas.microsoft.com/office/drawing/2014/main" id="{2D764843-AE3C-400B-8DA8-12B85DF490ED}"/>
              </a:ext>
            </a:extLst>
          </p:cNvPr>
          <p:cNvSpPr txBox="1"/>
          <p:nvPr/>
        </p:nvSpPr>
        <p:spPr>
          <a:xfrm>
            <a:off x="698710" y="3067559"/>
            <a:ext cx="7605707" cy="6991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1600" err="1">
                <a:solidFill>
                  <a:schemeClr val="bg1"/>
                </a:solidFill>
                <a:latin typeface="Bahnschrift" panose="020B0502040204020203" pitchFamily="34" charset="0"/>
              </a:rPr>
              <a:t>Nạp</a:t>
            </a:r>
            <a:r>
              <a:rPr lang="en-US" sz="160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en-US" sz="1600" err="1">
                <a:solidFill>
                  <a:schemeClr val="bg1"/>
                </a:solidFill>
                <a:latin typeface="Bahnschrift" panose="020B0502040204020203" pitchFamily="34" charset="0"/>
              </a:rPr>
              <a:t>lệnh</a:t>
            </a:r>
            <a:r>
              <a:rPr lang="en-US" sz="1600">
                <a:solidFill>
                  <a:schemeClr val="bg1"/>
                </a:solidFill>
                <a:latin typeface="Bahnschrift" panose="020B0502040204020203" pitchFamily="34" charset="0"/>
              </a:rPr>
              <a:t> -&gt; </a:t>
            </a:r>
            <a:r>
              <a:rPr lang="en-US" sz="1600" err="1">
                <a:solidFill>
                  <a:schemeClr val="bg1"/>
                </a:solidFill>
                <a:latin typeface="Bahnschrift" panose="020B0502040204020203" pitchFamily="34" charset="0"/>
              </a:rPr>
              <a:t>Đọc</a:t>
            </a:r>
            <a:r>
              <a:rPr lang="en-US" sz="160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en-US" sz="1600" b="1" err="1">
                <a:solidFill>
                  <a:schemeClr val="bg1"/>
                </a:solidFill>
                <a:latin typeface="Bahnschrift" panose="020B0502040204020203" pitchFamily="34" charset="0"/>
              </a:rPr>
              <a:t>hai</a:t>
            </a:r>
            <a:r>
              <a:rPr lang="en-US" sz="160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en-US" sz="1600" err="1">
                <a:solidFill>
                  <a:schemeClr val="bg1"/>
                </a:solidFill>
                <a:latin typeface="Bahnschrift" panose="020B0502040204020203" pitchFamily="34" charset="0"/>
              </a:rPr>
              <a:t>thanh</a:t>
            </a:r>
            <a:r>
              <a:rPr lang="en-US" sz="160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en-US" sz="1600" err="1">
                <a:solidFill>
                  <a:schemeClr val="bg1"/>
                </a:solidFill>
                <a:latin typeface="Bahnschrift" panose="020B0502040204020203" pitchFamily="34" charset="0"/>
              </a:rPr>
              <a:t>ghi</a:t>
            </a:r>
            <a:r>
              <a:rPr lang="en-US" sz="1600">
                <a:solidFill>
                  <a:schemeClr val="bg1"/>
                </a:solidFill>
                <a:latin typeface="Bahnschrift" panose="020B0502040204020203" pitchFamily="34" charset="0"/>
              </a:rPr>
              <a:t> -&gt; </a:t>
            </a:r>
            <a:r>
              <a:rPr lang="en-US" sz="1600" err="1">
                <a:solidFill>
                  <a:schemeClr val="bg1"/>
                </a:solidFill>
                <a:latin typeface="Bahnschrift" panose="020B0502040204020203" pitchFamily="34" charset="0"/>
              </a:rPr>
              <a:t>Sử</a:t>
            </a:r>
            <a:r>
              <a:rPr lang="en-US" sz="160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en-US" sz="1600" err="1">
                <a:solidFill>
                  <a:schemeClr val="bg1"/>
                </a:solidFill>
                <a:latin typeface="Bahnschrift" panose="020B0502040204020203" pitchFamily="34" charset="0"/>
              </a:rPr>
              <a:t>dụng</a:t>
            </a:r>
            <a:r>
              <a:rPr lang="en-US" sz="1600">
                <a:solidFill>
                  <a:schemeClr val="bg1"/>
                </a:solidFill>
                <a:latin typeface="Bahnschrift" panose="020B0502040204020203" pitchFamily="34" charset="0"/>
              </a:rPr>
              <a:t> ALU -&gt; </a:t>
            </a:r>
            <a:r>
              <a:rPr lang="en-US" sz="1600" err="1">
                <a:solidFill>
                  <a:schemeClr val="bg1"/>
                </a:solidFill>
                <a:latin typeface="Bahnschrift" panose="020B0502040204020203" pitchFamily="34" charset="0"/>
              </a:rPr>
              <a:t>Chuyển</a:t>
            </a:r>
            <a:r>
              <a:rPr lang="en-US" sz="160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en-US" sz="1600" err="1">
                <a:solidFill>
                  <a:schemeClr val="bg1"/>
                </a:solidFill>
                <a:latin typeface="Bahnschrift" panose="020B0502040204020203" pitchFamily="34" charset="0"/>
              </a:rPr>
              <a:t>đến</a:t>
            </a:r>
            <a:r>
              <a:rPr lang="en-US" sz="160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en-US" sz="1600" err="1">
                <a:solidFill>
                  <a:schemeClr val="bg1"/>
                </a:solidFill>
                <a:latin typeface="Bahnschrift" panose="020B0502040204020203" pitchFamily="34" charset="0"/>
              </a:rPr>
              <a:t>địa</a:t>
            </a:r>
            <a:r>
              <a:rPr lang="en-US" sz="160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en-US" sz="1600" err="1">
                <a:solidFill>
                  <a:schemeClr val="bg1"/>
                </a:solidFill>
                <a:latin typeface="Bahnschrift" panose="020B0502040204020203" pitchFamily="34" charset="0"/>
              </a:rPr>
              <a:t>chỉ</a:t>
            </a:r>
            <a:r>
              <a:rPr lang="en-US" sz="160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en-US" sz="1600" err="1">
                <a:solidFill>
                  <a:schemeClr val="bg1"/>
                </a:solidFill>
                <a:latin typeface="Bahnschrift" panose="020B0502040204020203" pitchFamily="34" charset="0"/>
              </a:rPr>
              <a:t>lệnh</a:t>
            </a:r>
            <a:r>
              <a:rPr lang="en-US" sz="160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en-US" sz="1600" err="1">
                <a:solidFill>
                  <a:schemeClr val="bg1"/>
                </a:solidFill>
                <a:latin typeface="Bahnschrift" panose="020B0502040204020203" pitchFamily="34" charset="0"/>
              </a:rPr>
              <a:t>kế</a:t>
            </a:r>
            <a:r>
              <a:rPr lang="en-US" sz="160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en-US" sz="1600" err="1">
                <a:solidFill>
                  <a:schemeClr val="bg1"/>
                </a:solidFill>
                <a:latin typeface="Bahnschrift" panose="020B0502040204020203" pitchFamily="34" charset="0"/>
              </a:rPr>
              <a:t>tiếp</a:t>
            </a:r>
            <a:r>
              <a:rPr lang="en-US" sz="160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en-US" sz="1600" err="1">
                <a:solidFill>
                  <a:schemeClr val="bg1"/>
                </a:solidFill>
                <a:latin typeface="Bahnschrift" panose="020B0502040204020203" pitchFamily="34" charset="0"/>
              </a:rPr>
              <a:t>dựa</a:t>
            </a:r>
            <a:r>
              <a:rPr lang="en-US" sz="160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en-US" sz="1600" err="1">
                <a:solidFill>
                  <a:schemeClr val="bg1"/>
                </a:solidFill>
                <a:latin typeface="Bahnschrift" panose="020B0502040204020203" pitchFamily="34" charset="0"/>
              </a:rPr>
              <a:t>theo</a:t>
            </a:r>
            <a:r>
              <a:rPr lang="en-US" sz="160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en-US" sz="1600" err="1">
                <a:solidFill>
                  <a:schemeClr val="bg1"/>
                </a:solidFill>
                <a:latin typeface="Bahnschrift" panose="020B0502040204020203" pitchFamily="34" charset="0"/>
              </a:rPr>
              <a:t>kết</a:t>
            </a:r>
            <a:r>
              <a:rPr lang="en-US" sz="160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en-US" sz="1600" err="1">
                <a:solidFill>
                  <a:schemeClr val="bg1"/>
                </a:solidFill>
                <a:latin typeface="Bahnschrift" panose="020B0502040204020203" pitchFamily="34" charset="0"/>
              </a:rPr>
              <a:t>quả</a:t>
            </a:r>
            <a:r>
              <a:rPr lang="en-US" sz="1600">
                <a:solidFill>
                  <a:schemeClr val="bg1"/>
                </a:solidFill>
                <a:latin typeface="Bahnschrift" panose="020B0502040204020203" pitchFamily="34" charset="0"/>
              </a:rPr>
              <a:t> so </a:t>
            </a:r>
            <a:r>
              <a:rPr lang="en-US" sz="1600" err="1">
                <a:solidFill>
                  <a:schemeClr val="bg1"/>
                </a:solidFill>
                <a:latin typeface="Bahnschrift" panose="020B0502040204020203" pitchFamily="34" charset="0"/>
              </a:rPr>
              <a:t>sánh</a:t>
            </a:r>
            <a:r>
              <a:rPr lang="en-US" sz="1600">
                <a:solidFill>
                  <a:schemeClr val="bg1"/>
                </a:solidFill>
                <a:latin typeface="Bahnschrift" panose="020B0502040204020203" pitchFamily="34" charset="0"/>
              </a:rPr>
              <a:t>. </a:t>
            </a:r>
          </a:p>
        </p:txBody>
      </p:sp>
      <p:sp>
        <p:nvSpPr>
          <p:cNvPr id="17" name="Slide Number Placeholder 1">
            <a:extLst>
              <a:ext uri="{FF2B5EF4-FFF2-40B4-BE49-F238E27FC236}">
                <a16:creationId xmlns:a16="http://schemas.microsoft.com/office/drawing/2014/main" id="{38FA3D46-5D68-489A-8B71-09FE6A6874BD}"/>
              </a:ext>
            </a:extLst>
          </p:cNvPr>
          <p:cNvSpPr txBox="1">
            <a:spLocks/>
          </p:cNvSpPr>
          <p:nvPr/>
        </p:nvSpPr>
        <p:spPr>
          <a:xfrm>
            <a:off x="7086600" y="4844198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200" b="0" i="0" u="none" strike="noStrike" cap="none">
                <a:solidFill>
                  <a:schemeClr val="accent2"/>
                </a:solidFill>
                <a:latin typeface="Comfortaa" panose="00000500000000000000" pitchFamily="2" charset="0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76DDBC81-9D39-41B3-9939-69B910E23AD1}" type="slidenum">
              <a:rPr lang="vi-VN" smtClean="0"/>
              <a:pPr/>
              <a:t>21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0121688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6" name="Google Shape;2496;p39"/>
          <p:cNvSpPr/>
          <p:nvPr/>
        </p:nvSpPr>
        <p:spPr>
          <a:xfrm>
            <a:off x="3378" y="903452"/>
            <a:ext cx="8672052" cy="4253381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7" name="Google Shape;2497;p39"/>
          <p:cNvSpPr txBox="1">
            <a:spLocks noGrp="1"/>
          </p:cNvSpPr>
          <p:nvPr>
            <p:ph type="title"/>
          </p:nvPr>
        </p:nvSpPr>
        <p:spPr>
          <a:xfrm>
            <a:off x="181922" y="157167"/>
            <a:ext cx="815115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2800" err="1">
                <a:solidFill>
                  <a:schemeClr val="bg2"/>
                </a:solidFill>
                <a:latin typeface="Comfortaa" pitchFamily="2" charset="0"/>
              </a:rPr>
              <a:t>Vài</a:t>
            </a:r>
            <a:r>
              <a:rPr lang="en-US" sz="2800">
                <a:solidFill>
                  <a:schemeClr val="bg2"/>
                </a:solidFill>
                <a:latin typeface="Comfortaa" pitchFamily="2" charset="0"/>
              </a:rPr>
              <a:t> </a:t>
            </a:r>
            <a:r>
              <a:rPr lang="en-US" sz="2800" err="1">
                <a:solidFill>
                  <a:schemeClr val="bg2"/>
                </a:solidFill>
                <a:latin typeface="Comfortaa" pitchFamily="2" charset="0"/>
              </a:rPr>
              <a:t>điều</a:t>
            </a:r>
            <a:r>
              <a:rPr lang="en-US" sz="2800">
                <a:solidFill>
                  <a:schemeClr val="bg2"/>
                </a:solidFill>
                <a:latin typeface="Comfortaa" pitchFamily="2" charset="0"/>
              </a:rPr>
              <a:t> </a:t>
            </a:r>
            <a:r>
              <a:rPr lang="en-US" sz="2800" err="1">
                <a:solidFill>
                  <a:schemeClr val="bg2"/>
                </a:solidFill>
                <a:latin typeface="Comfortaa" pitchFamily="2" charset="0"/>
              </a:rPr>
              <a:t>cần</a:t>
            </a:r>
            <a:r>
              <a:rPr lang="en-US" sz="2800">
                <a:solidFill>
                  <a:schemeClr val="bg2"/>
                </a:solidFill>
                <a:latin typeface="Comfortaa" pitchFamily="2" charset="0"/>
              </a:rPr>
              <a:t> </a:t>
            </a:r>
            <a:r>
              <a:rPr lang="en-US" sz="2800" err="1">
                <a:solidFill>
                  <a:schemeClr val="bg2"/>
                </a:solidFill>
                <a:latin typeface="Comfortaa" pitchFamily="2" charset="0"/>
              </a:rPr>
              <a:t>lưu</a:t>
            </a:r>
            <a:r>
              <a:rPr lang="en-US" sz="2800">
                <a:solidFill>
                  <a:schemeClr val="bg2"/>
                </a:solidFill>
                <a:latin typeface="Comfortaa" pitchFamily="2" charset="0"/>
              </a:rPr>
              <a:t> ý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7D323D1-C76A-4CD8-B385-4FBD0A7C5A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903451"/>
            <a:ext cx="8677647" cy="2291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43B6DAFF-66B0-4004-90C3-D66389A071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194893"/>
            <a:ext cx="8678809" cy="1948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7A228617-FF26-4DDC-9DE0-1B0D355463EF}"/>
              </a:ext>
            </a:extLst>
          </p:cNvPr>
          <p:cNvSpPr txBox="1">
            <a:spLocks/>
          </p:cNvSpPr>
          <p:nvPr/>
        </p:nvSpPr>
        <p:spPr>
          <a:xfrm>
            <a:off x="7086600" y="4844198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200" b="0" i="0" u="none" strike="noStrike" cap="none">
                <a:solidFill>
                  <a:schemeClr val="accent2"/>
                </a:solidFill>
                <a:latin typeface="Comfortaa" panose="00000500000000000000" pitchFamily="2" charset="0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76DDBC81-9D39-41B3-9939-69B910E23AD1}" type="slidenum">
              <a:rPr lang="vi-VN" smtClean="0"/>
              <a:pPr/>
              <a:t>22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8418702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4" name="Google Shape;1294;p3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accent1"/>
                </a:solidFill>
                <a:latin typeface="Comfortaa" pitchFamily="2" charset="0"/>
              </a:rPr>
              <a:t>2 DATAPATH</a:t>
            </a:r>
          </a:p>
        </p:txBody>
      </p:sp>
      <p:grpSp>
        <p:nvGrpSpPr>
          <p:cNvPr id="1295" name="Google Shape;1295;p32"/>
          <p:cNvGrpSpPr/>
          <p:nvPr/>
        </p:nvGrpSpPr>
        <p:grpSpPr>
          <a:xfrm>
            <a:off x="672416" y="1901391"/>
            <a:ext cx="1645796" cy="2542221"/>
            <a:chOff x="2473100" y="3036550"/>
            <a:chExt cx="1073929" cy="1658872"/>
          </a:xfrm>
        </p:grpSpPr>
        <p:sp>
          <p:nvSpPr>
            <p:cNvPr id="1296" name="Google Shape;1296;p32"/>
            <p:cNvSpPr/>
            <p:nvPr/>
          </p:nvSpPr>
          <p:spPr>
            <a:xfrm>
              <a:off x="3436849" y="3901414"/>
              <a:ext cx="8309" cy="21933"/>
            </a:xfrm>
            <a:custGeom>
              <a:avLst/>
              <a:gdLst/>
              <a:ahLst/>
              <a:cxnLst/>
              <a:rect l="l" t="t" r="r" b="b"/>
              <a:pathLst>
                <a:path w="222" h="586" extrusionOk="0">
                  <a:moveTo>
                    <a:pt x="148" y="1"/>
                  </a:moveTo>
                  <a:cubicBezTo>
                    <a:pt x="124" y="1"/>
                    <a:pt x="101" y="14"/>
                    <a:pt x="94" y="46"/>
                  </a:cubicBezTo>
                  <a:cubicBezTo>
                    <a:pt x="68" y="199"/>
                    <a:pt x="38" y="354"/>
                    <a:pt x="8" y="510"/>
                  </a:cubicBezTo>
                  <a:cubicBezTo>
                    <a:pt x="0" y="555"/>
                    <a:pt x="40" y="586"/>
                    <a:pt x="76" y="586"/>
                  </a:cubicBezTo>
                  <a:cubicBezTo>
                    <a:pt x="100" y="586"/>
                    <a:pt x="122" y="572"/>
                    <a:pt x="128" y="540"/>
                  </a:cubicBezTo>
                  <a:lnTo>
                    <a:pt x="213" y="76"/>
                  </a:lnTo>
                  <a:cubicBezTo>
                    <a:pt x="222" y="31"/>
                    <a:pt x="183" y="1"/>
                    <a:pt x="148" y="1"/>
                  </a:cubicBezTo>
                  <a:close/>
                </a:path>
              </a:pathLst>
            </a:custGeom>
            <a:solidFill>
              <a:srgbClr val="A139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32"/>
            <p:cNvSpPr/>
            <p:nvPr/>
          </p:nvSpPr>
          <p:spPr>
            <a:xfrm>
              <a:off x="3454029" y="3903510"/>
              <a:ext cx="8459" cy="15645"/>
            </a:xfrm>
            <a:custGeom>
              <a:avLst/>
              <a:gdLst/>
              <a:ahLst/>
              <a:cxnLst/>
              <a:rect l="l" t="t" r="r" b="b"/>
              <a:pathLst>
                <a:path w="226" h="418" extrusionOk="0">
                  <a:moveTo>
                    <a:pt x="151" y="0"/>
                  </a:moveTo>
                  <a:cubicBezTo>
                    <a:pt x="127" y="0"/>
                    <a:pt x="103" y="13"/>
                    <a:pt x="95" y="44"/>
                  </a:cubicBezTo>
                  <a:cubicBezTo>
                    <a:pt x="69" y="143"/>
                    <a:pt x="39" y="242"/>
                    <a:pt x="13" y="345"/>
                  </a:cubicBezTo>
                  <a:cubicBezTo>
                    <a:pt x="1" y="388"/>
                    <a:pt x="38" y="418"/>
                    <a:pt x="74" y="418"/>
                  </a:cubicBezTo>
                  <a:cubicBezTo>
                    <a:pt x="98" y="418"/>
                    <a:pt x="121" y="405"/>
                    <a:pt x="129" y="374"/>
                  </a:cubicBezTo>
                  <a:cubicBezTo>
                    <a:pt x="158" y="275"/>
                    <a:pt x="185" y="176"/>
                    <a:pt x="211" y="76"/>
                  </a:cubicBezTo>
                  <a:cubicBezTo>
                    <a:pt x="225" y="30"/>
                    <a:pt x="188" y="0"/>
                    <a:pt x="151" y="0"/>
                  </a:cubicBezTo>
                  <a:close/>
                </a:path>
              </a:pathLst>
            </a:custGeom>
            <a:solidFill>
              <a:srgbClr val="A139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32"/>
            <p:cNvSpPr/>
            <p:nvPr/>
          </p:nvSpPr>
          <p:spPr>
            <a:xfrm>
              <a:off x="3463423" y="3864621"/>
              <a:ext cx="5839" cy="16693"/>
            </a:xfrm>
            <a:custGeom>
              <a:avLst/>
              <a:gdLst/>
              <a:ahLst/>
              <a:cxnLst/>
              <a:rect l="l" t="t" r="r" b="b"/>
              <a:pathLst>
                <a:path w="156" h="446" extrusionOk="0">
                  <a:moveTo>
                    <a:pt x="99" y="1"/>
                  </a:moveTo>
                  <a:cubicBezTo>
                    <a:pt x="69" y="1"/>
                    <a:pt x="37" y="20"/>
                    <a:pt x="34" y="59"/>
                  </a:cubicBezTo>
                  <a:lnTo>
                    <a:pt x="3" y="387"/>
                  </a:lnTo>
                  <a:cubicBezTo>
                    <a:pt x="0" y="426"/>
                    <a:pt x="28" y="445"/>
                    <a:pt x="59" y="445"/>
                  </a:cubicBezTo>
                  <a:cubicBezTo>
                    <a:pt x="90" y="445"/>
                    <a:pt x="123" y="425"/>
                    <a:pt x="126" y="387"/>
                  </a:cubicBezTo>
                  <a:cubicBezTo>
                    <a:pt x="136" y="277"/>
                    <a:pt x="146" y="169"/>
                    <a:pt x="153" y="59"/>
                  </a:cubicBezTo>
                  <a:cubicBezTo>
                    <a:pt x="156" y="20"/>
                    <a:pt x="128" y="1"/>
                    <a:pt x="99" y="1"/>
                  </a:cubicBezTo>
                  <a:close/>
                </a:path>
              </a:pathLst>
            </a:custGeom>
            <a:solidFill>
              <a:srgbClr val="A139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32"/>
            <p:cNvSpPr/>
            <p:nvPr/>
          </p:nvSpPr>
          <p:spPr>
            <a:xfrm>
              <a:off x="2636476" y="4572921"/>
              <a:ext cx="679085" cy="122500"/>
            </a:xfrm>
            <a:custGeom>
              <a:avLst/>
              <a:gdLst/>
              <a:ahLst/>
              <a:cxnLst/>
              <a:rect l="l" t="t" r="r" b="b"/>
              <a:pathLst>
                <a:path w="18144" h="3273" extrusionOk="0">
                  <a:moveTo>
                    <a:pt x="9070" y="1"/>
                  </a:moveTo>
                  <a:cubicBezTo>
                    <a:pt x="4063" y="1"/>
                    <a:pt x="0" y="732"/>
                    <a:pt x="0" y="1636"/>
                  </a:cubicBezTo>
                  <a:cubicBezTo>
                    <a:pt x="0" y="2540"/>
                    <a:pt x="4063" y="3272"/>
                    <a:pt x="9070" y="3272"/>
                  </a:cubicBezTo>
                  <a:cubicBezTo>
                    <a:pt x="14081" y="3272"/>
                    <a:pt x="18143" y="2540"/>
                    <a:pt x="18143" y="1636"/>
                  </a:cubicBezTo>
                  <a:cubicBezTo>
                    <a:pt x="18143" y="732"/>
                    <a:pt x="14081" y="1"/>
                    <a:pt x="9070" y="1"/>
                  </a:cubicBezTo>
                  <a:close/>
                </a:path>
              </a:pathLst>
            </a:custGeom>
            <a:solidFill>
              <a:srgbClr val="000000">
                <a:alpha val="66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32"/>
            <p:cNvSpPr/>
            <p:nvPr/>
          </p:nvSpPr>
          <p:spPr>
            <a:xfrm>
              <a:off x="2666830" y="4235913"/>
              <a:ext cx="636604" cy="374574"/>
            </a:xfrm>
            <a:custGeom>
              <a:avLst/>
              <a:gdLst/>
              <a:ahLst/>
              <a:cxnLst/>
              <a:rect l="l" t="t" r="r" b="b"/>
              <a:pathLst>
                <a:path w="17009" h="10008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1037" y="6147"/>
                    <a:pt x="2901" y="9170"/>
                  </a:cubicBezTo>
                  <a:lnTo>
                    <a:pt x="5398" y="9339"/>
                  </a:lnTo>
                  <a:lnTo>
                    <a:pt x="5746" y="4130"/>
                  </a:lnTo>
                  <a:cubicBezTo>
                    <a:pt x="5746" y="4130"/>
                    <a:pt x="6968" y="4432"/>
                    <a:pt x="9001" y="4432"/>
                  </a:cubicBezTo>
                  <a:cubicBezTo>
                    <a:pt x="9702" y="4432"/>
                    <a:pt x="10500" y="4396"/>
                    <a:pt x="11378" y="4299"/>
                  </a:cubicBezTo>
                  <a:lnTo>
                    <a:pt x="11378" y="4299"/>
                  </a:lnTo>
                  <a:lnTo>
                    <a:pt x="11024" y="10008"/>
                  </a:lnTo>
                  <a:lnTo>
                    <a:pt x="13501" y="10008"/>
                  </a:lnTo>
                  <a:cubicBezTo>
                    <a:pt x="13501" y="10008"/>
                    <a:pt x="16336" y="5878"/>
                    <a:pt x="17008" y="124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A139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32"/>
            <p:cNvSpPr/>
            <p:nvPr/>
          </p:nvSpPr>
          <p:spPr>
            <a:xfrm>
              <a:off x="3071097" y="4565959"/>
              <a:ext cx="159628" cy="100830"/>
            </a:xfrm>
            <a:custGeom>
              <a:avLst/>
              <a:gdLst/>
              <a:ahLst/>
              <a:cxnLst/>
              <a:rect l="l" t="t" r="r" b="b"/>
              <a:pathLst>
                <a:path w="4265" h="2694" extrusionOk="0">
                  <a:moveTo>
                    <a:pt x="137" y="1"/>
                  </a:moveTo>
                  <a:lnTo>
                    <a:pt x="1" y="2419"/>
                  </a:lnTo>
                  <a:cubicBezTo>
                    <a:pt x="1" y="2419"/>
                    <a:pt x="2288" y="2693"/>
                    <a:pt x="3499" y="2693"/>
                  </a:cubicBezTo>
                  <a:cubicBezTo>
                    <a:pt x="3960" y="2693"/>
                    <a:pt x="4265" y="2653"/>
                    <a:pt x="4230" y="2544"/>
                  </a:cubicBezTo>
                  <a:cubicBezTo>
                    <a:pt x="4104" y="2144"/>
                    <a:pt x="2588" y="1697"/>
                    <a:pt x="2588" y="1697"/>
                  </a:cubicBezTo>
                  <a:lnTo>
                    <a:pt x="3611" y="137"/>
                  </a:lnTo>
                  <a:lnTo>
                    <a:pt x="137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32"/>
            <p:cNvSpPr/>
            <p:nvPr/>
          </p:nvSpPr>
          <p:spPr>
            <a:xfrm>
              <a:off x="2709050" y="4546010"/>
              <a:ext cx="170857" cy="88179"/>
            </a:xfrm>
            <a:custGeom>
              <a:avLst/>
              <a:gdLst/>
              <a:ahLst/>
              <a:cxnLst/>
              <a:rect l="l" t="t" r="r" b="b"/>
              <a:pathLst>
                <a:path w="4565" h="2356" extrusionOk="0">
                  <a:moveTo>
                    <a:pt x="812" y="1"/>
                  </a:moveTo>
                  <a:lnTo>
                    <a:pt x="1637" y="1336"/>
                  </a:lnTo>
                  <a:cubicBezTo>
                    <a:pt x="1637" y="1336"/>
                    <a:pt x="94" y="1683"/>
                    <a:pt x="45" y="2031"/>
                  </a:cubicBezTo>
                  <a:cubicBezTo>
                    <a:pt x="1" y="2338"/>
                    <a:pt x="3253" y="2356"/>
                    <a:pt x="4016" y="2356"/>
                  </a:cubicBezTo>
                  <a:cubicBezTo>
                    <a:pt x="4117" y="2356"/>
                    <a:pt x="4174" y="2355"/>
                    <a:pt x="4174" y="2355"/>
                  </a:cubicBezTo>
                  <a:lnTo>
                    <a:pt x="4564" y="196"/>
                  </a:lnTo>
                  <a:lnTo>
                    <a:pt x="812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32"/>
            <p:cNvSpPr/>
            <p:nvPr/>
          </p:nvSpPr>
          <p:spPr>
            <a:xfrm>
              <a:off x="2738693" y="4349435"/>
              <a:ext cx="4641" cy="25563"/>
            </a:xfrm>
            <a:custGeom>
              <a:avLst/>
              <a:gdLst/>
              <a:ahLst/>
              <a:cxnLst/>
              <a:rect l="l" t="t" r="r" b="b"/>
              <a:pathLst>
                <a:path w="124" h="683" extrusionOk="0">
                  <a:moveTo>
                    <a:pt x="62" y="1"/>
                  </a:moveTo>
                  <a:cubicBezTo>
                    <a:pt x="31" y="1"/>
                    <a:pt x="1" y="21"/>
                    <a:pt x="1" y="60"/>
                  </a:cubicBezTo>
                  <a:lnTo>
                    <a:pt x="1" y="623"/>
                  </a:lnTo>
                  <a:cubicBezTo>
                    <a:pt x="1" y="663"/>
                    <a:pt x="31" y="683"/>
                    <a:pt x="62" y="683"/>
                  </a:cubicBezTo>
                  <a:cubicBezTo>
                    <a:pt x="93" y="683"/>
                    <a:pt x="124" y="663"/>
                    <a:pt x="124" y="623"/>
                  </a:cubicBezTo>
                  <a:lnTo>
                    <a:pt x="124" y="60"/>
                  </a:lnTo>
                  <a:cubicBezTo>
                    <a:pt x="124" y="21"/>
                    <a:pt x="93" y="1"/>
                    <a:pt x="62" y="1"/>
                  </a:cubicBezTo>
                  <a:close/>
                </a:path>
              </a:pathLst>
            </a:custGeom>
            <a:solidFill>
              <a:srgbClr val="000000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32"/>
            <p:cNvSpPr/>
            <p:nvPr/>
          </p:nvSpPr>
          <p:spPr>
            <a:xfrm>
              <a:off x="2752242" y="4356134"/>
              <a:ext cx="4491" cy="27547"/>
            </a:xfrm>
            <a:custGeom>
              <a:avLst/>
              <a:gdLst/>
              <a:ahLst/>
              <a:cxnLst/>
              <a:rect l="l" t="t" r="r" b="b"/>
              <a:pathLst>
                <a:path w="120" h="736" extrusionOk="0">
                  <a:moveTo>
                    <a:pt x="60" y="1"/>
                  </a:moveTo>
                  <a:cubicBezTo>
                    <a:pt x="30" y="1"/>
                    <a:pt x="0" y="21"/>
                    <a:pt x="0" y="60"/>
                  </a:cubicBezTo>
                  <a:lnTo>
                    <a:pt x="0" y="676"/>
                  </a:lnTo>
                  <a:cubicBezTo>
                    <a:pt x="0" y="716"/>
                    <a:pt x="30" y="736"/>
                    <a:pt x="60" y="736"/>
                  </a:cubicBezTo>
                  <a:cubicBezTo>
                    <a:pt x="90" y="736"/>
                    <a:pt x="119" y="716"/>
                    <a:pt x="119" y="676"/>
                  </a:cubicBezTo>
                  <a:lnTo>
                    <a:pt x="119" y="60"/>
                  </a:lnTo>
                  <a:cubicBezTo>
                    <a:pt x="119" y="21"/>
                    <a:pt x="90" y="1"/>
                    <a:pt x="60" y="1"/>
                  </a:cubicBezTo>
                  <a:close/>
                </a:path>
              </a:pathLst>
            </a:custGeom>
            <a:solidFill>
              <a:srgbClr val="000000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32"/>
            <p:cNvSpPr/>
            <p:nvPr/>
          </p:nvSpPr>
          <p:spPr>
            <a:xfrm>
              <a:off x="2802172" y="4474371"/>
              <a:ext cx="4604" cy="29455"/>
            </a:xfrm>
            <a:custGeom>
              <a:avLst/>
              <a:gdLst/>
              <a:ahLst/>
              <a:cxnLst/>
              <a:rect l="l" t="t" r="r" b="b"/>
              <a:pathLst>
                <a:path w="123" h="787" extrusionOk="0">
                  <a:moveTo>
                    <a:pt x="62" y="1"/>
                  </a:moveTo>
                  <a:cubicBezTo>
                    <a:pt x="31" y="1"/>
                    <a:pt x="1" y="21"/>
                    <a:pt x="1" y="60"/>
                  </a:cubicBezTo>
                  <a:lnTo>
                    <a:pt x="1" y="726"/>
                  </a:lnTo>
                  <a:cubicBezTo>
                    <a:pt x="1" y="766"/>
                    <a:pt x="31" y="786"/>
                    <a:pt x="62" y="786"/>
                  </a:cubicBezTo>
                  <a:cubicBezTo>
                    <a:pt x="92" y="786"/>
                    <a:pt x="123" y="766"/>
                    <a:pt x="123" y="726"/>
                  </a:cubicBezTo>
                  <a:lnTo>
                    <a:pt x="123" y="60"/>
                  </a:lnTo>
                  <a:cubicBezTo>
                    <a:pt x="123" y="21"/>
                    <a:pt x="92" y="1"/>
                    <a:pt x="62" y="1"/>
                  </a:cubicBezTo>
                  <a:close/>
                </a:path>
              </a:pathLst>
            </a:custGeom>
            <a:solidFill>
              <a:srgbClr val="000000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32"/>
            <p:cNvSpPr/>
            <p:nvPr/>
          </p:nvSpPr>
          <p:spPr>
            <a:xfrm>
              <a:off x="2814711" y="4480098"/>
              <a:ext cx="4491" cy="22718"/>
            </a:xfrm>
            <a:custGeom>
              <a:avLst/>
              <a:gdLst/>
              <a:ahLst/>
              <a:cxnLst/>
              <a:rect l="l" t="t" r="r" b="b"/>
              <a:pathLst>
                <a:path w="120" h="607" extrusionOk="0">
                  <a:moveTo>
                    <a:pt x="60" y="0"/>
                  </a:moveTo>
                  <a:cubicBezTo>
                    <a:pt x="30" y="0"/>
                    <a:pt x="0" y="20"/>
                    <a:pt x="0" y="60"/>
                  </a:cubicBezTo>
                  <a:lnTo>
                    <a:pt x="0" y="546"/>
                  </a:lnTo>
                  <a:cubicBezTo>
                    <a:pt x="0" y="586"/>
                    <a:pt x="30" y="606"/>
                    <a:pt x="60" y="606"/>
                  </a:cubicBezTo>
                  <a:cubicBezTo>
                    <a:pt x="90" y="606"/>
                    <a:pt x="119" y="586"/>
                    <a:pt x="119" y="546"/>
                  </a:cubicBezTo>
                  <a:lnTo>
                    <a:pt x="119" y="60"/>
                  </a:lnTo>
                  <a:cubicBezTo>
                    <a:pt x="119" y="20"/>
                    <a:pt x="90" y="0"/>
                    <a:pt x="60" y="0"/>
                  </a:cubicBezTo>
                  <a:close/>
                </a:path>
              </a:pathLst>
            </a:custGeom>
            <a:solidFill>
              <a:srgbClr val="000000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32"/>
            <p:cNvSpPr/>
            <p:nvPr/>
          </p:nvSpPr>
          <p:spPr>
            <a:xfrm>
              <a:off x="3135436" y="4364855"/>
              <a:ext cx="7373" cy="21745"/>
            </a:xfrm>
            <a:custGeom>
              <a:avLst/>
              <a:gdLst/>
              <a:ahLst/>
              <a:cxnLst/>
              <a:rect l="l" t="t" r="r" b="b"/>
              <a:pathLst>
                <a:path w="197" h="581" extrusionOk="0">
                  <a:moveTo>
                    <a:pt x="107" y="1"/>
                  </a:moveTo>
                  <a:cubicBezTo>
                    <a:pt x="77" y="1"/>
                    <a:pt x="49" y="20"/>
                    <a:pt x="54" y="59"/>
                  </a:cubicBezTo>
                  <a:cubicBezTo>
                    <a:pt x="74" y="211"/>
                    <a:pt x="61" y="357"/>
                    <a:pt x="15" y="506"/>
                  </a:cubicBezTo>
                  <a:cubicBezTo>
                    <a:pt x="0" y="550"/>
                    <a:pt x="37" y="580"/>
                    <a:pt x="74" y="580"/>
                  </a:cubicBezTo>
                  <a:cubicBezTo>
                    <a:pt x="97" y="580"/>
                    <a:pt x="121" y="568"/>
                    <a:pt x="130" y="539"/>
                  </a:cubicBezTo>
                  <a:cubicBezTo>
                    <a:pt x="180" y="380"/>
                    <a:pt x="197" y="221"/>
                    <a:pt x="177" y="59"/>
                  </a:cubicBezTo>
                  <a:cubicBezTo>
                    <a:pt x="171" y="21"/>
                    <a:pt x="138" y="1"/>
                    <a:pt x="107" y="1"/>
                  </a:cubicBezTo>
                  <a:close/>
                </a:path>
              </a:pathLst>
            </a:custGeom>
            <a:solidFill>
              <a:srgbClr val="000000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32"/>
            <p:cNvSpPr/>
            <p:nvPr/>
          </p:nvSpPr>
          <p:spPr>
            <a:xfrm>
              <a:off x="3148836" y="4369609"/>
              <a:ext cx="6213" cy="17928"/>
            </a:xfrm>
            <a:custGeom>
              <a:avLst/>
              <a:gdLst/>
              <a:ahLst/>
              <a:cxnLst/>
              <a:rect l="l" t="t" r="r" b="b"/>
              <a:pathLst>
                <a:path w="166" h="479" extrusionOk="0">
                  <a:moveTo>
                    <a:pt x="87" y="1"/>
                  </a:moveTo>
                  <a:cubicBezTo>
                    <a:pt x="56" y="1"/>
                    <a:pt x="27" y="20"/>
                    <a:pt x="30" y="58"/>
                  </a:cubicBezTo>
                  <a:cubicBezTo>
                    <a:pt x="44" y="174"/>
                    <a:pt x="37" y="290"/>
                    <a:pt x="10" y="402"/>
                  </a:cubicBezTo>
                  <a:cubicBezTo>
                    <a:pt x="1" y="448"/>
                    <a:pt x="40" y="479"/>
                    <a:pt x="77" y="479"/>
                  </a:cubicBezTo>
                  <a:cubicBezTo>
                    <a:pt x="101" y="479"/>
                    <a:pt x="123" y="466"/>
                    <a:pt x="129" y="435"/>
                  </a:cubicBezTo>
                  <a:cubicBezTo>
                    <a:pt x="156" y="310"/>
                    <a:pt x="166" y="187"/>
                    <a:pt x="153" y="58"/>
                  </a:cubicBezTo>
                  <a:cubicBezTo>
                    <a:pt x="150" y="20"/>
                    <a:pt x="117" y="1"/>
                    <a:pt x="87" y="1"/>
                  </a:cubicBezTo>
                  <a:close/>
                </a:path>
              </a:pathLst>
            </a:custGeom>
            <a:solidFill>
              <a:srgbClr val="000000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32"/>
            <p:cNvSpPr/>
            <p:nvPr/>
          </p:nvSpPr>
          <p:spPr>
            <a:xfrm>
              <a:off x="3191355" y="4427286"/>
              <a:ext cx="7411" cy="23729"/>
            </a:xfrm>
            <a:custGeom>
              <a:avLst/>
              <a:gdLst/>
              <a:ahLst/>
              <a:cxnLst/>
              <a:rect l="l" t="t" r="r" b="b"/>
              <a:pathLst>
                <a:path w="198" h="634" extrusionOk="0">
                  <a:moveTo>
                    <a:pt x="137" y="1"/>
                  </a:moveTo>
                  <a:cubicBezTo>
                    <a:pt x="107" y="1"/>
                    <a:pt x="77" y="21"/>
                    <a:pt x="77" y="60"/>
                  </a:cubicBezTo>
                  <a:cubicBezTo>
                    <a:pt x="73" y="229"/>
                    <a:pt x="50" y="395"/>
                    <a:pt x="11" y="557"/>
                  </a:cubicBezTo>
                  <a:cubicBezTo>
                    <a:pt x="1" y="603"/>
                    <a:pt x="39" y="633"/>
                    <a:pt x="75" y="633"/>
                  </a:cubicBezTo>
                  <a:cubicBezTo>
                    <a:pt x="99" y="633"/>
                    <a:pt x="122" y="620"/>
                    <a:pt x="130" y="590"/>
                  </a:cubicBezTo>
                  <a:cubicBezTo>
                    <a:pt x="173" y="415"/>
                    <a:pt x="196" y="239"/>
                    <a:pt x="196" y="60"/>
                  </a:cubicBezTo>
                  <a:cubicBezTo>
                    <a:pt x="197" y="21"/>
                    <a:pt x="168" y="1"/>
                    <a:pt x="137" y="1"/>
                  </a:cubicBezTo>
                  <a:close/>
                </a:path>
              </a:pathLst>
            </a:custGeom>
            <a:solidFill>
              <a:srgbClr val="000000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32"/>
            <p:cNvSpPr/>
            <p:nvPr/>
          </p:nvSpPr>
          <p:spPr>
            <a:xfrm>
              <a:off x="3201610" y="4433911"/>
              <a:ext cx="9881" cy="18976"/>
            </a:xfrm>
            <a:custGeom>
              <a:avLst/>
              <a:gdLst/>
              <a:ahLst/>
              <a:cxnLst/>
              <a:rect l="l" t="t" r="r" b="b"/>
              <a:pathLst>
                <a:path w="264" h="507" extrusionOk="0">
                  <a:moveTo>
                    <a:pt x="191" y="0"/>
                  </a:moveTo>
                  <a:cubicBezTo>
                    <a:pt x="167" y="0"/>
                    <a:pt x="143" y="13"/>
                    <a:pt x="134" y="42"/>
                  </a:cubicBezTo>
                  <a:cubicBezTo>
                    <a:pt x="94" y="171"/>
                    <a:pt x="55" y="301"/>
                    <a:pt x="15" y="432"/>
                  </a:cubicBezTo>
                  <a:cubicBezTo>
                    <a:pt x="1" y="476"/>
                    <a:pt x="38" y="506"/>
                    <a:pt x="74" y="506"/>
                  </a:cubicBezTo>
                  <a:cubicBezTo>
                    <a:pt x="98" y="506"/>
                    <a:pt x="122" y="493"/>
                    <a:pt x="130" y="463"/>
                  </a:cubicBezTo>
                  <a:lnTo>
                    <a:pt x="249" y="75"/>
                  </a:lnTo>
                  <a:cubicBezTo>
                    <a:pt x="264" y="29"/>
                    <a:pt x="227" y="0"/>
                    <a:pt x="191" y="0"/>
                  </a:cubicBezTo>
                  <a:close/>
                </a:path>
              </a:pathLst>
            </a:custGeom>
            <a:solidFill>
              <a:srgbClr val="000000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32"/>
            <p:cNvSpPr/>
            <p:nvPr/>
          </p:nvSpPr>
          <p:spPr>
            <a:xfrm>
              <a:off x="2754301" y="4588267"/>
              <a:ext cx="30915" cy="5801"/>
            </a:xfrm>
            <a:custGeom>
              <a:avLst/>
              <a:gdLst/>
              <a:ahLst/>
              <a:cxnLst/>
              <a:rect l="l" t="t" r="r" b="b"/>
              <a:pathLst>
                <a:path w="826" h="155" extrusionOk="0">
                  <a:moveTo>
                    <a:pt x="758" y="0"/>
                  </a:moveTo>
                  <a:cubicBezTo>
                    <a:pt x="755" y="0"/>
                    <a:pt x="752" y="1"/>
                    <a:pt x="749" y="1"/>
                  </a:cubicBezTo>
                  <a:cubicBezTo>
                    <a:pt x="590" y="23"/>
                    <a:pt x="429" y="32"/>
                    <a:pt x="267" y="32"/>
                  </a:cubicBezTo>
                  <a:cubicBezTo>
                    <a:pt x="204" y="32"/>
                    <a:pt x="140" y="31"/>
                    <a:pt x="77" y="28"/>
                  </a:cubicBezTo>
                  <a:cubicBezTo>
                    <a:pt x="76" y="28"/>
                    <a:pt x="75" y="28"/>
                    <a:pt x="74" y="28"/>
                  </a:cubicBezTo>
                  <a:cubicBezTo>
                    <a:pt x="1" y="28"/>
                    <a:pt x="2" y="147"/>
                    <a:pt x="77" y="150"/>
                  </a:cubicBezTo>
                  <a:cubicBezTo>
                    <a:pt x="140" y="153"/>
                    <a:pt x="204" y="154"/>
                    <a:pt x="267" y="154"/>
                  </a:cubicBezTo>
                  <a:cubicBezTo>
                    <a:pt x="429" y="154"/>
                    <a:pt x="590" y="145"/>
                    <a:pt x="749" y="123"/>
                  </a:cubicBezTo>
                  <a:cubicBezTo>
                    <a:pt x="823" y="114"/>
                    <a:pt x="826" y="0"/>
                    <a:pt x="758" y="0"/>
                  </a:cubicBezTo>
                  <a:close/>
                </a:path>
              </a:pathLst>
            </a:custGeom>
            <a:solidFill>
              <a:srgbClr val="ED47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32"/>
            <p:cNvSpPr/>
            <p:nvPr/>
          </p:nvSpPr>
          <p:spPr>
            <a:xfrm>
              <a:off x="2742286" y="4575017"/>
              <a:ext cx="35369" cy="7486"/>
            </a:xfrm>
            <a:custGeom>
              <a:avLst/>
              <a:gdLst/>
              <a:ahLst/>
              <a:cxnLst/>
              <a:rect l="l" t="t" r="r" b="b"/>
              <a:pathLst>
                <a:path w="945" h="200" extrusionOk="0">
                  <a:moveTo>
                    <a:pt x="871" y="0"/>
                  </a:moveTo>
                  <a:cubicBezTo>
                    <a:pt x="869" y="0"/>
                    <a:pt x="867" y="0"/>
                    <a:pt x="865" y="0"/>
                  </a:cubicBezTo>
                  <a:cubicBezTo>
                    <a:pt x="604" y="27"/>
                    <a:pt x="342" y="54"/>
                    <a:pt x="77" y="77"/>
                  </a:cubicBezTo>
                  <a:cubicBezTo>
                    <a:pt x="3" y="87"/>
                    <a:pt x="1" y="199"/>
                    <a:pt x="71" y="199"/>
                  </a:cubicBezTo>
                  <a:cubicBezTo>
                    <a:pt x="73" y="199"/>
                    <a:pt x="75" y="199"/>
                    <a:pt x="77" y="199"/>
                  </a:cubicBezTo>
                  <a:cubicBezTo>
                    <a:pt x="342" y="173"/>
                    <a:pt x="604" y="150"/>
                    <a:pt x="865" y="124"/>
                  </a:cubicBezTo>
                  <a:cubicBezTo>
                    <a:pt x="940" y="117"/>
                    <a:pt x="945" y="0"/>
                    <a:pt x="871" y="0"/>
                  </a:cubicBezTo>
                  <a:close/>
                </a:path>
              </a:pathLst>
            </a:custGeom>
            <a:solidFill>
              <a:srgbClr val="ED47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32"/>
            <p:cNvSpPr/>
            <p:nvPr/>
          </p:nvSpPr>
          <p:spPr>
            <a:xfrm>
              <a:off x="3158006" y="4610949"/>
              <a:ext cx="43416" cy="6662"/>
            </a:xfrm>
            <a:custGeom>
              <a:avLst/>
              <a:gdLst/>
              <a:ahLst/>
              <a:cxnLst/>
              <a:rect l="l" t="t" r="r" b="b"/>
              <a:pathLst>
                <a:path w="1160" h="178" extrusionOk="0">
                  <a:moveTo>
                    <a:pt x="1066" y="0"/>
                  </a:moveTo>
                  <a:cubicBezTo>
                    <a:pt x="1062" y="0"/>
                    <a:pt x="1058" y="1"/>
                    <a:pt x="1053" y="1"/>
                  </a:cubicBezTo>
                  <a:cubicBezTo>
                    <a:pt x="823" y="39"/>
                    <a:pt x="593" y="56"/>
                    <a:pt x="362" y="56"/>
                  </a:cubicBezTo>
                  <a:cubicBezTo>
                    <a:pt x="267" y="56"/>
                    <a:pt x="172" y="53"/>
                    <a:pt x="77" y="47"/>
                  </a:cubicBezTo>
                  <a:cubicBezTo>
                    <a:pt x="76" y="47"/>
                    <a:pt x="75" y="47"/>
                    <a:pt x="74" y="47"/>
                  </a:cubicBezTo>
                  <a:cubicBezTo>
                    <a:pt x="0" y="47"/>
                    <a:pt x="1" y="164"/>
                    <a:pt x="77" y="170"/>
                  </a:cubicBezTo>
                  <a:cubicBezTo>
                    <a:pt x="170" y="175"/>
                    <a:pt x="262" y="178"/>
                    <a:pt x="354" y="178"/>
                  </a:cubicBezTo>
                  <a:cubicBezTo>
                    <a:pt x="600" y="178"/>
                    <a:pt x="843" y="159"/>
                    <a:pt x="1087" y="121"/>
                  </a:cubicBezTo>
                  <a:cubicBezTo>
                    <a:pt x="1159" y="108"/>
                    <a:pt x="1136" y="0"/>
                    <a:pt x="1066" y="0"/>
                  </a:cubicBezTo>
                  <a:close/>
                </a:path>
              </a:pathLst>
            </a:custGeom>
            <a:solidFill>
              <a:srgbClr val="ED47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32"/>
            <p:cNvSpPr/>
            <p:nvPr/>
          </p:nvSpPr>
          <p:spPr>
            <a:xfrm>
              <a:off x="3162834" y="4596464"/>
              <a:ext cx="36005" cy="4604"/>
            </a:xfrm>
            <a:custGeom>
              <a:avLst/>
              <a:gdLst/>
              <a:ahLst/>
              <a:cxnLst/>
              <a:rect l="l" t="t" r="r" b="b"/>
              <a:pathLst>
                <a:path w="962" h="123" extrusionOk="0">
                  <a:moveTo>
                    <a:pt x="80" y="0"/>
                  </a:moveTo>
                  <a:cubicBezTo>
                    <a:pt x="1" y="0"/>
                    <a:pt x="1" y="123"/>
                    <a:pt x="80" y="123"/>
                  </a:cubicBezTo>
                  <a:lnTo>
                    <a:pt x="882" y="123"/>
                  </a:lnTo>
                  <a:cubicBezTo>
                    <a:pt x="961" y="123"/>
                    <a:pt x="961" y="0"/>
                    <a:pt x="882" y="0"/>
                  </a:cubicBezTo>
                  <a:close/>
                </a:path>
              </a:pathLst>
            </a:custGeom>
            <a:solidFill>
              <a:srgbClr val="ED47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32"/>
            <p:cNvSpPr/>
            <p:nvPr/>
          </p:nvSpPr>
          <p:spPr>
            <a:xfrm>
              <a:off x="2760028" y="3036550"/>
              <a:ext cx="644015" cy="257164"/>
            </a:xfrm>
            <a:custGeom>
              <a:avLst/>
              <a:gdLst/>
              <a:ahLst/>
              <a:cxnLst/>
              <a:rect l="l" t="t" r="r" b="b"/>
              <a:pathLst>
                <a:path w="17207" h="6871" extrusionOk="0">
                  <a:moveTo>
                    <a:pt x="8231" y="1"/>
                  </a:moveTo>
                  <a:cubicBezTo>
                    <a:pt x="2473" y="1"/>
                    <a:pt x="0" y="5589"/>
                    <a:pt x="0" y="5589"/>
                  </a:cubicBezTo>
                  <a:lnTo>
                    <a:pt x="13104" y="6870"/>
                  </a:lnTo>
                  <a:lnTo>
                    <a:pt x="14101" y="4841"/>
                  </a:lnTo>
                  <a:lnTo>
                    <a:pt x="14164" y="4715"/>
                  </a:lnTo>
                  <a:lnTo>
                    <a:pt x="14250" y="4539"/>
                  </a:lnTo>
                  <a:lnTo>
                    <a:pt x="14312" y="4407"/>
                  </a:lnTo>
                  <a:lnTo>
                    <a:pt x="14343" y="4430"/>
                  </a:lnTo>
                  <a:lnTo>
                    <a:pt x="17207" y="6870"/>
                  </a:lnTo>
                  <a:cubicBezTo>
                    <a:pt x="17207" y="6870"/>
                    <a:pt x="16412" y="1128"/>
                    <a:pt x="9643" y="109"/>
                  </a:cubicBezTo>
                  <a:cubicBezTo>
                    <a:pt x="9152" y="35"/>
                    <a:pt x="8682" y="1"/>
                    <a:pt x="8231" y="1"/>
                  </a:cubicBezTo>
                  <a:close/>
                </a:path>
              </a:pathLst>
            </a:custGeom>
            <a:solidFill>
              <a:srgbClr val="ED47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32"/>
            <p:cNvSpPr/>
            <p:nvPr/>
          </p:nvSpPr>
          <p:spPr>
            <a:xfrm>
              <a:off x="3278526" y="3167887"/>
              <a:ext cx="18339" cy="38588"/>
            </a:xfrm>
            <a:custGeom>
              <a:avLst/>
              <a:gdLst/>
              <a:ahLst/>
              <a:cxnLst/>
              <a:rect l="l" t="t" r="r" b="b"/>
              <a:pathLst>
                <a:path w="490" h="1031" extrusionOk="0">
                  <a:moveTo>
                    <a:pt x="85" y="0"/>
                  </a:moveTo>
                  <a:cubicBezTo>
                    <a:pt x="44" y="0"/>
                    <a:pt x="1" y="45"/>
                    <a:pt x="26" y="93"/>
                  </a:cubicBezTo>
                  <a:cubicBezTo>
                    <a:pt x="178" y="395"/>
                    <a:pt x="300" y="706"/>
                    <a:pt x="397" y="1030"/>
                  </a:cubicBezTo>
                  <a:lnTo>
                    <a:pt x="459" y="898"/>
                  </a:lnTo>
                  <a:lnTo>
                    <a:pt x="490" y="921"/>
                  </a:lnTo>
                  <a:cubicBezTo>
                    <a:pt x="393" y="616"/>
                    <a:pt x="274" y="318"/>
                    <a:pt x="132" y="31"/>
                  </a:cubicBezTo>
                  <a:cubicBezTo>
                    <a:pt x="121" y="9"/>
                    <a:pt x="103" y="0"/>
                    <a:pt x="85" y="0"/>
                  </a:cubicBezTo>
                  <a:close/>
                </a:path>
              </a:pathLst>
            </a:custGeom>
            <a:solidFill>
              <a:srgbClr val="A139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32"/>
            <p:cNvSpPr/>
            <p:nvPr/>
          </p:nvSpPr>
          <p:spPr>
            <a:xfrm>
              <a:off x="3267971" y="3176683"/>
              <a:ext cx="22195" cy="41058"/>
            </a:xfrm>
            <a:custGeom>
              <a:avLst/>
              <a:gdLst/>
              <a:ahLst/>
              <a:cxnLst/>
              <a:rect l="l" t="t" r="r" b="b"/>
              <a:pathLst>
                <a:path w="593" h="1097" extrusionOk="0">
                  <a:moveTo>
                    <a:pt x="75" y="1"/>
                  </a:moveTo>
                  <a:cubicBezTo>
                    <a:pt x="38" y="1"/>
                    <a:pt x="1" y="41"/>
                    <a:pt x="23" y="86"/>
                  </a:cubicBezTo>
                  <a:cubicBezTo>
                    <a:pt x="192" y="424"/>
                    <a:pt x="361" y="759"/>
                    <a:pt x="530" y="1097"/>
                  </a:cubicBezTo>
                  <a:lnTo>
                    <a:pt x="593" y="971"/>
                  </a:lnTo>
                  <a:cubicBezTo>
                    <a:pt x="434" y="656"/>
                    <a:pt x="278" y="342"/>
                    <a:pt x="119" y="31"/>
                  </a:cubicBezTo>
                  <a:cubicBezTo>
                    <a:pt x="108" y="10"/>
                    <a:pt x="92" y="1"/>
                    <a:pt x="75" y="1"/>
                  </a:cubicBezTo>
                  <a:close/>
                </a:path>
              </a:pathLst>
            </a:custGeom>
            <a:solidFill>
              <a:srgbClr val="A139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32"/>
            <p:cNvSpPr/>
            <p:nvPr/>
          </p:nvSpPr>
          <p:spPr>
            <a:xfrm>
              <a:off x="3332011" y="3245140"/>
              <a:ext cx="160190" cy="139081"/>
            </a:xfrm>
            <a:custGeom>
              <a:avLst/>
              <a:gdLst/>
              <a:ahLst/>
              <a:cxnLst/>
              <a:rect l="l" t="t" r="r" b="b"/>
              <a:pathLst>
                <a:path w="4280" h="3716" extrusionOk="0">
                  <a:moveTo>
                    <a:pt x="2716" y="1"/>
                  </a:moveTo>
                  <a:cubicBezTo>
                    <a:pt x="2392" y="1"/>
                    <a:pt x="1942" y="1305"/>
                    <a:pt x="1942" y="1305"/>
                  </a:cubicBezTo>
                  <a:cubicBezTo>
                    <a:pt x="1942" y="1305"/>
                    <a:pt x="1132" y="625"/>
                    <a:pt x="701" y="625"/>
                  </a:cubicBezTo>
                  <a:cubicBezTo>
                    <a:pt x="637" y="625"/>
                    <a:pt x="581" y="640"/>
                    <a:pt x="537" y="675"/>
                  </a:cubicBezTo>
                  <a:cubicBezTo>
                    <a:pt x="203" y="944"/>
                    <a:pt x="1640" y="1529"/>
                    <a:pt x="1640" y="1529"/>
                  </a:cubicBezTo>
                  <a:cubicBezTo>
                    <a:pt x="1640" y="1529"/>
                    <a:pt x="1083" y="1359"/>
                    <a:pt x="681" y="1359"/>
                  </a:cubicBezTo>
                  <a:cubicBezTo>
                    <a:pt x="481" y="1359"/>
                    <a:pt x="319" y="1401"/>
                    <a:pt x="286" y="1529"/>
                  </a:cubicBezTo>
                  <a:cubicBezTo>
                    <a:pt x="227" y="1754"/>
                    <a:pt x="646" y="1800"/>
                    <a:pt x="998" y="1800"/>
                  </a:cubicBezTo>
                  <a:cubicBezTo>
                    <a:pt x="1242" y="1800"/>
                    <a:pt x="1454" y="1778"/>
                    <a:pt x="1454" y="1778"/>
                  </a:cubicBezTo>
                  <a:lnTo>
                    <a:pt x="1454" y="1778"/>
                  </a:lnTo>
                  <a:cubicBezTo>
                    <a:pt x="1454" y="1778"/>
                    <a:pt x="1" y="2261"/>
                    <a:pt x="286" y="2579"/>
                  </a:cubicBezTo>
                  <a:cubicBezTo>
                    <a:pt x="345" y="2646"/>
                    <a:pt x="429" y="2672"/>
                    <a:pt x="524" y="2672"/>
                  </a:cubicBezTo>
                  <a:cubicBezTo>
                    <a:pt x="883" y="2672"/>
                    <a:pt x="1405" y="2295"/>
                    <a:pt x="1405" y="2295"/>
                  </a:cubicBezTo>
                  <a:lnTo>
                    <a:pt x="1405" y="2295"/>
                  </a:lnTo>
                  <a:cubicBezTo>
                    <a:pt x="1405" y="2295"/>
                    <a:pt x="699" y="3129"/>
                    <a:pt x="1094" y="3397"/>
                  </a:cubicBezTo>
                  <a:cubicBezTo>
                    <a:pt x="1129" y="3421"/>
                    <a:pt x="1164" y="3432"/>
                    <a:pt x="1200" y="3432"/>
                  </a:cubicBezTo>
                  <a:cubicBezTo>
                    <a:pt x="1567" y="3432"/>
                    <a:pt x="1941" y="2278"/>
                    <a:pt x="1942" y="2278"/>
                  </a:cubicBezTo>
                  <a:lnTo>
                    <a:pt x="1942" y="2278"/>
                  </a:lnTo>
                  <a:cubicBezTo>
                    <a:pt x="1942" y="2278"/>
                    <a:pt x="1825" y="3716"/>
                    <a:pt x="2373" y="3716"/>
                  </a:cubicBezTo>
                  <a:cubicBezTo>
                    <a:pt x="2379" y="3716"/>
                    <a:pt x="2386" y="3715"/>
                    <a:pt x="2392" y="3715"/>
                  </a:cubicBezTo>
                  <a:cubicBezTo>
                    <a:pt x="2958" y="3682"/>
                    <a:pt x="2458" y="2328"/>
                    <a:pt x="2458" y="2327"/>
                  </a:cubicBezTo>
                  <a:lnTo>
                    <a:pt x="2458" y="2327"/>
                  </a:lnTo>
                  <a:cubicBezTo>
                    <a:pt x="2458" y="2328"/>
                    <a:pt x="3139" y="3344"/>
                    <a:pt x="3569" y="3344"/>
                  </a:cubicBezTo>
                  <a:cubicBezTo>
                    <a:pt x="3620" y="3344"/>
                    <a:pt x="3667" y="3330"/>
                    <a:pt x="3710" y="3298"/>
                  </a:cubicBezTo>
                  <a:cubicBezTo>
                    <a:pt x="4110" y="2997"/>
                    <a:pt x="2750" y="2168"/>
                    <a:pt x="2750" y="2168"/>
                  </a:cubicBezTo>
                  <a:lnTo>
                    <a:pt x="2750" y="2168"/>
                  </a:lnTo>
                  <a:cubicBezTo>
                    <a:pt x="2750" y="2168"/>
                    <a:pt x="3129" y="2213"/>
                    <a:pt x="3499" y="2213"/>
                  </a:cubicBezTo>
                  <a:cubicBezTo>
                    <a:pt x="3831" y="2213"/>
                    <a:pt x="4156" y="2177"/>
                    <a:pt x="4196" y="2043"/>
                  </a:cubicBezTo>
                  <a:cubicBezTo>
                    <a:pt x="4280" y="1762"/>
                    <a:pt x="2750" y="1762"/>
                    <a:pt x="2750" y="1762"/>
                  </a:cubicBezTo>
                  <a:cubicBezTo>
                    <a:pt x="2750" y="1762"/>
                    <a:pt x="4144" y="1308"/>
                    <a:pt x="4061" y="940"/>
                  </a:cubicBezTo>
                  <a:cubicBezTo>
                    <a:pt x="4045" y="871"/>
                    <a:pt x="3983" y="844"/>
                    <a:pt x="3891" y="844"/>
                  </a:cubicBezTo>
                  <a:cubicBezTo>
                    <a:pt x="3495" y="844"/>
                    <a:pt x="2557" y="1364"/>
                    <a:pt x="2557" y="1364"/>
                  </a:cubicBezTo>
                  <a:cubicBezTo>
                    <a:pt x="2557" y="1364"/>
                    <a:pt x="3074" y="105"/>
                    <a:pt x="2750" y="6"/>
                  </a:cubicBezTo>
                  <a:cubicBezTo>
                    <a:pt x="2739" y="2"/>
                    <a:pt x="2727" y="1"/>
                    <a:pt x="2716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32"/>
            <p:cNvSpPr/>
            <p:nvPr/>
          </p:nvSpPr>
          <p:spPr>
            <a:xfrm>
              <a:off x="2736747" y="3113091"/>
              <a:ext cx="533342" cy="202707"/>
            </a:xfrm>
            <a:custGeom>
              <a:avLst/>
              <a:gdLst/>
              <a:ahLst/>
              <a:cxnLst/>
              <a:rect l="l" t="t" r="r" b="b"/>
              <a:pathLst>
                <a:path w="14250" h="5416" extrusionOk="0">
                  <a:moveTo>
                    <a:pt x="7089" y="1"/>
                  </a:moveTo>
                  <a:cubicBezTo>
                    <a:pt x="7004" y="1"/>
                    <a:pt x="6919" y="2"/>
                    <a:pt x="6832" y="4"/>
                  </a:cubicBezTo>
                  <a:cubicBezTo>
                    <a:pt x="1371" y="163"/>
                    <a:pt x="0" y="4554"/>
                    <a:pt x="0" y="4554"/>
                  </a:cubicBezTo>
                  <a:lnTo>
                    <a:pt x="6169" y="5415"/>
                  </a:lnTo>
                  <a:lnTo>
                    <a:pt x="13130" y="5415"/>
                  </a:lnTo>
                  <a:lnTo>
                    <a:pt x="14249" y="4770"/>
                  </a:lnTo>
                  <a:cubicBezTo>
                    <a:pt x="14249" y="4770"/>
                    <a:pt x="12353" y="1"/>
                    <a:pt x="7089" y="1"/>
                  </a:cubicBezTo>
                  <a:close/>
                </a:path>
              </a:pathLst>
            </a:custGeom>
            <a:solidFill>
              <a:srgbClr val="DADA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32"/>
            <p:cNvSpPr/>
            <p:nvPr/>
          </p:nvSpPr>
          <p:spPr>
            <a:xfrm>
              <a:off x="3084421" y="3149135"/>
              <a:ext cx="8496" cy="16618"/>
            </a:xfrm>
            <a:custGeom>
              <a:avLst/>
              <a:gdLst/>
              <a:ahLst/>
              <a:cxnLst/>
              <a:rect l="l" t="t" r="r" b="b"/>
              <a:pathLst>
                <a:path w="227" h="444" extrusionOk="0">
                  <a:moveTo>
                    <a:pt x="153" y="0"/>
                  </a:moveTo>
                  <a:cubicBezTo>
                    <a:pt x="128" y="0"/>
                    <a:pt x="104" y="13"/>
                    <a:pt x="96" y="44"/>
                  </a:cubicBezTo>
                  <a:cubicBezTo>
                    <a:pt x="69" y="151"/>
                    <a:pt x="39" y="260"/>
                    <a:pt x="13" y="369"/>
                  </a:cubicBezTo>
                  <a:cubicBezTo>
                    <a:pt x="1" y="415"/>
                    <a:pt x="39" y="444"/>
                    <a:pt x="75" y="444"/>
                  </a:cubicBezTo>
                  <a:cubicBezTo>
                    <a:pt x="99" y="444"/>
                    <a:pt x="122" y="431"/>
                    <a:pt x="129" y="402"/>
                  </a:cubicBezTo>
                  <a:cubicBezTo>
                    <a:pt x="158" y="293"/>
                    <a:pt x="185" y="183"/>
                    <a:pt x="215" y="75"/>
                  </a:cubicBezTo>
                  <a:cubicBezTo>
                    <a:pt x="227" y="29"/>
                    <a:pt x="189" y="0"/>
                    <a:pt x="153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32"/>
            <p:cNvSpPr/>
            <p:nvPr/>
          </p:nvSpPr>
          <p:spPr>
            <a:xfrm>
              <a:off x="3092319" y="3153215"/>
              <a:ext cx="8721" cy="18077"/>
            </a:xfrm>
            <a:custGeom>
              <a:avLst/>
              <a:gdLst/>
              <a:ahLst/>
              <a:cxnLst/>
              <a:rect l="l" t="t" r="r" b="b"/>
              <a:pathLst>
                <a:path w="233" h="483" extrusionOk="0">
                  <a:moveTo>
                    <a:pt x="160" y="0"/>
                  </a:moveTo>
                  <a:cubicBezTo>
                    <a:pt x="135" y="0"/>
                    <a:pt x="111" y="14"/>
                    <a:pt x="103" y="45"/>
                  </a:cubicBezTo>
                  <a:cubicBezTo>
                    <a:pt x="74" y="164"/>
                    <a:pt x="44" y="287"/>
                    <a:pt x="10" y="409"/>
                  </a:cubicBezTo>
                  <a:cubicBezTo>
                    <a:pt x="1" y="453"/>
                    <a:pt x="38" y="482"/>
                    <a:pt x="74" y="482"/>
                  </a:cubicBezTo>
                  <a:cubicBezTo>
                    <a:pt x="98" y="482"/>
                    <a:pt x="121" y="469"/>
                    <a:pt x="129" y="439"/>
                  </a:cubicBezTo>
                  <a:cubicBezTo>
                    <a:pt x="160" y="320"/>
                    <a:pt x="189" y="197"/>
                    <a:pt x="222" y="74"/>
                  </a:cubicBezTo>
                  <a:cubicBezTo>
                    <a:pt x="232" y="29"/>
                    <a:pt x="195" y="0"/>
                    <a:pt x="160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32"/>
            <p:cNvSpPr/>
            <p:nvPr/>
          </p:nvSpPr>
          <p:spPr>
            <a:xfrm>
              <a:off x="3110621" y="3156583"/>
              <a:ext cx="12725" cy="21334"/>
            </a:xfrm>
            <a:custGeom>
              <a:avLst/>
              <a:gdLst/>
              <a:ahLst/>
              <a:cxnLst/>
              <a:rect l="l" t="t" r="r" b="b"/>
              <a:pathLst>
                <a:path w="340" h="570" extrusionOk="0">
                  <a:moveTo>
                    <a:pt x="265" y="1"/>
                  </a:moveTo>
                  <a:cubicBezTo>
                    <a:pt x="242" y="1"/>
                    <a:pt x="220" y="14"/>
                    <a:pt x="213" y="44"/>
                  </a:cubicBezTo>
                  <a:cubicBezTo>
                    <a:pt x="177" y="200"/>
                    <a:pt x="117" y="345"/>
                    <a:pt x="28" y="481"/>
                  </a:cubicBezTo>
                  <a:cubicBezTo>
                    <a:pt x="1" y="527"/>
                    <a:pt x="41" y="570"/>
                    <a:pt x="83" y="570"/>
                  </a:cubicBezTo>
                  <a:cubicBezTo>
                    <a:pt x="102" y="570"/>
                    <a:pt x="121" y="561"/>
                    <a:pt x="134" y="541"/>
                  </a:cubicBezTo>
                  <a:cubicBezTo>
                    <a:pt x="227" y="399"/>
                    <a:pt x="293" y="243"/>
                    <a:pt x="329" y="77"/>
                  </a:cubicBezTo>
                  <a:cubicBezTo>
                    <a:pt x="340" y="31"/>
                    <a:pt x="301" y="1"/>
                    <a:pt x="265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32"/>
            <p:cNvSpPr/>
            <p:nvPr/>
          </p:nvSpPr>
          <p:spPr>
            <a:xfrm>
              <a:off x="2473100" y="3508750"/>
              <a:ext cx="302339" cy="703749"/>
            </a:xfrm>
            <a:custGeom>
              <a:avLst/>
              <a:gdLst/>
              <a:ahLst/>
              <a:cxnLst/>
              <a:rect l="l" t="t" r="r" b="b"/>
              <a:pathLst>
                <a:path w="8078" h="18803" extrusionOk="0">
                  <a:moveTo>
                    <a:pt x="6977" y="0"/>
                  </a:moveTo>
                  <a:lnTo>
                    <a:pt x="6977" y="0"/>
                  </a:lnTo>
                  <a:cubicBezTo>
                    <a:pt x="6977" y="1"/>
                    <a:pt x="0" y="3037"/>
                    <a:pt x="603" y="10759"/>
                  </a:cubicBezTo>
                  <a:cubicBezTo>
                    <a:pt x="1206" y="18485"/>
                    <a:pt x="7703" y="18803"/>
                    <a:pt x="7703" y="18803"/>
                  </a:cubicBezTo>
                  <a:lnTo>
                    <a:pt x="8077" y="13776"/>
                  </a:lnTo>
                  <a:cubicBezTo>
                    <a:pt x="8077" y="13776"/>
                    <a:pt x="6517" y="11799"/>
                    <a:pt x="6945" y="9402"/>
                  </a:cubicBezTo>
                  <a:cubicBezTo>
                    <a:pt x="7368" y="7004"/>
                    <a:pt x="6977" y="1"/>
                    <a:pt x="6977" y="0"/>
                  </a:cubicBezTo>
                  <a:close/>
                </a:path>
              </a:pathLst>
            </a:custGeom>
            <a:solidFill>
              <a:srgbClr val="ED47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32"/>
            <p:cNvSpPr/>
            <p:nvPr/>
          </p:nvSpPr>
          <p:spPr>
            <a:xfrm>
              <a:off x="3204604" y="3500403"/>
              <a:ext cx="342424" cy="712807"/>
            </a:xfrm>
            <a:custGeom>
              <a:avLst/>
              <a:gdLst/>
              <a:ahLst/>
              <a:cxnLst/>
              <a:rect l="l" t="t" r="r" b="b"/>
              <a:pathLst>
                <a:path w="9149" h="19045" extrusionOk="0">
                  <a:moveTo>
                    <a:pt x="1501" y="1"/>
                  </a:moveTo>
                  <a:lnTo>
                    <a:pt x="1501" y="1"/>
                  </a:lnTo>
                  <a:cubicBezTo>
                    <a:pt x="1" y="2094"/>
                    <a:pt x="2848" y="5846"/>
                    <a:pt x="3663" y="8290"/>
                  </a:cubicBezTo>
                  <a:cubicBezTo>
                    <a:pt x="4478" y="10737"/>
                    <a:pt x="2494" y="13250"/>
                    <a:pt x="2494" y="13250"/>
                  </a:cubicBezTo>
                  <a:lnTo>
                    <a:pt x="1991" y="19026"/>
                  </a:lnTo>
                  <a:cubicBezTo>
                    <a:pt x="2153" y="19038"/>
                    <a:pt x="2314" y="19044"/>
                    <a:pt x="2474" y="19044"/>
                  </a:cubicBezTo>
                  <a:cubicBezTo>
                    <a:pt x="6057" y="19044"/>
                    <a:pt x="9149" y="15976"/>
                    <a:pt x="8233" y="8787"/>
                  </a:cubicBezTo>
                  <a:cubicBezTo>
                    <a:pt x="7276" y="1277"/>
                    <a:pt x="1501" y="1"/>
                    <a:pt x="1501" y="1"/>
                  </a:cubicBezTo>
                  <a:close/>
                </a:path>
              </a:pathLst>
            </a:custGeom>
            <a:solidFill>
              <a:srgbClr val="ED47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32"/>
            <p:cNvSpPr/>
            <p:nvPr/>
          </p:nvSpPr>
          <p:spPr>
            <a:xfrm>
              <a:off x="2512512" y="3468289"/>
              <a:ext cx="937147" cy="885385"/>
            </a:xfrm>
            <a:custGeom>
              <a:avLst/>
              <a:gdLst/>
              <a:ahLst/>
              <a:cxnLst/>
              <a:rect l="l" t="t" r="r" b="b"/>
              <a:pathLst>
                <a:path w="25039" h="23656" extrusionOk="0">
                  <a:moveTo>
                    <a:pt x="11981" y="1"/>
                  </a:moveTo>
                  <a:cubicBezTo>
                    <a:pt x="9535" y="1"/>
                    <a:pt x="7064" y="354"/>
                    <a:pt x="5239" y="1439"/>
                  </a:cubicBezTo>
                  <a:cubicBezTo>
                    <a:pt x="0" y="4555"/>
                    <a:pt x="2551" y="17410"/>
                    <a:pt x="2551" y="17410"/>
                  </a:cubicBezTo>
                  <a:cubicBezTo>
                    <a:pt x="2551" y="17410"/>
                    <a:pt x="2977" y="23656"/>
                    <a:pt x="14008" y="23656"/>
                  </a:cubicBezTo>
                  <a:cubicBezTo>
                    <a:pt x="25038" y="23656"/>
                    <a:pt x="24883" y="14549"/>
                    <a:pt x="24883" y="14549"/>
                  </a:cubicBezTo>
                  <a:lnTo>
                    <a:pt x="21052" y="1240"/>
                  </a:lnTo>
                  <a:cubicBezTo>
                    <a:pt x="21052" y="1240"/>
                    <a:pt x="16560" y="1"/>
                    <a:pt x="11981" y="1"/>
                  </a:cubicBezTo>
                  <a:close/>
                </a:path>
              </a:pathLst>
            </a:custGeom>
            <a:solidFill>
              <a:srgbClr val="ED47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32"/>
            <p:cNvSpPr/>
            <p:nvPr/>
          </p:nvSpPr>
          <p:spPr>
            <a:xfrm>
              <a:off x="2998111" y="4092786"/>
              <a:ext cx="30803" cy="40871"/>
            </a:xfrm>
            <a:custGeom>
              <a:avLst/>
              <a:gdLst/>
              <a:ahLst/>
              <a:cxnLst/>
              <a:rect l="l" t="t" r="r" b="b"/>
              <a:pathLst>
                <a:path w="823" h="1092" extrusionOk="0">
                  <a:moveTo>
                    <a:pt x="409" y="1"/>
                  </a:moveTo>
                  <a:cubicBezTo>
                    <a:pt x="396" y="1"/>
                    <a:pt x="382" y="2"/>
                    <a:pt x="369" y="3"/>
                  </a:cubicBezTo>
                  <a:cubicBezTo>
                    <a:pt x="289" y="9"/>
                    <a:pt x="233" y="46"/>
                    <a:pt x="187" y="96"/>
                  </a:cubicBezTo>
                  <a:cubicBezTo>
                    <a:pt x="130" y="125"/>
                    <a:pt x="80" y="176"/>
                    <a:pt x="74" y="241"/>
                  </a:cubicBezTo>
                  <a:cubicBezTo>
                    <a:pt x="44" y="431"/>
                    <a:pt x="1" y="672"/>
                    <a:pt x="60" y="861"/>
                  </a:cubicBezTo>
                  <a:cubicBezTo>
                    <a:pt x="80" y="927"/>
                    <a:pt x="123" y="977"/>
                    <a:pt x="173" y="1013"/>
                  </a:cubicBezTo>
                  <a:cubicBezTo>
                    <a:pt x="236" y="1067"/>
                    <a:pt x="307" y="1091"/>
                    <a:pt x="378" y="1091"/>
                  </a:cubicBezTo>
                  <a:cubicBezTo>
                    <a:pt x="502" y="1091"/>
                    <a:pt x="626" y="1017"/>
                    <a:pt x="699" y="904"/>
                  </a:cubicBezTo>
                  <a:cubicBezTo>
                    <a:pt x="803" y="738"/>
                    <a:pt x="822" y="516"/>
                    <a:pt x="749" y="338"/>
                  </a:cubicBezTo>
                  <a:cubicBezTo>
                    <a:pt x="739" y="311"/>
                    <a:pt x="723" y="284"/>
                    <a:pt x="706" y="265"/>
                  </a:cubicBezTo>
                  <a:cubicBezTo>
                    <a:pt x="667" y="114"/>
                    <a:pt x="572" y="1"/>
                    <a:pt x="409" y="1"/>
                  </a:cubicBezTo>
                  <a:close/>
                </a:path>
              </a:pathLst>
            </a:custGeom>
            <a:solidFill>
              <a:srgbClr val="F2E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32"/>
            <p:cNvSpPr/>
            <p:nvPr/>
          </p:nvSpPr>
          <p:spPr>
            <a:xfrm>
              <a:off x="2981268" y="4191411"/>
              <a:ext cx="35481" cy="43079"/>
            </a:xfrm>
            <a:custGeom>
              <a:avLst/>
              <a:gdLst/>
              <a:ahLst/>
              <a:cxnLst/>
              <a:rect l="l" t="t" r="r" b="b"/>
              <a:pathLst>
                <a:path w="948" h="1151" extrusionOk="0">
                  <a:moveTo>
                    <a:pt x="476" y="1"/>
                  </a:moveTo>
                  <a:cubicBezTo>
                    <a:pt x="366" y="1"/>
                    <a:pt x="256" y="61"/>
                    <a:pt x="189" y="173"/>
                  </a:cubicBezTo>
                  <a:cubicBezTo>
                    <a:pt x="166" y="216"/>
                    <a:pt x="146" y="259"/>
                    <a:pt x="126" y="305"/>
                  </a:cubicBezTo>
                  <a:cubicBezTo>
                    <a:pt x="116" y="325"/>
                    <a:pt x="103" y="345"/>
                    <a:pt x="96" y="368"/>
                  </a:cubicBezTo>
                  <a:cubicBezTo>
                    <a:pt x="87" y="398"/>
                    <a:pt x="80" y="428"/>
                    <a:pt x="73" y="458"/>
                  </a:cubicBezTo>
                  <a:cubicBezTo>
                    <a:pt x="41" y="573"/>
                    <a:pt x="21" y="697"/>
                    <a:pt x="7" y="816"/>
                  </a:cubicBezTo>
                  <a:cubicBezTo>
                    <a:pt x="1" y="879"/>
                    <a:pt x="30" y="941"/>
                    <a:pt x="76" y="984"/>
                  </a:cubicBezTo>
                  <a:cubicBezTo>
                    <a:pt x="108" y="1088"/>
                    <a:pt x="212" y="1151"/>
                    <a:pt x="314" y="1151"/>
                  </a:cubicBezTo>
                  <a:cubicBezTo>
                    <a:pt x="355" y="1151"/>
                    <a:pt x="395" y="1141"/>
                    <a:pt x="431" y="1120"/>
                  </a:cubicBezTo>
                  <a:cubicBezTo>
                    <a:pt x="736" y="938"/>
                    <a:pt x="947" y="478"/>
                    <a:pt x="736" y="150"/>
                  </a:cubicBezTo>
                  <a:cubicBezTo>
                    <a:pt x="670" y="48"/>
                    <a:pt x="573" y="1"/>
                    <a:pt x="476" y="1"/>
                  </a:cubicBezTo>
                  <a:close/>
                </a:path>
              </a:pathLst>
            </a:custGeom>
            <a:solidFill>
              <a:srgbClr val="F2E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32"/>
            <p:cNvSpPr/>
            <p:nvPr/>
          </p:nvSpPr>
          <p:spPr>
            <a:xfrm>
              <a:off x="2711820" y="3765548"/>
              <a:ext cx="92521" cy="246872"/>
            </a:xfrm>
            <a:custGeom>
              <a:avLst/>
              <a:gdLst/>
              <a:ahLst/>
              <a:cxnLst/>
              <a:rect l="l" t="t" r="r" b="b"/>
              <a:pathLst>
                <a:path w="2472" h="6596" extrusionOk="0">
                  <a:moveTo>
                    <a:pt x="532" y="0"/>
                  </a:moveTo>
                  <a:cubicBezTo>
                    <a:pt x="509" y="0"/>
                    <a:pt x="487" y="13"/>
                    <a:pt x="480" y="44"/>
                  </a:cubicBezTo>
                  <a:cubicBezTo>
                    <a:pt x="0" y="2405"/>
                    <a:pt x="689" y="4826"/>
                    <a:pt x="2345" y="6577"/>
                  </a:cubicBezTo>
                  <a:cubicBezTo>
                    <a:pt x="2357" y="6590"/>
                    <a:pt x="2371" y="6596"/>
                    <a:pt x="2384" y="6596"/>
                  </a:cubicBezTo>
                  <a:cubicBezTo>
                    <a:pt x="2430" y="6596"/>
                    <a:pt x="2472" y="6534"/>
                    <a:pt x="2431" y="6491"/>
                  </a:cubicBezTo>
                  <a:cubicBezTo>
                    <a:pt x="808" y="4772"/>
                    <a:pt x="126" y="2394"/>
                    <a:pt x="599" y="77"/>
                  </a:cubicBezTo>
                  <a:cubicBezTo>
                    <a:pt x="608" y="31"/>
                    <a:pt x="568" y="0"/>
                    <a:pt x="532" y="0"/>
                  </a:cubicBezTo>
                  <a:close/>
                </a:path>
              </a:pathLst>
            </a:custGeom>
            <a:solidFill>
              <a:srgbClr val="A139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32"/>
            <p:cNvSpPr/>
            <p:nvPr/>
          </p:nvSpPr>
          <p:spPr>
            <a:xfrm>
              <a:off x="3280173" y="3745561"/>
              <a:ext cx="66509" cy="264088"/>
            </a:xfrm>
            <a:custGeom>
              <a:avLst/>
              <a:gdLst/>
              <a:ahLst/>
              <a:cxnLst/>
              <a:rect l="l" t="t" r="r" b="b"/>
              <a:pathLst>
                <a:path w="1777" h="7056" extrusionOk="0">
                  <a:moveTo>
                    <a:pt x="822" y="1"/>
                  </a:moveTo>
                  <a:cubicBezTo>
                    <a:pt x="786" y="1"/>
                    <a:pt x="750" y="30"/>
                    <a:pt x="763" y="74"/>
                  </a:cubicBezTo>
                  <a:cubicBezTo>
                    <a:pt x="1462" y="2312"/>
                    <a:pt x="1661" y="5048"/>
                    <a:pt x="38" y="6949"/>
                  </a:cubicBezTo>
                  <a:cubicBezTo>
                    <a:pt x="0" y="6994"/>
                    <a:pt x="41" y="7055"/>
                    <a:pt x="85" y="7055"/>
                  </a:cubicBezTo>
                  <a:cubicBezTo>
                    <a:pt x="99" y="7055"/>
                    <a:pt x="113" y="7049"/>
                    <a:pt x="124" y="7035"/>
                  </a:cubicBezTo>
                  <a:cubicBezTo>
                    <a:pt x="1777" y="5101"/>
                    <a:pt x="1592" y="2329"/>
                    <a:pt x="879" y="44"/>
                  </a:cubicBezTo>
                  <a:cubicBezTo>
                    <a:pt x="870" y="14"/>
                    <a:pt x="846" y="1"/>
                    <a:pt x="822" y="1"/>
                  </a:cubicBezTo>
                  <a:close/>
                </a:path>
              </a:pathLst>
            </a:custGeom>
            <a:solidFill>
              <a:srgbClr val="A139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32"/>
            <p:cNvSpPr/>
            <p:nvPr/>
          </p:nvSpPr>
          <p:spPr>
            <a:xfrm>
              <a:off x="2987968" y="3948424"/>
              <a:ext cx="74406" cy="399052"/>
            </a:xfrm>
            <a:custGeom>
              <a:avLst/>
              <a:gdLst/>
              <a:ahLst/>
              <a:cxnLst/>
              <a:rect l="l" t="t" r="r" b="b"/>
              <a:pathLst>
                <a:path w="1988" h="10662" extrusionOk="0">
                  <a:moveTo>
                    <a:pt x="1063" y="1"/>
                  </a:moveTo>
                  <a:cubicBezTo>
                    <a:pt x="1028" y="1"/>
                    <a:pt x="990" y="30"/>
                    <a:pt x="1000" y="75"/>
                  </a:cubicBezTo>
                  <a:cubicBezTo>
                    <a:pt x="1861" y="3592"/>
                    <a:pt x="1520" y="7274"/>
                    <a:pt x="24" y="10569"/>
                  </a:cubicBezTo>
                  <a:cubicBezTo>
                    <a:pt x="1" y="10617"/>
                    <a:pt x="43" y="10661"/>
                    <a:pt x="83" y="10661"/>
                  </a:cubicBezTo>
                  <a:cubicBezTo>
                    <a:pt x="101" y="10661"/>
                    <a:pt x="119" y="10652"/>
                    <a:pt x="129" y="10629"/>
                  </a:cubicBezTo>
                  <a:cubicBezTo>
                    <a:pt x="1639" y="7304"/>
                    <a:pt x="1988" y="3592"/>
                    <a:pt x="1120" y="45"/>
                  </a:cubicBezTo>
                  <a:cubicBezTo>
                    <a:pt x="1112" y="14"/>
                    <a:pt x="1088" y="1"/>
                    <a:pt x="1063" y="1"/>
                  </a:cubicBezTo>
                  <a:close/>
                </a:path>
              </a:pathLst>
            </a:custGeom>
            <a:solidFill>
              <a:srgbClr val="A139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32"/>
            <p:cNvSpPr/>
            <p:nvPr/>
          </p:nvSpPr>
          <p:spPr>
            <a:xfrm>
              <a:off x="2621617" y="4161356"/>
              <a:ext cx="91473" cy="43229"/>
            </a:xfrm>
            <a:custGeom>
              <a:avLst/>
              <a:gdLst/>
              <a:ahLst/>
              <a:cxnLst/>
              <a:rect l="l" t="t" r="r" b="b"/>
              <a:pathLst>
                <a:path w="2444" h="1155" extrusionOk="0">
                  <a:moveTo>
                    <a:pt x="89" y="1"/>
                  </a:moveTo>
                  <a:cubicBezTo>
                    <a:pt x="36" y="1"/>
                    <a:pt x="0" y="81"/>
                    <a:pt x="59" y="112"/>
                  </a:cubicBezTo>
                  <a:cubicBezTo>
                    <a:pt x="791" y="526"/>
                    <a:pt x="1553" y="873"/>
                    <a:pt x="2344" y="1151"/>
                  </a:cubicBezTo>
                  <a:cubicBezTo>
                    <a:pt x="2351" y="1153"/>
                    <a:pt x="2357" y="1154"/>
                    <a:pt x="2363" y="1154"/>
                  </a:cubicBezTo>
                  <a:cubicBezTo>
                    <a:pt x="2425" y="1154"/>
                    <a:pt x="2443" y="1056"/>
                    <a:pt x="2378" y="1032"/>
                  </a:cubicBezTo>
                  <a:cubicBezTo>
                    <a:pt x="1592" y="757"/>
                    <a:pt x="844" y="416"/>
                    <a:pt x="119" y="9"/>
                  </a:cubicBezTo>
                  <a:cubicBezTo>
                    <a:pt x="109" y="3"/>
                    <a:pt x="99" y="1"/>
                    <a:pt x="89" y="1"/>
                  </a:cubicBezTo>
                  <a:close/>
                </a:path>
              </a:pathLst>
            </a:custGeom>
            <a:solidFill>
              <a:srgbClr val="A139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32"/>
            <p:cNvSpPr/>
            <p:nvPr/>
          </p:nvSpPr>
          <p:spPr>
            <a:xfrm>
              <a:off x="2611548" y="3730589"/>
              <a:ext cx="4491" cy="20810"/>
            </a:xfrm>
            <a:custGeom>
              <a:avLst/>
              <a:gdLst/>
              <a:ahLst/>
              <a:cxnLst/>
              <a:rect l="l" t="t" r="r" b="b"/>
              <a:pathLst>
                <a:path w="120" h="556" extrusionOk="0">
                  <a:moveTo>
                    <a:pt x="60" y="1"/>
                  </a:moveTo>
                  <a:cubicBezTo>
                    <a:pt x="30" y="1"/>
                    <a:pt x="0" y="21"/>
                    <a:pt x="0" y="60"/>
                  </a:cubicBezTo>
                  <a:lnTo>
                    <a:pt x="0" y="497"/>
                  </a:lnTo>
                  <a:cubicBezTo>
                    <a:pt x="0" y="536"/>
                    <a:pt x="30" y="556"/>
                    <a:pt x="61" y="556"/>
                  </a:cubicBezTo>
                  <a:cubicBezTo>
                    <a:pt x="90" y="556"/>
                    <a:pt x="119" y="537"/>
                    <a:pt x="119" y="497"/>
                  </a:cubicBezTo>
                  <a:lnTo>
                    <a:pt x="119" y="60"/>
                  </a:lnTo>
                  <a:cubicBezTo>
                    <a:pt x="119" y="21"/>
                    <a:pt x="89" y="1"/>
                    <a:pt x="60" y="1"/>
                  </a:cubicBezTo>
                  <a:close/>
                </a:path>
              </a:pathLst>
            </a:custGeom>
            <a:solidFill>
              <a:srgbClr val="A139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32"/>
            <p:cNvSpPr/>
            <p:nvPr/>
          </p:nvSpPr>
          <p:spPr>
            <a:xfrm>
              <a:off x="2626557" y="3731600"/>
              <a:ext cx="6250" cy="20847"/>
            </a:xfrm>
            <a:custGeom>
              <a:avLst/>
              <a:gdLst/>
              <a:ahLst/>
              <a:cxnLst/>
              <a:rect l="l" t="t" r="r" b="b"/>
              <a:pathLst>
                <a:path w="167" h="557" extrusionOk="0">
                  <a:moveTo>
                    <a:pt x="92" y="0"/>
                  </a:moveTo>
                  <a:cubicBezTo>
                    <a:pt x="68" y="0"/>
                    <a:pt x="46" y="13"/>
                    <a:pt x="40" y="43"/>
                  </a:cubicBezTo>
                  <a:cubicBezTo>
                    <a:pt x="10" y="195"/>
                    <a:pt x="0" y="345"/>
                    <a:pt x="10" y="497"/>
                  </a:cubicBezTo>
                  <a:cubicBezTo>
                    <a:pt x="11" y="536"/>
                    <a:pt x="43" y="556"/>
                    <a:pt x="73" y="556"/>
                  </a:cubicBezTo>
                  <a:cubicBezTo>
                    <a:pt x="103" y="556"/>
                    <a:pt x="132" y="536"/>
                    <a:pt x="129" y="497"/>
                  </a:cubicBezTo>
                  <a:cubicBezTo>
                    <a:pt x="123" y="354"/>
                    <a:pt x="129" y="215"/>
                    <a:pt x="159" y="76"/>
                  </a:cubicBezTo>
                  <a:cubicBezTo>
                    <a:pt x="167" y="30"/>
                    <a:pt x="128" y="0"/>
                    <a:pt x="92" y="0"/>
                  </a:cubicBezTo>
                  <a:close/>
                </a:path>
              </a:pathLst>
            </a:custGeom>
            <a:solidFill>
              <a:srgbClr val="A139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32"/>
            <p:cNvSpPr/>
            <p:nvPr/>
          </p:nvSpPr>
          <p:spPr>
            <a:xfrm>
              <a:off x="2634979" y="3699973"/>
              <a:ext cx="4604" cy="25862"/>
            </a:xfrm>
            <a:custGeom>
              <a:avLst/>
              <a:gdLst/>
              <a:ahLst/>
              <a:cxnLst/>
              <a:rect l="l" t="t" r="r" b="b"/>
              <a:pathLst>
                <a:path w="123" h="691" extrusionOk="0">
                  <a:moveTo>
                    <a:pt x="61" y="0"/>
                  </a:moveTo>
                  <a:cubicBezTo>
                    <a:pt x="31" y="0"/>
                    <a:pt x="0" y="19"/>
                    <a:pt x="0" y="57"/>
                  </a:cubicBezTo>
                  <a:lnTo>
                    <a:pt x="0" y="634"/>
                  </a:lnTo>
                  <a:cubicBezTo>
                    <a:pt x="0" y="671"/>
                    <a:pt x="31" y="690"/>
                    <a:pt x="61" y="690"/>
                  </a:cubicBezTo>
                  <a:cubicBezTo>
                    <a:pt x="92" y="690"/>
                    <a:pt x="123" y="671"/>
                    <a:pt x="123" y="634"/>
                  </a:cubicBezTo>
                  <a:lnTo>
                    <a:pt x="123" y="57"/>
                  </a:lnTo>
                  <a:cubicBezTo>
                    <a:pt x="123" y="19"/>
                    <a:pt x="92" y="0"/>
                    <a:pt x="61" y="0"/>
                  </a:cubicBezTo>
                  <a:close/>
                </a:path>
              </a:pathLst>
            </a:custGeom>
            <a:solidFill>
              <a:srgbClr val="A139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32"/>
            <p:cNvSpPr/>
            <p:nvPr/>
          </p:nvSpPr>
          <p:spPr>
            <a:xfrm>
              <a:off x="2657511" y="3865669"/>
              <a:ext cx="4641" cy="16655"/>
            </a:xfrm>
            <a:custGeom>
              <a:avLst/>
              <a:gdLst/>
              <a:ahLst/>
              <a:cxnLst/>
              <a:rect l="l" t="t" r="r" b="b"/>
              <a:pathLst>
                <a:path w="124" h="445" extrusionOk="0">
                  <a:moveTo>
                    <a:pt x="62" y="1"/>
                  </a:moveTo>
                  <a:cubicBezTo>
                    <a:pt x="31" y="1"/>
                    <a:pt x="1" y="19"/>
                    <a:pt x="1" y="57"/>
                  </a:cubicBezTo>
                  <a:lnTo>
                    <a:pt x="1" y="385"/>
                  </a:lnTo>
                  <a:cubicBezTo>
                    <a:pt x="1" y="425"/>
                    <a:pt x="31" y="445"/>
                    <a:pt x="62" y="445"/>
                  </a:cubicBezTo>
                  <a:cubicBezTo>
                    <a:pt x="93" y="445"/>
                    <a:pt x="123" y="425"/>
                    <a:pt x="123" y="385"/>
                  </a:cubicBezTo>
                  <a:lnTo>
                    <a:pt x="123" y="57"/>
                  </a:lnTo>
                  <a:cubicBezTo>
                    <a:pt x="123" y="19"/>
                    <a:pt x="93" y="1"/>
                    <a:pt x="62" y="1"/>
                  </a:cubicBezTo>
                  <a:close/>
                </a:path>
              </a:pathLst>
            </a:custGeom>
            <a:solidFill>
              <a:srgbClr val="A139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32"/>
            <p:cNvSpPr/>
            <p:nvPr/>
          </p:nvSpPr>
          <p:spPr>
            <a:xfrm>
              <a:off x="2672894" y="3854366"/>
              <a:ext cx="4604" cy="20772"/>
            </a:xfrm>
            <a:custGeom>
              <a:avLst/>
              <a:gdLst/>
              <a:ahLst/>
              <a:cxnLst/>
              <a:rect l="l" t="t" r="r" b="b"/>
              <a:pathLst>
                <a:path w="123" h="555" extrusionOk="0">
                  <a:moveTo>
                    <a:pt x="62" y="1"/>
                  </a:moveTo>
                  <a:cubicBezTo>
                    <a:pt x="31" y="1"/>
                    <a:pt x="1" y="20"/>
                    <a:pt x="1" y="58"/>
                  </a:cubicBezTo>
                  <a:lnTo>
                    <a:pt x="1" y="495"/>
                  </a:lnTo>
                  <a:cubicBezTo>
                    <a:pt x="1" y="535"/>
                    <a:pt x="31" y="555"/>
                    <a:pt x="62" y="555"/>
                  </a:cubicBezTo>
                  <a:cubicBezTo>
                    <a:pt x="92" y="555"/>
                    <a:pt x="123" y="535"/>
                    <a:pt x="123" y="495"/>
                  </a:cubicBezTo>
                  <a:lnTo>
                    <a:pt x="123" y="58"/>
                  </a:lnTo>
                  <a:cubicBezTo>
                    <a:pt x="123" y="20"/>
                    <a:pt x="92" y="1"/>
                    <a:pt x="62" y="1"/>
                  </a:cubicBezTo>
                  <a:close/>
                </a:path>
              </a:pathLst>
            </a:custGeom>
            <a:solidFill>
              <a:srgbClr val="A139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32"/>
            <p:cNvSpPr/>
            <p:nvPr/>
          </p:nvSpPr>
          <p:spPr>
            <a:xfrm>
              <a:off x="2606308" y="4009844"/>
              <a:ext cx="4678" cy="27958"/>
            </a:xfrm>
            <a:custGeom>
              <a:avLst/>
              <a:gdLst/>
              <a:ahLst/>
              <a:cxnLst/>
              <a:rect l="l" t="t" r="r" b="b"/>
              <a:pathLst>
                <a:path w="125" h="747" extrusionOk="0">
                  <a:moveTo>
                    <a:pt x="63" y="0"/>
                  </a:moveTo>
                  <a:cubicBezTo>
                    <a:pt x="32" y="0"/>
                    <a:pt x="1" y="20"/>
                    <a:pt x="1" y="60"/>
                  </a:cubicBezTo>
                  <a:lnTo>
                    <a:pt x="1" y="689"/>
                  </a:lnTo>
                  <a:cubicBezTo>
                    <a:pt x="1" y="727"/>
                    <a:pt x="32" y="746"/>
                    <a:pt x="63" y="746"/>
                  </a:cubicBezTo>
                  <a:cubicBezTo>
                    <a:pt x="93" y="746"/>
                    <a:pt x="124" y="727"/>
                    <a:pt x="124" y="689"/>
                  </a:cubicBezTo>
                  <a:lnTo>
                    <a:pt x="124" y="60"/>
                  </a:lnTo>
                  <a:cubicBezTo>
                    <a:pt x="124" y="20"/>
                    <a:pt x="93" y="0"/>
                    <a:pt x="63" y="0"/>
                  </a:cubicBezTo>
                  <a:close/>
                </a:path>
              </a:pathLst>
            </a:custGeom>
            <a:solidFill>
              <a:srgbClr val="A139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32"/>
            <p:cNvSpPr/>
            <p:nvPr/>
          </p:nvSpPr>
          <p:spPr>
            <a:xfrm>
              <a:off x="2625360" y="4013924"/>
              <a:ext cx="7036" cy="18901"/>
            </a:xfrm>
            <a:custGeom>
              <a:avLst/>
              <a:gdLst/>
              <a:ahLst/>
              <a:cxnLst/>
              <a:rect l="l" t="t" r="r" b="b"/>
              <a:pathLst>
                <a:path w="188" h="505" extrusionOk="0">
                  <a:moveTo>
                    <a:pt x="77" y="1"/>
                  </a:moveTo>
                  <a:cubicBezTo>
                    <a:pt x="41" y="1"/>
                    <a:pt x="1" y="31"/>
                    <a:pt x="9" y="77"/>
                  </a:cubicBezTo>
                  <a:cubicBezTo>
                    <a:pt x="25" y="206"/>
                    <a:pt x="45" y="332"/>
                    <a:pt x="62" y="461"/>
                  </a:cubicBezTo>
                  <a:cubicBezTo>
                    <a:pt x="67" y="491"/>
                    <a:pt x="88" y="504"/>
                    <a:pt x="112" y="504"/>
                  </a:cubicBezTo>
                  <a:cubicBezTo>
                    <a:pt x="147" y="504"/>
                    <a:pt x="187" y="474"/>
                    <a:pt x="181" y="428"/>
                  </a:cubicBezTo>
                  <a:cubicBezTo>
                    <a:pt x="161" y="299"/>
                    <a:pt x="144" y="173"/>
                    <a:pt x="125" y="44"/>
                  </a:cubicBezTo>
                  <a:cubicBezTo>
                    <a:pt x="121" y="14"/>
                    <a:pt x="100" y="1"/>
                    <a:pt x="77" y="1"/>
                  </a:cubicBezTo>
                  <a:close/>
                </a:path>
              </a:pathLst>
            </a:custGeom>
            <a:solidFill>
              <a:srgbClr val="A139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32"/>
            <p:cNvSpPr/>
            <p:nvPr/>
          </p:nvSpPr>
          <p:spPr>
            <a:xfrm>
              <a:off x="2636102" y="3976084"/>
              <a:ext cx="5951" cy="29006"/>
            </a:xfrm>
            <a:custGeom>
              <a:avLst/>
              <a:gdLst/>
              <a:ahLst/>
              <a:cxnLst/>
              <a:rect l="l" t="t" r="r" b="b"/>
              <a:pathLst>
                <a:path w="159" h="775" extrusionOk="0">
                  <a:moveTo>
                    <a:pt x="58" y="1"/>
                  </a:moveTo>
                  <a:cubicBezTo>
                    <a:pt x="28" y="1"/>
                    <a:pt x="0" y="20"/>
                    <a:pt x="4" y="58"/>
                  </a:cubicBezTo>
                  <a:cubicBezTo>
                    <a:pt x="30" y="277"/>
                    <a:pt x="36" y="495"/>
                    <a:pt x="24" y="717"/>
                  </a:cubicBezTo>
                  <a:cubicBezTo>
                    <a:pt x="22" y="755"/>
                    <a:pt x="51" y="774"/>
                    <a:pt x="82" y="774"/>
                  </a:cubicBezTo>
                  <a:cubicBezTo>
                    <a:pt x="113" y="774"/>
                    <a:pt x="144" y="755"/>
                    <a:pt x="146" y="717"/>
                  </a:cubicBezTo>
                  <a:cubicBezTo>
                    <a:pt x="159" y="495"/>
                    <a:pt x="152" y="277"/>
                    <a:pt x="126" y="58"/>
                  </a:cubicBezTo>
                  <a:cubicBezTo>
                    <a:pt x="121" y="20"/>
                    <a:pt x="89" y="1"/>
                    <a:pt x="58" y="1"/>
                  </a:cubicBezTo>
                  <a:close/>
                </a:path>
              </a:pathLst>
            </a:custGeom>
            <a:solidFill>
              <a:srgbClr val="A139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32"/>
            <p:cNvSpPr/>
            <p:nvPr/>
          </p:nvSpPr>
          <p:spPr>
            <a:xfrm>
              <a:off x="3107140" y="4183738"/>
              <a:ext cx="8271" cy="22906"/>
            </a:xfrm>
            <a:custGeom>
              <a:avLst/>
              <a:gdLst/>
              <a:ahLst/>
              <a:cxnLst/>
              <a:rect l="l" t="t" r="r" b="b"/>
              <a:pathLst>
                <a:path w="221" h="612" extrusionOk="0">
                  <a:moveTo>
                    <a:pt x="159" y="0"/>
                  </a:moveTo>
                  <a:cubicBezTo>
                    <a:pt x="129" y="0"/>
                    <a:pt x="98" y="20"/>
                    <a:pt x="98" y="60"/>
                  </a:cubicBezTo>
                  <a:cubicBezTo>
                    <a:pt x="95" y="222"/>
                    <a:pt x="68" y="381"/>
                    <a:pt x="16" y="537"/>
                  </a:cubicBezTo>
                  <a:cubicBezTo>
                    <a:pt x="1" y="581"/>
                    <a:pt x="39" y="611"/>
                    <a:pt x="77" y="611"/>
                  </a:cubicBezTo>
                  <a:cubicBezTo>
                    <a:pt x="101" y="611"/>
                    <a:pt x="125" y="599"/>
                    <a:pt x="135" y="570"/>
                  </a:cubicBezTo>
                  <a:cubicBezTo>
                    <a:pt x="187" y="405"/>
                    <a:pt x="217" y="232"/>
                    <a:pt x="221" y="60"/>
                  </a:cubicBezTo>
                  <a:cubicBezTo>
                    <a:pt x="221" y="20"/>
                    <a:pt x="190" y="0"/>
                    <a:pt x="159" y="0"/>
                  </a:cubicBezTo>
                  <a:close/>
                </a:path>
              </a:pathLst>
            </a:custGeom>
            <a:solidFill>
              <a:srgbClr val="A139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32"/>
            <p:cNvSpPr/>
            <p:nvPr/>
          </p:nvSpPr>
          <p:spPr>
            <a:xfrm>
              <a:off x="3124470" y="4188903"/>
              <a:ext cx="7411" cy="17628"/>
            </a:xfrm>
            <a:custGeom>
              <a:avLst/>
              <a:gdLst/>
              <a:ahLst/>
              <a:cxnLst/>
              <a:rect l="l" t="t" r="r" b="b"/>
              <a:pathLst>
                <a:path w="198" h="471" extrusionOk="0">
                  <a:moveTo>
                    <a:pt x="128" y="1"/>
                  </a:moveTo>
                  <a:cubicBezTo>
                    <a:pt x="97" y="1"/>
                    <a:pt x="67" y="20"/>
                    <a:pt x="69" y="58"/>
                  </a:cubicBezTo>
                  <a:cubicBezTo>
                    <a:pt x="75" y="177"/>
                    <a:pt x="59" y="287"/>
                    <a:pt x="16" y="399"/>
                  </a:cubicBezTo>
                  <a:cubicBezTo>
                    <a:pt x="0" y="442"/>
                    <a:pt x="37" y="471"/>
                    <a:pt x="74" y="471"/>
                  </a:cubicBezTo>
                  <a:cubicBezTo>
                    <a:pt x="99" y="471"/>
                    <a:pt x="125" y="458"/>
                    <a:pt x="135" y="429"/>
                  </a:cubicBezTo>
                  <a:cubicBezTo>
                    <a:pt x="178" y="310"/>
                    <a:pt x="198" y="187"/>
                    <a:pt x="191" y="58"/>
                  </a:cubicBezTo>
                  <a:cubicBezTo>
                    <a:pt x="190" y="20"/>
                    <a:pt x="158" y="1"/>
                    <a:pt x="128" y="1"/>
                  </a:cubicBezTo>
                  <a:close/>
                </a:path>
              </a:pathLst>
            </a:custGeom>
            <a:solidFill>
              <a:srgbClr val="A139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32"/>
            <p:cNvSpPr/>
            <p:nvPr/>
          </p:nvSpPr>
          <p:spPr>
            <a:xfrm>
              <a:off x="2887659" y="4240068"/>
              <a:ext cx="6026" cy="17853"/>
            </a:xfrm>
            <a:custGeom>
              <a:avLst/>
              <a:gdLst/>
              <a:ahLst/>
              <a:cxnLst/>
              <a:rect l="l" t="t" r="r" b="b"/>
              <a:pathLst>
                <a:path w="161" h="477" extrusionOk="0">
                  <a:moveTo>
                    <a:pt x="80" y="0"/>
                  </a:moveTo>
                  <a:cubicBezTo>
                    <a:pt x="50" y="0"/>
                    <a:pt x="21" y="19"/>
                    <a:pt x="25" y="59"/>
                  </a:cubicBezTo>
                  <a:cubicBezTo>
                    <a:pt x="38" y="175"/>
                    <a:pt x="34" y="287"/>
                    <a:pt x="11" y="399"/>
                  </a:cubicBezTo>
                  <a:cubicBezTo>
                    <a:pt x="1" y="446"/>
                    <a:pt x="41" y="476"/>
                    <a:pt x="76" y="476"/>
                  </a:cubicBezTo>
                  <a:cubicBezTo>
                    <a:pt x="100" y="476"/>
                    <a:pt x="122" y="463"/>
                    <a:pt x="127" y="433"/>
                  </a:cubicBezTo>
                  <a:cubicBezTo>
                    <a:pt x="153" y="307"/>
                    <a:pt x="160" y="184"/>
                    <a:pt x="147" y="59"/>
                  </a:cubicBezTo>
                  <a:cubicBezTo>
                    <a:pt x="144" y="20"/>
                    <a:pt x="111" y="0"/>
                    <a:pt x="80" y="0"/>
                  </a:cubicBezTo>
                  <a:close/>
                </a:path>
              </a:pathLst>
            </a:custGeom>
            <a:solidFill>
              <a:srgbClr val="A139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32"/>
            <p:cNvSpPr/>
            <p:nvPr/>
          </p:nvSpPr>
          <p:spPr>
            <a:xfrm>
              <a:off x="2899374" y="4245196"/>
              <a:ext cx="6250" cy="13549"/>
            </a:xfrm>
            <a:custGeom>
              <a:avLst/>
              <a:gdLst/>
              <a:ahLst/>
              <a:cxnLst/>
              <a:rect l="l" t="t" r="r" b="b"/>
              <a:pathLst>
                <a:path w="167" h="362" extrusionOk="0">
                  <a:moveTo>
                    <a:pt x="75" y="1"/>
                  </a:moveTo>
                  <a:cubicBezTo>
                    <a:pt x="38" y="1"/>
                    <a:pt x="1" y="30"/>
                    <a:pt x="13" y="74"/>
                  </a:cubicBezTo>
                  <a:cubicBezTo>
                    <a:pt x="33" y="150"/>
                    <a:pt x="43" y="226"/>
                    <a:pt x="46" y="302"/>
                  </a:cubicBezTo>
                  <a:cubicBezTo>
                    <a:pt x="46" y="342"/>
                    <a:pt x="77" y="362"/>
                    <a:pt x="107" y="362"/>
                  </a:cubicBezTo>
                  <a:cubicBezTo>
                    <a:pt x="137" y="362"/>
                    <a:pt x="167" y="342"/>
                    <a:pt x="165" y="302"/>
                  </a:cubicBezTo>
                  <a:cubicBezTo>
                    <a:pt x="165" y="216"/>
                    <a:pt x="155" y="130"/>
                    <a:pt x="132" y="44"/>
                  </a:cubicBezTo>
                  <a:cubicBezTo>
                    <a:pt x="123" y="14"/>
                    <a:pt x="99" y="1"/>
                    <a:pt x="75" y="1"/>
                  </a:cubicBezTo>
                  <a:close/>
                </a:path>
              </a:pathLst>
            </a:custGeom>
            <a:solidFill>
              <a:srgbClr val="A139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32"/>
            <p:cNvSpPr/>
            <p:nvPr/>
          </p:nvSpPr>
          <p:spPr>
            <a:xfrm>
              <a:off x="2907272" y="4217536"/>
              <a:ext cx="5801" cy="13624"/>
            </a:xfrm>
            <a:custGeom>
              <a:avLst/>
              <a:gdLst/>
              <a:ahLst/>
              <a:cxnLst/>
              <a:rect l="l" t="t" r="r" b="b"/>
              <a:pathLst>
                <a:path w="155" h="364" extrusionOk="0">
                  <a:moveTo>
                    <a:pt x="96" y="1"/>
                  </a:moveTo>
                  <a:cubicBezTo>
                    <a:pt x="66" y="1"/>
                    <a:pt x="34" y="20"/>
                    <a:pt x="31" y="58"/>
                  </a:cubicBezTo>
                  <a:cubicBezTo>
                    <a:pt x="20" y="141"/>
                    <a:pt x="14" y="223"/>
                    <a:pt x="4" y="306"/>
                  </a:cubicBezTo>
                  <a:cubicBezTo>
                    <a:pt x="0" y="344"/>
                    <a:pt x="29" y="363"/>
                    <a:pt x="59" y="363"/>
                  </a:cubicBezTo>
                  <a:cubicBezTo>
                    <a:pt x="89" y="363"/>
                    <a:pt x="121" y="344"/>
                    <a:pt x="126" y="306"/>
                  </a:cubicBezTo>
                  <a:cubicBezTo>
                    <a:pt x="133" y="223"/>
                    <a:pt x="143" y="141"/>
                    <a:pt x="150" y="58"/>
                  </a:cubicBezTo>
                  <a:cubicBezTo>
                    <a:pt x="155" y="20"/>
                    <a:pt x="126" y="1"/>
                    <a:pt x="96" y="1"/>
                  </a:cubicBezTo>
                  <a:close/>
                </a:path>
              </a:pathLst>
            </a:custGeom>
            <a:solidFill>
              <a:srgbClr val="A139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32"/>
            <p:cNvSpPr/>
            <p:nvPr/>
          </p:nvSpPr>
          <p:spPr>
            <a:xfrm>
              <a:off x="3357613" y="3695893"/>
              <a:ext cx="6438" cy="18826"/>
            </a:xfrm>
            <a:custGeom>
              <a:avLst/>
              <a:gdLst/>
              <a:ahLst/>
              <a:cxnLst/>
              <a:rect l="l" t="t" r="r" b="b"/>
              <a:pathLst>
                <a:path w="172" h="503" extrusionOk="0">
                  <a:moveTo>
                    <a:pt x="74" y="0"/>
                  </a:moveTo>
                  <a:cubicBezTo>
                    <a:pt x="38" y="0"/>
                    <a:pt x="0" y="30"/>
                    <a:pt x="12" y="77"/>
                  </a:cubicBezTo>
                  <a:cubicBezTo>
                    <a:pt x="42" y="193"/>
                    <a:pt x="49" y="309"/>
                    <a:pt x="29" y="425"/>
                  </a:cubicBezTo>
                  <a:cubicBezTo>
                    <a:pt x="21" y="472"/>
                    <a:pt x="60" y="503"/>
                    <a:pt x="96" y="503"/>
                  </a:cubicBezTo>
                  <a:cubicBezTo>
                    <a:pt x="120" y="503"/>
                    <a:pt x="143" y="489"/>
                    <a:pt x="148" y="457"/>
                  </a:cubicBezTo>
                  <a:cubicBezTo>
                    <a:pt x="171" y="318"/>
                    <a:pt x="168" y="182"/>
                    <a:pt x="128" y="43"/>
                  </a:cubicBezTo>
                  <a:cubicBezTo>
                    <a:pt x="120" y="13"/>
                    <a:pt x="97" y="0"/>
                    <a:pt x="74" y="0"/>
                  </a:cubicBezTo>
                  <a:close/>
                </a:path>
              </a:pathLst>
            </a:custGeom>
            <a:solidFill>
              <a:srgbClr val="A139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32"/>
            <p:cNvSpPr/>
            <p:nvPr/>
          </p:nvSpPr>
          <p:spPr>
            <a:xfrm>
              <a:off x="3370338" y="3698887"/>
              <a:ext cx="6026" cy="20772"/>
            </a:xfrm>
            <a:custGeom>
              <a:avLst/>
              <a:gdLst/>
              <a:ahLst/>
              <a:cxnLst/>
              <a:rect l="l" t="t" r="r" b="b"/>
              <a:pathLst>
                <a:path w="161" h="555" extrusionOk="0">
                  <a:moveTo>
                    <a:pt x="59" y="1"/>
                  </a:moveTo>
                  <a:cubicBezTo>
                    <a:pt x="29" y="1"/>
                    <a:pt x="0" y="20"/>
                    <a:pt x="4" y="59"/>
                  </a:cubicBezTo>
                  <a:cubicBezTo>
                    <a:pt x="13" y="206"/>
                    <a:pt x="27" y="351"/>
                    <a:pt x="37" y="496"/>
                  </a:cubicBezTo>
                  <a:cubicBezTo>
                    <a:pt x="40" y="535"/>
                    <a:pt x="72" y="555"/>
                    <a:pt x="103" y="555"/>
                  </a:cubicBezTo>
                  <a:cubicBezTo>
                    <a:pt x="133" y="555"/>
                    <a:pt x="161" y="536"/>
                    <a:pt x="159" y="496"/>
                  </a:cubicBezTo>
                  <a:cubicBezTo>
                    <a:pt x="146" y="351"/>
                    <a:pt x="136" y="206"/>
                    <a:pt x="126" y="59"/>
                  </a:cubicBezTo>
                  <a:cubicBezTo>
                    <a:pt x="123" y="21"/>
                    <a:pt x="90" y="1"/>
                    <a:pt x="59" y="1"/>
                  </a:cubicBezTo>
                  <a:close/>
                </a:path>
              </a:pathLst>
            </a:custGeom>
            <a:solidFill>
              <a:srgbClr val="A139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32"/>
            <p:cNvSpPr/>
            <p:nvPr/>
          </p:nvSpPr>
          <p:spPr>
            <a:xfrm>
              <a:off x="3379733" y="3663031"/>
              <a:ext cx="4491" cy="21858"/>
            </a:xfrm>
            <a:custGeom>
              <a:avLst/>
              <a:gdLst/>
              <a:ahLst/>
              <a:cxnLst/>
              <a:rect l="l" t="t" r="r" b="b"/>
              <a:pathLst>
                <a:path w="120" h="584" extrusionOk="0">
                  <a:moveTo>
                    <a:pt x="60" y="1"/>
                  </a:moveTo>
                  <a:cubicBezTo>
                    <a:pt x="30" y="1"/>
                    <a:pt x="1" y="21"/>
                    <a:pt x="1" y="60"/>
                  </a:cubicBezTo>
                  <a:lnTo>
                    <a:pt x="1" y="524"/>
                  </a:lnTo>
                  <a:cubicBezTo>
                    <a:pt x="1" y="564"/>
                    <a:pt x="30" y="583"/>
                    <a:pt x="60" y="583"/>
                  </a:cubicBezTo>
                  <a:cubicBezTo>
                    <a:pt x="90" y="583"/>
                    <a:pt x="120" y="564"/>
                    <a:pt x="120" y="524"/>
                  </a:cubicBezTo>
                  <a:lnTo>
                    <a:pt x="120" y="60"/>
                  </a:lnTo>
                  <a:cubicBezTo>
                    <a:pt x="120" y="21"/>
                    <a:pt x="90" y="1"/>
                    <a:pt x="60" y="1"/>
                  </a:cubicBezTo>
                  <a:close/>
                </a:path>
              </a:pathLst>
            </a:custGeom>
            <a:solidFill>
              <a:srgbClr val="A139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32"/>
            <p:cNvSpPr/>
            <p:nvPr/>
          </p:nvSpPr>
          <p:spPr>
            <a:xfrm>
              <a:off x="2656014" y="4223749"/>
              <a:ext cx="684100" cy="132456"/>
            </a:xfrm>
            <a:custGeom>
              <a:avLst/>
              <a:gdLst/>
              <a:ahLst/>
              <a:cxnLst/>
              <a:rect l="l" t="t" r="r" b="b"/>
              <a:pathLst>
                <a:path w="18278" h="3539" extrusionOk="0">
                  <a:moveTo>
                    <a:pt x="1" y="1"/>
                  </a:moveTo>
                  <a:lnTo>
                    <a:pt x="1" y="1"/>
                  </a:lnTo>
                  <a:cubicBezTo>
                    <a:pt x="1233" y="1488"/>
                    <a:pt x="3541" y="3349"/>
                    <a:pt x="8793" y="3524"/>
                  </a:cubicBezTo>
                  <a:cubicBezTo>
                    <a:pt x="9085" y="3534"/>
                    <a:pt x="9369" y="3538"/>
                    <a:pt x="9644" y="3538"/>
                  </a:cubicBezTo>
                  <a:cubicBezTo>
                    <a:pt x="16373" y="3538"/>
                    <a:pt x="18277" y="770"/>
                    <a:pt x="18277" y="770"/>
                  </a:cubicBezTo>
                  <a:lnTo>
                    <a:pt x="18277" y="770"/>
                  </a:lnTo>
                  <a:cubicBezTo>
                    <a:pt x="18277" y="770"/>
                    <a:pt x="15184" y="2419"/>
                    <a:pt x="9435" y="2640"/>
                  </a:cubicBezTo>
                  <a:cubicBezTo>
                    <a:pt x="9224" y="2648"/>
                    <a:pt x="9015" y="2652"/>
                    <a:pt x="8809" y="2652"/>
                  </a:cubicBezTo>
                  <a:cubicBezTo>
                    <a:pt x="3421" y="2652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69B7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32"/>
            <p:cNvSpPr/>
            <p:nvPr/>
          </p:nvSpPr>
          <p:spPr>
            <a:xfrm>
              <a:off x="2891402" y="4287602"/>
              <a:ext cx="192639" cy="91847"/>
            </a:xfrm>
            <a:custGeom>
              <a:avLst/>
              <a:gdLst/>
              <a:ahLst/>
              <a:cxnLst/>
              <a:rect l="l" t="t" r="r" b="b"/>
              <a:pathLst>
                <a:path w="5147" h="2454" extrusionOk="0">
                  <a:moveTo>
                    <a:pt x="773" y="577"/>
                  </a:moveTo>
                  <a:lnTo>
                    <a:pt x="4111" y="749"/>
                  </a:lnTo>
                  <a:lnTo>
                    <a:pt x="3938" y="1875"/>
                  </a:lnTo>
                  <a:lnTo>
                    <a:pt x="888" y="1752"/>
                  </a:lnTo>
                  <a:lnTo>
                    <a:pt x="773" y="577"/>
                  </a:lnTo>
                  <a:close/>
                  <a:moveTo>
                    <a:pt x="1" y="1"/>
                  </a:moveTo>
                  <a:lnTo>
                    <a:pt x="196" y="2180"/>
                  </a:lnTo>
                  <a:lnTo>
                    <a:pt x="4802" y="2454"/>
                  </a:lnTo>
                  <a:lnTo>
                    <a:pt x="5147" y="30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2E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32"/>
            <p:cNvSpPr/>
            <p:nvPr/>
          </p:nvSpPr>
          <p:spPr>
            <a:xfrm>
              <a:off x="2666718" y="3172303"/>
              <a:ext cx="712657" cy="643790"/>
            </a:xfrm>
            <a:custGeom>
              <a:avLst/>
              <a:gdLst/>
              <a:ahLst/>
              <a:cxnLst/>
              <a:rect l="l" t="t" r="r" b="b"/>
              <a:pathLst>
                <a:path w="19041" h="17201" extrusionOk="0">
                  <a:moveTo>
                    <a:pt x="8482" y="0"/>
                  </a:moveTo>
                  <a:cubicBezTo>
                    <a:pt x="5842" y="0"/>
                    <a:pt x="4427" y="1330"/>
                    <a:pt x="4427" y="1330"/>
                  </a:cubicBezTo>
                  <a:cubicBezTo>
                    <a:pt x="4427" y="1330"/>
                    <a:pt x="2331" y="3015"/>
                    <a:pt x="1371" y="7270"/>
                  </a:cubicBezTo>
                  <a:cubicBezTo>
                    <a:pt x="414" y="11529"/>
                    <a:pt x="0" y="14549"/>
                    <a:pt x="1437" y="14632"/>
                  </a:cubicBezTo>
                  <a:cubicBezTo>
                    <a:pt x="1463" y="14634"/>
                    <a:pt x="1489" y="14634"/>
                    <a:pt x="1514" y="14634"/>
                  </a:cubicBezTo>
                  <a:cubicBezTo>
                    <a:pt x="1789" y="14634"/>
                    <a:pt x="2025" y="14557"/>
                    <a:pt x="2218" y="14426"/>
                  </a:cubicBezTo>
                  <a:cubicBezTo>
                    <a:pt x="2305" y="15851"/>
                    <a:pt x="3338" y="16937"/>
                    <a:pt x="4295" y="16966"/>
                  </a:cubicBezTo>
                  <a:cubicBezTo>
                    <a:pt x="4309" y="16967"/>
                    <a:pt x="4323" y="16967"/>
                    <a:pt x="4337" y="16967"/>
                  </a:cubicBezTo>
                  <a:cubicBezTo>
                    <a:pt x="5026" y="16967"/>
                    <a:pt x="5107" y="16408"/>
                    <a:pt x="5338" y="15963"/>
                  </a:cubicBezTo>
                  <a:cubicBezTo>
                    <a:pt x="5746" y="16509"/>
                    <a:pt x="6451" y="17000"/>
                    <a:pt x="7471" y="17000"/>
                  </a:cubicBezTo>
                  <a:cubicBezTo>
                    <a:pt x="8348" y="17000"/>
                    <a:pt x="8921" y="16629"/>
                    <a:pt x="9255" y="16175"/>
                  </a:cubicBezTo>
                  <a:cubicBezTo>
                    <a:pt x="9504" y="16708"/>
                    <a:pt x="9915" y="17171"/>
                    <a:pt x="10431" y="17198"/>
                  </a:cubicBezTo>
                  <a:cubicBezTo>
                    <a:pt x="10444" y="17199"/>
                    <a:pt x="10457" y="17199"/>
                    <a:pt x="10469" y="17199"/>
                  </a:cubicBezTo>
                  <a:cubicBezTo>
                    <a:pt x="11090" y="17199"/>
                    <a:pt x="11815" y="16579"/>
                    <a:pt x="12266" y="15930"/>
                  </a:cubicBezTo>
                  <a:cubicBezTo>
                    <a:pt x="12619" y="16579"/>
                    <a:pt x="13340" y="17200"/>
                    <a:pt x="14487" y="17200"/>
                  </a:cubicBezTo>
                  <a:cubicBezTo>
                    <a:pt x="14522" y="17200"/>
                    <a:pt x="14558" y="17200"/>
                    <a:pt x="14594" y="17198"/>
                  </a:cubicBezTo>
                  <a:cubicBezTo>
                    <a:pt x="16193" y="17145"/>
                    <a:pt x="16733" y="15169"/>
                    <a:pt x="16617" y="13642"/>
                  </a:cubicBezTo>
                  <a:lnTo>
                    <a:pt x="16617" y="13642"/>
                  </a:lnTo>
                  <a:cubicBezTo>
                    <a:pt x="16717" y="13662"/>
                    <a:pt x="16820" y="13673"/>
                    <a:pt x="16925" y="13673"/>
                  </a:cubicBezTo>
                  <a:cubicBezTo>
                    <a:pt x="17096" y="13673"/>
                    <a:pt x="17274" y="13643"/>
                    <a:pt x="17455" y="13575"/>
                  </a:cubicBezTo>
                  <a:cubicBezTo>
                    <a:pt x="19041" y="12986"/>
                    <a:pt x="16027" y="2306"/>
                    <a:pt x="12017" y="724"/>
                  </a:cubicBezTo>
                  <a:cubicBezTo>
                    <a:pt x="10668" y="193"/>
                    <a:pt x="9486" y="0"/>
                    <a:pt x="8482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32"/>
            <p:cNvSpPr/>
            <p:nvPr/>
          </p:nvSpPr>
          <p:spPr>
            <a:xfrm>
              <a:off x="2787650" y="3182372"/>
              <a:ext cx="417841" cy="292795"/>
            </a:xfrm>
            <a:custGeom>
              <a:avLst/>
              <a:gdLst/>
              <a:ahLst/>
              <a:cxnLst/>
              <a:rect l="l" t="t" r="r" b="b"/>
              <a:pathLst>
                <a:path w="11164" h="7823" extrusionOk="0">
                  <a:moveTo>
                    <a:pt x="5806" y="1"/>
                  </a:moveTo>
                  <a:cubicBezTo>
                    <a:pt x="5174" y="1"/>
                    <a:pt x="4512" y="70"/>
                    <a:pt x="3875" y="223"/>
                  </a:cubicBezTo>
                  <a:cubicBezTo>
                    <a:pt x="3829" y="232"/>
                    <a:pt x="3786" y="243"/>
                    <a:pt x="3743" y="256"/>
                  </a:cubicBezTo>
                  <a:cubicBezTo>
                    <a:pt x="3418" y="339"/>
                    <a:pt x="3103" y="441"/>
                    <a:pt x="2802" y="574"/>
                  </a:cubicBezTo>
                  <a:cubicBezTo>
                    <a:pt x="2756" y="590"/>
                    <a:pt x="2713" y="610"/>
                    <a:pt x="2670" y="630"/>
                  </a:cubicBezTo>
                  <a:cubicBezTo>
                    <a:pt x="2143" y="868"/>
                    <a:pt x="1660" y="1177"/>
                    <a:pt x="1252" y="1574"/>
                  </a:cubicBezTo>
                  <a:cubicBezTo>
                    <a:pt x="548" y="2263"/>
                    <a:pt x="60" y="3157"/>
                    <a:pt x="8" y="4151"/>
                  </a:cubicBezTo>
                  <a:cubicBezTo>
                    <a:pt x="1" y="4213"/>
                    <a:pt x="1" y="4279"/>
                    <a:pt x="1" y="4345"/>
                  </a:cubicBezTo>
                  <a:cubicBezTo>
                    <a:pt x="1" y="4591"/>
                    <a:pt x="28" y="4839"/>
                    <a:pt x="83" y="5091"/>
                  </a:cubicBezTo>
                  <a:cubicBezTo>
                    <a:pt x="460" y="6818"/>
                    <a:pt x="2181" y="7823"/>
                    <a:pt x="5624" y="7823"/>
                  </a:cubicBezTo>
                  <a:cubicBezTo>
                    <a:pt x="5786" y="7823"/>
                    <a:pt x="5951" y="7820"/>
                    <a:pt x="6120" y="7816"/>
                  </a:cubicBezTo>
                  <a:cubicBezTo>
                    <a:pt x="8998" y="7740"/>
                    <a:pt x="10177" y="6581"/>
                    <a:pt x="10647" y="5478"/>
                  </a:cubicBezTo>
                  <a:cubicBezTo>
                    <a:pt x="10681" y="5402"/>
                    <a:pt x="10710" y="5329"/>
                    <a:pt x="10733" y="5253"/>
                  </a:cubicBezTo>
                  <a:cubicBezTo>
                    <a:pt x="10826" y="4988"/>
                    <a:pt x="10879" y="4733"/>
                    <a:pt x="10912" y="4501"/>
                  </a:cubicBezTo>
                  <a:cubicBezTo>
                    <a:pt x="11164" y="2577"/>
                    <a:pt x="9909" y="1203"/>
                    <a:pt x="8309" y="511"/>
                  </a:cubicBezTo>
                  <a:cubicBezTo>
                    <a:pt x="8266" y="495"/>
                    <a:pt x="8220" y="475"/>
                    <a:pt x="8174" y="455"/>
                  </a:cubicBezTo>
                  <a:cubicBezTo>
                    <a:pt x="8044" y="402"/>
                    <a:pt x="7909" y="352"/>
                    <a:pt x="7773" y="309"/>
                  </a:cubicBezTo>
                  <a:cubicBezTo>
                    <a:pt x="7667" y="272"/>
                    <a:pt x="7558" y="243"/>
                    <a:pt x="7452" y="213"/>
                  </a:cubicBezTo>
                  <a:cubicBezTo>
                    <a:pt x="6985" y="90"/>
                    <a:pt x="6511" y="18"/>
                    <a:pt x="6048" y="4"/>
                  </a:cubicBezTo>
                  <a:cubicBezTo>
                    <a:pt x="5968" y="2"/>
                    <a:pt x="5887" y="1"/>
                    <a:pt x="5806" y="1"/>
                  </a:cubicBezTo>
                  <a:close/>
                </a:path>
              </a:pathLst>
            </a:custGeom>
            <a:solidFill>
              <a:srgbClr val="EDB5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32"/>
            <p:cNvSpPr/>
            <p:nvPr/>
          </p:nvSpPr>
          <p:spPr>
            <a:xfrm>
              <a:off x="2924751" y="3176645"/>
              <a:ext cx="153827" cy="114715"/>
            </a:xfrm>
            <a:custGeom>
              <a:avLst/>
              <a:gdLst/>
              <a:ahLst/>
              <a:cxnLst/>
              <a:rect l="l" t="t" r="r" b="b"/>
              <a:pathLst>
                <a:path w="4110" h="3065" extrusionOk="0">
                  <a:moveTo>
                    <a:pt x="2193" y="0"/>
                  </a:moveTo>
                  <a:cubicBezTo>
                    <a:pt x="1043" y="0"/>
                    <a:pt x="108" y="401"/>
                    <a:pt x="80" y="409"/>
                  </a:cubicBezTo>
                  <a:cubicBezTo>
                    <a:pt x="1" y="717"/>
                    <a:pt x="24" y="1071"/>
                    <a:pt x="103" y="1366"/>
                  </a:cubicBezTo>
                  <a:cubicBezTo>
                    <a:pt x="246" y="1883"/>
                    <a:pt x="587" y="2329"/>
                    <a:pt x="1010" y="2654"/>
                  </a:cubicBezTo>
                  <a:cubicBezTo>
                    <a:pt x="1311" y="2886"/>
                    <a:pt x="1678" y="3064"/>
                    <a:pt x="2050" y="3064"/>
                  </a:cubicBezTo>
                  <a:cubicBezTo>
                    <a:pt x="2125" y="3064"/>
                    <a:pt x="2200" y="3057"/>
                    <a:pt x="2275" y="3042"/>
                  </a:cubicBezTo>
                  <a:cubicBezTo>
                    <a:pt x="2381" y="3018"/>
                    <a:pt x="2507" y="2953"/>
                    <a:pt x="2514" y="2846"/>
                  </a:cubicBezTo>
                  <a:cubicBezTo>
                    <a:pt x="2520" y="2720"/>
                    <a:pt x="2378" y="2651"/>
                    <a:pt x="2275" y="2585"/>
                  </a:cubicBezTo>
                  <a:cubicBezTo>
                    <a:pt x="2017" y="2429"/>
                    <a:pt x="1855" y="2124"/>
                    <a:pt x="1868" y="1823"/>
                  </a:cubicBezTo>
                  <a:cubicBezTo>
                    <a:pt x="1872" y="1737"/>
                    <a:pt x="1891" y="1648"/>
                    <a:pt x="1938" y="1578"/>
                  </a:cubicBezTo>
                  <a:cubicBezTo>
                    <a:pt x="2067" y="1389"/>
                    <a:pt x="2332" y="1386"/>
                    <a:pt x="2560" y="1386"/>
                  </a:cubicBezTo>
                  <a:cubicBezTo>
                    <a:pt x="2977" y="1383"/>
                    <a:pt x="3414" y="1303"/>
                    <a:pt x="3742" y="1041"/>
                  </a:cubicBezTo>
                  <a:cubicBezTo>
                    <a:pt x="3924" y="896"/>
                    <a:pt x="4060" y="684"/>
                    <a:pt x="4110" y="462"/>
                  </a:cubicBezTo>
                  <a:cubicBezTo>
                    <a:pt x="3480" y="114"/>
                    <a:pt x="2806" y="0"/>
                    <a:pt x="2193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32"/>
            <p:cNvSpPr/>
            <p:nvPr/>
          </p:nvSpPr>
          <p:spPr>
            <a:xfrm>
              <a:off x="2875682" y="3309667"/>
              <a:ext cx="49217" cy="27958"/>
            </a:xfrm>
            <a:custGeom>
              <a:avLst/>
              <a:gdLst/>
              <a:ahLst/>
              <a:cxnLst/>
              <a:rect l="l" t="t" r="r" b="b"/>
              <a:pathLst>
                <a:path w="1315" h="747" extrusionOk="0">
                  <a:moveTo>
                    <a:pt x="858" y="1"/>
                  </a:moveTo>
                  <a:cubicBezTo>
                    <a:pt x="647" y="1"/>
                    <a:pt x="412" y="59"/>
                    <a:pt x="268" y="157"/>
                  </a:cubicBezTo>
                  <a:cubicBezTo>
                    <a:pt x="116" y="259"/>
                    <a:pt x="4" y="432"/>
                    <a:pt x="0" y="614"/>
                  </a:cubicBezTo>
                  <a:cubicBezTo>
                    <a:pt x="0" y="637"/>
                    <a:pt x="0" y="663"/>
                    <a:pt x="13" y="686"/>
                  </a:cubicBezTo>
                  <a:cubicBezTo>
                    <a:pt x="30" y="713"/>
                    <a:pt x="63" y="726"/>
                    <a:pt x="93" y="736"/>
                  </a:cubicBezTo>
                  <a:cubicBezTo>
                    <a:pt x="122" y="743"/>
                    <a:pt x="150" y="746"/>
                    <a:pt x="179" y="746"/>
                  </a:cubicBezTo>
                  <a:cubicBezTo>
                    <a:pt x="391" y="746"/>
                    <a:pt x="589" y="570"/>
                    <a:pt x="805" y="518"/>
                  </a:cubicBezTo>
                  <a:cubicBezTo>
                    <a:pt x="895" y="498"/>
                    <a:pt x="990" y="498"/>
                    <a:pt x="1083" y="475"/>
                  </a:cubicBezTo>
                  <a:cubicBezTo>
                    <a:pt x="1173" y="452"/>
                    <a:pt x="1265" y="392"/>
                    <a:pt x="1288" y="302"/>
                  </a:cubicBezTo>
                  <a:cubicBezTo>
                    <a:pt x="1315" y="186"/>
                    <a:pt x="1219" y="70"/>
                    <a:pt x="1106" y="34"/>
                  </a:cubicBezTo>
                  <a:cubicBezTo>
                    <a:pt x="1034" y="12"/>
                    <a:pt x="948" y="1"/>
                    <a:pt x="858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32"/>
            <p:cNvSpPr/>
            <p:nvPr/>
          </p:nvSpPr>
          <p:spPr>
            <a:xfrm>
              <a:off x="3073342" y="3312212"/>
              <a:ext cx="53222" cy="31739"/>
            </a:xfrm>
            <a:custGeom>
              <a:avLst/>
              <a:gdLst/>
              <a:ahLst/>
              <a:cxnLst/>
              <a:rect l="l" t="t" r="r" b="b"/>
              <a:pathLst>
                <a:path w="1422" h="848" extrusionOk="0">
                  <a:moveTo>
                    <a:pt x="541" y="1"/>
                  </a:moveTo>
                  <a:cubicBezTo>
                    <a:pt x="442" y="1"/>
                    <a:pt x="338" y="21"/>
                    <a:pt x="226" y="66"/>
                  </a:cubicBezTo>
                  <a:cubicBezTo>
                    <a:pt x="117" y="109"/>
                    <a:pt x="1" y="205"/>
                    <a:pt x="24" y="320"/>
                  </a:cubicBezTo>
                  <a:cubicBezTo>
                    <a:pt x="40" y="390"/>
                    <a:pt x="104" y="439"/>
                    <a:pt x="163" y="479"/>
                  </a:cubicBezTo>
                  <a:cubicBezTo>
                    <a:pt x="415" y="642"/>
                    <a:pt x="700" y="761"/>
                    <a:pt x="991" y="827"/>
                  </a:cubicBezTo>
                  <a:cubicBezTo>
                    <a:pt x="1041" y="838"/>
                    <a:pt x="1096" y="847"/>
                    <a:pt x="1149" y="847"/>
                  </a:cubicBezTo>
                  <a:cubicBezTo>
                    <a:pt x="1218" y="847"/>
                    <a:pt x="1283" y="832"/>
                    <a:pt x="1332" y="787"/>
                  </a:cubicBezTo>
                  <a:cubicBezTo>
                    <a:pt x="1415" y="711"/>
                    <a:pt x="1422" y="578"/>
                    <a:pt x="1372" y="479"/>
                  </a:cubicBezTo>
                  <a:cubicBezTo>
                    <a:pt x="1325" y="380"/>
                    <a:pt x="1240" y="304"/>
                    <a:pt x="1150" y="241"/>
                  </a:cubicBezTo>
                  <a:cubicBezTo>
                    <a:pt x="952" y="97"/>
                    <a:pt x="759" y="1"/>
                    <a:pt x="541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32"/>
            <p:cNvSpPr/>
            <p:nvPr/>
          </p:nvSpPr>
          <p:spPr>
            <a:xfrm>
              <a:off x="3074241" y="3387668"/>
              <a:ext cx="36941" cy="36941"/>
            </a:xfrm>
            <a:custGeom>
              <a:avLst/>
              <a:gdLst/>
              <a:ahLst/>
              <a:cxnLst/>
              <a:rect l="l" t="t" r="r" b="b"/>
              <a:pathLst>
                <a:path w="987" h="987" extrusionOk="0">
                  <a:moveTo>
                    <a:pt x="493" y="0"/>
                  </a:moveTo>
                  <a:cubicBezTo>
                    <a:pt x="222" y="0"/>
                    <a:pt x="0" y="222"/>
                    <a:pt x="0" y="494"/>
                  </a:cubicBezTo>
                  <a:cubicBezTo>
                    <a:pt x="0" y="765"/>
                    <a:pt x="222" y="986"/>
                    <a:pt x="493" y="986"/>
                  </a:cubicBezTo>
                  <a:cubicBezTo>
                    <a:pt x="768" y="986"/>
                    <a:pt x="987" y="765"/>
                    <a:pt x="987" y="494"/>
                  </a:cubicBezTo>
                  <a:cubicBezTo>
                    <a:pt x="987" y="222"/>
                    <a:pt x="768" y="0"/>
                    <a:pt x="493" y="0"/>
                  </a:cubicBezTo>
                  <a:close/>
                </a:path>
              </a:pathLst>
            </a:custGeom>
            <a:solidFill>
              <a:srgbClr val="E590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32"/>
            <p:cNvSpPr/>
            <p:nvPr/>
          </p:nvSpPr>
          <p:spPr>
            <a:xfrm>
              <a:off x="2889643" y="3390101"/>
              <a:ext cx="37016" cy="37016"/>
            </a:xfrm>
            <a:custGeom>
              <a:avLst/>
              <a:gdLst/>
              <a:ahLst/>
              <a:cxnLst/>
              <a:rect l="l" t="t" r="r" b="b"/>
              <a:pathLst>
                <a:path w="989" h="989" extrusionOk="0">
                  <a:moveTo>
                    <a:pt x="495" y="1"/>
                  </a:moveTo>
                  <a:cubicBezTo>
                    <a:pt x="223" y="1"/>
                    <a:pt x="1" y="220"/>
                    <a:pt x="1" y="495"/>
                  </a:cubicBezTo>
                  <a:cubicBezTo>
                    <a:pt x="1" y="766"/>
                    <a:pt x="223" y="988"/>
                    <a:pt x="495" y="988"/>
                  </a:cubicBezTo>
                  <a:cubicBezTo>
                    <a:pt x="769" y="988"/>
                    <a:pt x="988" y="766"/>
                    <a:pt x="988" y="495"/>
                  </a:cubicBezTo>
                  <a:cubicBezTo>
                    <a:pt x="988" y="220"/>
                    <a:pt x="769" y="1"/>
                    <a:pt x="495" y="1"/>
                  </a:cubicBezTo>
                  <a:close/>
                </a:path>
              </a:pathLst>
            </a:custGeom>
            <a:solidFill>
              <a:srgbClr val="E590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32"/>
            <p:cNvSpPr/>
            <p:nvPr/>
          </p:nvSpPr>
          <p:spPr>
            <a:xfrm>
              <a:off x="2975205" y="3347095"/>
              <a:ext cx="57676" cy="69727"/>
            </a:xfrm>
            <a:custGeom>
              <a:avLst/>
              <a:gdLst/>
              <a:ahLst/>
              <a:cxnLst/>
              <a:rect l="l" t="t" r="r" b="b"/>
              <a:pathLst>
                <a:path w="1541" h="1863" extrusionOk="0">
                  <a:moveTo>
                    <a:pt x="405" y="1"/>
                  </a:moveTo>
                  <a:cubicBezTo>
                    <a:pt x="382" y="1"/>
                    <a:pt x="360" y="14"/>
                    <a:pt x="354" y="44"/>
                  </a:cubicBezTo>
                  <a:cubicBezTo>
                    <a:pt x="238" y="624"/>
                    <a:pt x="123" y="1203"/>
                    <a:pt x="7" y="1783"/>
                  </a:cubicBezTo>
                  <a:cubicBezTo>
                    <a:pt x="0" y="1818"/>
                    <a:pt x="22" y="1862"/>
                    <a:pt x="60" y="1862"/>
                  </a:cubicBezTo>
                  <a:cubicBezTo>
                    <a:pt x="61" y="1862"/>
                    <a:pt x="62" y="1862"/>
                    <a:pt x="63" y="1862"/>
                  </a:cubicBezTo>
                  <a:cubicBezTo>
                    <a:pt x="530" y="1829"/>
                    <a:pt x="997" y="1796"/>
                    <a:pt x="1461" y="1763"/>
                  </a:cubicBezTo>
                  <a:cubicBezTo>
                    <a:pt x="1536" y="1756"/>
                    <a:pt x="1540" y="1640"/>
                    <a:pt x="1464" y="1640"/>
                  </a:cubicBezTo>
                  <a:cubicBezTo>
                    <a:pt x="1463" y="1640"/>
                    <a:pt x="1462" y="1640"/>
                    <a:pt x="1461" y="1640"/>
                  </a:cubicBezTo>
                  <a:cubicBezTo>
                    <a:pt x="1022" y="1671"/>
                    <a:pt x="581" y="1703"/>
                    <a:pt x="139" y="1734"/>
                  </a:cubicBezTo>
                  <a:lnTo>
                    <a:pt x="139" y="1734"/>
                  </a:lnTo>
                  <a:cubicBezTo>
                    <a:pt x="249" y="1181"/>
                    <a:pt x="360" y="629"/>
                    <a:pt x="470" y="77"/>
                  </a:cubicBezTo>
                  <a:cubicBezTo>
                    <a:pt x="480" y="31"/>
                    <a:pt x="441" y="1"/>
                    <a:pt x="405" y="1"/>
                  </a:cubicBezTo>
                  <a:close/>
                </a:path>
              </a:pathLst>
            </a:custGeom>
            <a:solidFill>
              <a:srgbClr val="082F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32"/>
            <p:cNvSpPr/>
            <p:nvPr/>
          </p:nvSpPr>
          <p:spPr>
            <a:xfrm>
              <a:off x="3093554" y="3197493"/>
              <a:ext cx="119057" cy="192415"/>
            </a:xfrm>
            <a:custGeom>
              <a:avLst/>
              <a:gdLst/>
              <a:ahLst/>
              <a:cxnLst/>
              <a:rect l="l" t="t" r="r" b="b"/>
              <a:pathLst>
                <a:path w="3181" h="5141" extrusionOk="0">
                  <a:moveTo>
                    <a:pt x="1" y="1"/>
                  </a:moveTo>
                  <a:cubicBezTo>
                    <a:pt x="123" y="488"/>
                    <a:pt x="514" y="1597"/>
                    <a:pt x="1713" y="1922"/>
                  </a:cubicBezTo>
                  <a:cubicBezTo>
                    <a:pt x="1713" y="1922"/>
                    <a:pt x="1169" y="4170"/>
                    <a:pt x="2537" y="5141"/>
                  </a:cubicBezTo>
                  <a:cubicBezTo>
                    <a:pt x="2554" y="5098"/>
                    <a:pt x="3180" y="3554"/>
                    <a:pt x="2497" y="2005"/>
                  </a:cubicBezTo>
                  <a:cubicBezTo>
                    <a:pt x="2054" y="1001"/>
                    <a:pt x="47" y="21"/>
                    <a:pt x="1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32"/>
            <p:cNvSpPr/>
            <p:nvPr/>
          </p:nvSpPr>
          <p:spPr>
            <a:xfrm>
              <a:off x="2783084" y="3204305"/>
              <a:ext cx="104535" cy="133279"/>
            </a:xfrm>
            <a:custGeom>
              <a:avLst/>
              <a:gdLst/>
              <a:ahLst/>
              <a:cxnLst/>
              <a:rect l="l" t="t" r="r" b="b"/>
              <a:pathLst>
                <a:path w="2793" h="3561" extrusionOk="0">
                  <a:moveTo>
                    <a:pt x="2792" y="1"/>
                  </a:moveTo>
                  <a:cubicBezTo>
                    <a:pt x="2265" y="236"/>
                    <a:pt x="1712" y="525"/>
                    <a:pt x="1309" y="918"/>
                  </a:cubicBezTo>
                  <a:cubicBezTo>
                    <a:pt x="603" y="1610"/>
                    <a:pt x="57" y="2567"/>
                    <a:pt x="0" y="3561"/>
                  </a:cubicBezTo>
                  <a:cubicBezTo>
                    <a:pt x="1649" y="2842"/>
                    <a:pt x="2504" y="1017"/>
                    <a:pt x="2792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32"/>
            <p:cNvSpPr/>
            <p:nvPr/>
          </p:nvSpPr>
          <p:spPr>
            <a:xfrm>
              <a:off x="2806252" y="3413157"/>
              <a:ext cx="363421" cy="97573"/>
            </a:xfrm>
            <a:custGeom>
              <a:avLst/>
              <a:gdLst/>
              <a:ahLst/>
              <a:cxnLst/>
              <a:rect l="l" t="t" r="r" b="b"/>
              <a:pathLst>
                <a:path w="9710" h="2607" extrusionOk="0">
                  <a:moveTo>
                    <a:pt x="0" y="1"/>
                  </a:moveTo>
                  <a:lnTo>
                    <a:pt x="1911" y="2607"/>
                  </a:lnTo>
                  <a:lnTo>
                    <a:pt x="8226" y="2309"/>
                  </a:lnTo>
                  <a:cubicBezTo>
                    <a:pt x="8226" y="2309"/>
                    <a:pt x="9409" y="1369"/>
                    <a:pt x="9710" y="57"/>
                  </a:cubicBezTo>
                  <a:lnTo>
                    <a:pt x="9710" y="57"/>
                  </a:lnTo>
                  <a:cubicBezTo>
                    <a:pt x="9214" y="467"/>
                    <a:pt x="8743" y="602"/>
                    <a:pt x="8225" y="602"/>
                  </a:cubicBezTo>
                  <a:cubicBezTo>
                    <a:pt x="7577" y="602"/>
                    <a:pt x="6855" y="392"/>
                    <a:pt x="5912" y="243"/>
                  </a:cubicBezTo>
                  <a:cubicBezTo>
                    <a:pt x="5716" y="212"/>
                    <a:pt x="5520" y="198"/>
                    <a:pt x="5325" y="198"/>
                  </a:cubicBezTo>
                  <a:cubicBezTo>
                    <a:pt x="3834" y="198"/>
                    <a:pt x="2419" y="992"/>
                    <a:pt x="1538" y="994"/>
                  </a:cubicBezTo>
                  <a:cubicBezTo>
                    <a:pt x="1537" y="994"/>
                    <a:pt x="1536" y="994"/>
                    <a:pt x="1534" y="994"/>
                  </a:cubicBezTo>
                  <a:cubicBezTo>
                    <a:pt x="899" y="994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32"/>
            <p:cNvSpPr/>
            <p:nvPr/>
          </p:nvSpPr>
          <p:spPr>
            <a:xfrm>
              <a:off x="3066194" y="3361131"/>
              <a:ext cx="15982" cy="25076"/>
            </a:xfrm>
            <a:custGeom>
              <a:avLst/>
              <a:gdLst/>
              <a:ahLst/>
              <a:cxnLst/>
              <a:rect l="l" t="t" r="r" b="b"/>
              <a:pathLst>
                <a:path w="427" h="670" extrusionOk="0">
                  <a:moveTo>
                    <a:pt x="211" y="0"/>
                  </a:moveTo>
                  <a:cubicBezTo>
                    <a:pt x="96" y="0"/>
                    <a:pt x="0" y="153"/>
                    <a:pt x="0" y="335"/>
                  </a:cubicBezTo>
                  <a:cubicBezTo>
                    <a:pt x="0" y="520"/>
                    <a:pt x="96" y="669"/>
                    <a:pt x="211" y="669"/>
                  </a:cubicBezTo>
                  <a:cubicBezTo>
                    <a:pt x="331" y="669"/>
                    <a:pt x="427" y="520"/>
                    <a:pt x="427" y="335"/>
                  </a:cubicBezTo>
                  <a:cubicBezTo>
                    <a:pt x="427" y="153"/>
                    <a:pt x="331" y="0"/>
                    <a:pt x="211" y="0"/>
                  </a:cubicBezTo>
                  <a:close/>
                </a:path>
              </a:pathLst>
            </a:custGeom>
            <a:solidFill>
              <a:srgbClr val="082F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32"/>
            <p:cNvSpPr/>
            <p:nvPr/>
          </p:nvSpPr>
          <p:spPr>
            <a:xfrm>
              <a:off x="2904689" y="3358885"/>
              <a:ext cx="15869" cy="25076"/>
            </a:xfrm>
            <a:custGeom>
              <a:avLst/>
              <a:gdLst/>
              <a:ahLst/>
              <a:cxnLst/>
              <a:rect l="l" t="t" r="r" b="b"/>
              <a:pathLst>
                <a:path w="424" h="670" extrusionOk="0">
                  <a:moveTo>
                    <a:pt x="212" y="0"/>
                  </a:moveTo>
                  <a:cubicBezTo>
                    <a:pt x="93" y="0"/>
                    <a:pt x="0" y="150"/>
                    <a:pt x="0" y="335"/>
                  </a:cubicBezTo>
                  <a:cubicBezTo>
                    <a:pt x="0" y="517"/>
                    <a:pt x="93" y="670"/>
                    <a:pt x="212" y="670"/>
                  </a:cubicBezTo>
                  <a:cubicBezTo>
                    <a:pt x="328" y="670"/>
                    <a:pt x="424" y="517"/>
                    <a:pt x="424" y="335"/>
                  </a:cubicBezTo>
                  <a:cubicBezTo>
                    <a:pt x="424" y="150"/>
                    <a:pt x="328" y="0"/>
                    <a:pt x="212" y="0"/>
                  </a:cubicBezTo>
                  <a:close/>
                </a:path>
              </a:pathLst>
            </a:custGeom>
            <a:solidFill>
              <a:srgbClr val="082F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32"/>
            <p:cNvSpPr/>
            <p:nvPr/>
          </p:nvSpPr>
          <p:spPr>
            <a:xfrm>
              <a:off x="2970376" y="3433481"/>
              <a:ext cx="66434" cy="12501"/>
            </a:xfrm>
            <a:custGeom>
              <a:avLst/>
              <a:gdLst/>
              <a:ahLst/>
              <a:cxnLst/>
              <a:rect l="l" t="t" r="r" b="b"/>
              <a:pathLst>
                <a:path w="1775" h="334" extrusionOk="0">
                  <a:moveTo>
                    <a:pt x="1775" y="1"/>
                  </a:moveTo>
                  <a:cubicBezTo>
                    <a:pt x="1619" y="37"/>
                    <a:pt x="1477" y="84"/>
                    <a:pt x="1328" y="114"/>
                  </a:cubicBezTo>
                  <a:cubicBezTo>
                    <a:pt x="1182" y="147"/>
                    <a:pt x="1033" y="164"/>
                    <a:pt x="888" y="173"/>
                  </a:cubicBezTo>
                  <a:cubicBezTo>
                    <a:pt x="856" y="175"/>
                    <a:pt x="825" y="175"/>
                    <a:pt x="793" y="175"/>
                  </a:cubicBezTo>
                  <a:cubicBezTo>
                    <a:pt x="676" y="175"/>
                    <a:pt x="561" y="166"/>
                    <a:pt x="444" y="153"/>
                  </a:cubicBezTo>
                  <a:cubicBezTo>
                    <a:pt x="295" y="133"/>
                    <a:pt x="149" y="100"/>
                    <a:pt x="0" y="51"/>
                  </a:cubicBezTo>
                  <a:lnTo>
                    <a:pt x="0" y="51"/>
                  </a:lnTo>
                  <a:cubicBezTo>
                    <a:pt x="116" y="160"/>
                    <a:pt x="265" y="230"/>
                    <a:pt x="417" y="276"/>
                  </a:cubicBezTo>
                  <a:cubicBezTo>
                    <a:pt x="549" y="316"/>
                    <a:pt x="687" y="333"/>
                    <a:pt x="827" y="333"/>
                  </a:cubicBezTo>
                  <a:cubicBezTo>
                    <a:pt x="849" y="333"/>
                    <a:pt x="872" y="333"/>
                    <a:pt x="894" y="332"/>
                  </a:cubicBezTo>
                  <a:cubicBezTo>
                    <a:pt x="1056" y="323"/>
                    <a:pt x="1215" y="296"/>
                    <a:pt x="1365" y="236"/>
                  </a:cubicBezTo>
                  <a:cubicBezTo>
                    <a:pt x="1513" y="180"/>
                    <a:pt x="1652" y="100"/>
                    <a:pt x="1775" y="1"/>
                  </a:cubicBezTo>
                  <a:close/>
                </a:path>
              </a:pathLst>
            </a:custGeom>
            <a:solidFill>
              <a:srgbClr val="082F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32"/>
            <p:cNvSpPr/>
            <p:nvPr/>
          </p:nvSpPr>
          <p:spPr>
            <a:xfrm>
              <a:off x="2941369" y="3207898"/>
              <a:ext cx="21933" cy="38475"/>
            </a:xfrm>
            <a:custGeom>
              <a:avLst/>
              <a:gdLst/>
              <a:ahLst/>
              <a:cxnLst/>
              <a:rect l="l" t="t" r="r" b="b"/>
              <a:pathLst>
                <a:path w="586" h="1028" extrusionOk="0">
                  <a:moveTo>
                    <a:pt x="123" y="1"/>
                  </a:moveTo>
                  <a:cubicBezTo>
                    <a:pt x="100" y="1"/>
                    <a:pt x="78" y="14"/>
                    <a:pt x="73" y="44"/>
                  </a:cubicBezTo>
                  <a:cubicBezTo>
                    <a:pt x="0" y="425"/>
                    <a:pt x="153" y="796"/>
                    <a:pt x="471" y="1018"/>
                  </a:cubicBezTo>
                  <a:cubicBezTo>
                    <a:pt x="481" y="1025"/>
                    <a:pt x="492" y="1028"/>
                    <a:pt x="502" y="1028"/>
                  </a:cubicBezTo>
                  <a:cubicBezTo>
                    <a:pt x="551" y="1028"/>
                    <a:pt x="585" y="950"/>
                    <a:pt x="530" y="912"/>
                  </a:cubicBezTo>
                  <a:cubicBezTo>
                    <a:pt x="262" y="723"/>
                    <a:pt x="129" y="402"/>
                    <a:pt x="189" y="77"/>
                  </a:cubicBezTo>
                  <a:cubicBezTo>
                    <a:pt x="197" y="31"/>
                    <a:pt x="158" y="1"/>
                    <a:pt x="123" y="1"/>
                  </a:cubicBezTo>
                  <a:close/>
                </a:path>
              </a:pathLst>
            </a:custGeom>
            <a:solidFill>
              <a:srgbClr val="DADA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32"/>
            <p:cNvSpPr/>
            <p:nvPr/>
          </p:nvSpPr>
          <p:spPr>
            <a:xfrm>
              <a:off x="2956453" y="3210630"/>
              <a:ext cx="13960" cy="24852"/>
            </a:xfrm>
            <a:custGeom>
              <a:avLst/>
              <a:gdLst/>
              <a:ahLst/>
              <a:cxnLst/>
              <a:rect l="l" t="t" r="r" b="b"/>
              <a:pathLst>
                <a:path w="373" h="664" extrusionOk="0">
                  <a:moveTo>
                    <a:pt x="94" y="0"/>
                  </a:moveTo>
                  <a:cubicBezTo>
                    <a:pt x="70" y="0"/>
                    <a:pt x="47" y="13"/>
                    <a:pt x="41" y="44"/>
                  </a:cubicBezTo>
                  <a:cubicBezTo>
                    <a:pt x="1" y="269"/>
                    <a:pt x="71" y="491"/>
                    <a:pt x="239" y="647"/>
                  </a:cubicBezTo>
                  <a:cubicBezTo>
                    <a:pt x="253" y="658"/>
                    <a:pt x="267" y="663"/>
                    <a:pt x="281" y="663"/>
                  </a:cubicBezTo>
                  <a:cubicBezTo>
                    <a:pt x="330" y="663"/>
                    <a:pt x="372" y="602"/>
                    <a:pt x="326" y="561"/>
                  </a:cubicBezTo>
                  <a:cubicBezTo>
                    <a:pt x="190" y="438"/>
                    <a:pt x="123" y="260"/>
                    <a:pt x="160" y="78"/>
                  </a:cubicBezTo>
                  <a:cubicBezTo>
                    <a:pt x="168" y="30"/>
                    <a:pt x="130" y="0"/>
                    <a:pt x="94" y="0"/>
                  </a:cubicBezTo>
                  <a:close/>
                </a:path>
              </a:pathLst>
            </a:custGeom>
            <a:solidFill>
              <a:srgbClr val="DADA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32"/>
            <p:cNvSpPr/>
            <p:nvPr/>
          </p:nvSpPr>
          <p:spPr>
            <a:xfrm>
              <a:off x="3123796" y="3226463"/>
              <a:ext cx="18714" cy="18863"/>
            </a:xfrm>
            <a:custGeom>
              <a:avLst/>
              <a:gdLst/>
              <a:ahLst/>
              <a:cxnLst/>
              <a:rect l="l" t="t" r="r" b="b"/>
              <a:pathLst>
                <a:path w="500" h="504" extrusionOk="0">
                  <a:moveTo>
                    <a:pt x="81" y="1"/>
                  </a:moveTo>
                  <a:cubicBezTo>
                    <a:pt x="41" y="1"/>
                    <a:pt x="0" y="44"/>
                    <a:pt x="27" y="92"/>
                  </a:cubicBezTo>
                  <a:cubicBezTo>
                    <a:pt x="113" y="254"/>
                    <a:pt x="236" y="386"/>
                    <a:pt x="385" y="492"/>
                  </a:cubicBezTo>
                  <a:cubicBezTo>
                    <a:pt x="397" y="500"/>
                    <a:pt x="408" y="504"/>
                    <a:pt x="418" y="504"/>
                  </a:cubicBezTo>
                  <a:cubicBezTo>
                    <a:pt x="468" y="504"/>
                    <a:pt x="500" y="424"/>
                    <a:pt x="448" y="386"/>
                  </a:cubicBezTo>
                  <a:cubicBezTo>
                    <a:pt x="315" y="293"/>
                    <a:pt x="209" y="174"/>
                    <a:pt x="130" y="32"/>
                  </a:cubicBezTo>
                  <a:cubicBezTo>
                    <a:pt x="118" y="10"/>
                    <a:pt x="100" y="1"/>
                    <a:pt x="81" y="1"/>
                  </a:cubicBezTo>
                  <a:close/>
                </a:path>
              </a:pathLst>
            </a:custGeom>
            <a:solidFill>
              <a:srgbClr val="DADA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32"/>
            <p:cNvSpPr/>
            <p:nvPr/>
          </p:nvSpPr>
          <p:spPr>
            <a:xfrm>
              <a:off x="3140564" y="3228933"/>
              <a:ext cx="17965" cy="15495"/>
            </a:xfrm>
            <a:custGeom>
              <a:avLst/>
              <a:gdLst/>
              <a:ahLst/>
              <a:cxnLst/>
              <a:rect l="l" t="t" r="r" b="b"/>
              <a:pathLst>
                <a:path w="480" h="414" extrusionOk="0">
                  <a:moveTo>
                    <a:pt x="83" y="1"/>
                  </a:moveTo>
                  <a:cubicBezTo>
                    <a:pt x="43" y="1"/>
                    <a:pt x="0" y="45"/>
                    <a:pt x="23" y="95"/>
                  </a:cubicBezTo>
                  <a:cubicBezTo>
                    <a:pt x="92" y="247"/>
                    <a:pt x="222" y="356"/>
                    <a:pt x="381" y="409"/>
                  </a:cubicBezTo>
                  <a:cubicBezTo>
                    <a:pt x="388" y="412"/>
                    <a:pt x="395" y="413"/>
                    <a:pt x="402" y="413"/>
                  </a:cubicBezTo>
                  <a:cubicBezTo>
                    <a:pt x="462" y="413"/>
                    <a:pt x="479" y="314"/>
                    <a:pt x="414" y="293"/>
                  </a:cubicBezTo>
                  <a:cubicBezTo>
                    <a:pt x="284" y="251"/>
                    <a:pt x="185" y="158"/>
                    <a:pt x="129" y="32"/>
                  </a:cubicBezTo>
                  <a:cubicBezTo>
                    <a:pt x="118" y="10"/>
                    <a:pt x="101" y="1"/>
                    <a:pt x="83" y="1"/>
                  </a:cubicBezTo>
                  <a:close/>
                </a:path>
              </a:pathLst>
            </a:custGeom>
            <a:solidFill>
              <a:srgbClr val="DADA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32"/>
            <p:cNvSpPr/>
            <p:nvPr/>
          </p:nvSpPr>
          <p:spPr>
            <a:xfrm>
              <a:off x="3166315" y="3314645"/>
              <a:ext cx="9132" cy="21147"/>
            </a:xfrm>
            <a:custGeom>
              <a:avLst/>
              <a:gdLst/>
              <a:ahLst/>
              <a:cxnLst/>
              <a:rect l="l" t="t" r="r" b="b"/>
              <a:pathLst>
                <a:path w="244" h="565" extrusionOk="0">
                  <a:moveTo>
                    <a:pt x="68" y="1"/>
                  </a:moveTo>
                  <a:cubicBezTo>
                    <a:pt x="37" y="1"/>
                    <a:pt x="6" y="21"/>
                    <a:pt x="4" y="60"/>
                  </a:cubicBezTo>
                  <a:cubicBezTo>
                    <a:pt x="0" y="226"/>
                    <a:pt x="40" y="388"/>
                    <a:pt x="116" y="533"/>
                  </a:cubicBezTo>
                  <a:cubicBezTo>
                    <a:pt x="127" y="555"/>
                    <a:pt x="145" y="564"/>
                    <a:pt x="163" y="564"/>
                  </a:cubicBezTo>
                  <a:cubicBezTo>
                    <a:pt x="202" y="564"/>
                    <a:pt x="244" y="521"/>
                    <a:pt x="219" y="474"/>
                  </a:cubicBezTo>
                  <a:cubicBezTo>
                    <a:pt x="153" y="345"/>
                    <a:pt x="123" y="206"/>
                    <a:pt x="127" y="60"/>
                  </a:cubicBezTo>
                  <a:cubicBezTo>
                    <a:pt x="128" y="21"/>
                    <a:pt x="98" y="1"/>
                    <a:pt x="68" y="1"/>
                  </a:cubicBezTo>
                  <a:close/>
                </a:path>
              </a:pathLst>
            </a:custGeom>
            <a:solidFill>
              <a:srgbClr val="DADA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32"/>
            <p:cNvSpPr/>
            <p:nvPr/>
          </p:nvSpPr>
          <p:spPr>
            <a:xfrm>
              <a:off x="2816545" y="3251390"/>
              <a:ext cx="24515" cy="27846"/>
            </a:xfrm>
            <a:custGeom>
              <a:avLst/>
              <a:gdLst/>
              <a:ahLst/>
              <a:cxnLst/>
              <a:rect l="l" t="t" r="r" b="b"/>
              <a:pathLst>
                <a:path w="655" h="744" extrusionOk="0">
                  <a:moveTo>
                    <a:pt x="572" y="0"/>
                  </a:moveTo>
                  <a:cubicBezTo>
                    <a:pt x="553" y="0"/>
                    <a:pt x="535" y="10"/>
                    <a:pt x="523" y="31"/>
                  </a:cubicBezTo>
                  <a:cubicBezTo>
                    <a:pt x="401" y="263"/>
                    <a:pt x="242" y="468"/>
                    <a:pt x="47" y="641"/>
                  </a:cubicBezTo>
                  <a:cubicBezTo>
                    <a:pt x="0" y="682"/>
                    <a:pt x="42" y="743"/>
                    <a:pt x="92" y="743"/>
                  </a:cubicBezTo>
                  <a:cubicBezTo>
                    <a:pt x="106" y="743"/>
                    <a:pt x="120" y="738"/>
                    <a:pt x="133" y="727"/>
                  </a:cubicBezTo>
                  <a:cubicBezTo>
                    <a:pt x="335" y="548"/>
                    <a:pt x="504" y="332"/>
                    <a:pt x="630" y="91"/>
                  </a:cubicBezTo>
                  <a:cubicBezTo>
                    <a:pt x="655" y="43"/>
                    <a:pt x="613" y="0"/>
                    <a:pt x="572" y="0"/>
                  </a:cubicBezTo>
                  <a:close/>
                </a:path>
              </a:pathLst>
            </a:custGeom>
            <a:solidFill>
              <a:srgbClr val="DADA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32"/>
            <p:cNvSpPr/>
            <p:nvPr/>
          </p:nvSpPr>
          <p:spPr>
            <a:xfrm>
              <a:off x="2842109" y="3242445"/>
              <a:ext cx="13025" cy="20660"/>
            </a:xfrm>
            <a:custGeom>
              <a:avLst/>
              <a:gdLst/>
              <a:ahLst/>
              <a:cxnLst/>
              <a:rect l="l" t="t" r="r" b="b"/>
              <a:pathLst>
                <a:path w="348" h="552" extrusionOk="0">
                  <a:moveTo>
                    <a:pt x="273" y="1"/>
                  </a:moveTo>
                  <a:cubicBezTo>
                    <a:pt x="250" y="1"/>
                    <a:pt x="227" y="15"/>
                    <a:pt x="222" y="45"/>
                  </a:cubicBezTo>
                  <a:cubicBezTo>
                    <a:pt x="192" y="191"/>
                    <a:pt x="132" y="327"/>
                    <a:pt x="36" y="446"/>
                  </a:cubicBezTo>
                  <a:cubicBezTo>
                    <a:pt x="1" y="491"/>
                    <a:pt x="42" y="552"/>
                    <a:pt x="85" y="552"/>
                  </a:cubicBezTo>
                  <a:cubicBezTo>
                    <a:pt x="98" y="552"/>
                    <a:pt x="111" y="546"/>
                    <a:pt x="123" y="532"/>
                  </a:cubicBezTo>
                  <a:cubicBezTo>
                    <a:pt x="231" y="396"/>
                    <a:pt x="305" y="247"/>
                    <a:pt x="337" y="78"/>
                  </a:cubicBezTo>
                  <a:cubicBezTo>
                    <a:pt x="347" y="31"/>
                    <a:pt x="309" y="1"/>
                    <a:pt x="273" y="1"/>
                  </a:cubicBezTo>
                  <a:close/>
                </a:path>
              </a:pathLst>
            </a:custGeom>
            <a:solidFill>
              <a:srgbClr val="DADA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32"/>
            <p:cNvSpPr/>
            <p:nvPr/>
          </p:nvSpPr>
          <p:spPr>
            <a:xfrm>
              <a:off x="2743671" y="3467878"/>
              <a:ext cx="9843" cy="23579"/>
            </a:xfrm>
            <a:custGeom>
              <a:avLst/>
              <a:gdLst/>
              <a:ahLst/>
              <a:cxnLst/>
              <a:rect l="l" t="t" r="r" b="b"/>
              <a:pathLst>
                <a:path w="263" h="630" extrusionOk="0">
                  <a:moveTo>
                    <a:pt x="180" y="0"/>
                  </a:moveTo>
                  <a:cubicBezTo>
                    <a:pt x="162" y="0"/>
                    <a:pt x="145" y="9"/>
                    <a:pt x="136" y="32"/>
                  </a:cubicBezTo>
                  <a:cubicBezTo>
                    <a:pt x="63" y="205"/>
                    <a:pt x="20" y="384"/>
                    <a:pt x="3" y="572"/>
                  </a:cubicBezTo>
                  <a:cubicBezTo>
                    <a:pt x="0" y="610"/>
                    <a:pt x="29" y="629"/>
                    <a:pt x="60" y="629"/>
                  </a:cubicBezTo>
                  <a:cubicBezTo>
                    <a:pt x="91" y="629"/>
                    <a:pt x="123" y="610"/>
                    <a:pt x="126" y="572"/>
                  </a:cubicBezTo>
                  <a:cubicBezTo>
                    <a:pt x="139" y="407"/>
                    <a:pt x="176" y="244"/>
                    <a:pt x="242" y="92"/>
                  </a:cubicBezTo>
                  <a:cubicBezTo>
                    <a:pt x="263" y="44"/>
                    <a:pt x="219" y="0"/>
                    <a:pt x="180" y="0"/>
                  </a:cubicBezTo>
                  <a:close/>
                </a:path>
              </a:pathLst>
            </a:custGeom>
            <a:solidFill>
              <a:srgbClr val="DADA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32"/>
            <p:cNvSpPr/>
            <p:nvPr/>
          </p:nvSpPr>
          <p:spPr>
            <a:xfrm>
              <a:off x="2750596" y="3483186"/>
              <a:ext cx="7785" cy="18564"/>
            </a:xfrm>
            <a:custGeom>
              <a:avLst/>
              <a:gdLst/>
              <a:ahLst/>
              <a:cxnLst/>
              <a:rect l="l" t="t" r="r" b="b"/>
              <a:pathLst>
                <a:path w="208" h="496" extrusionOk="0">
                  <a:moveTo>
                    <a:pt x="133" y="1"/>
                  </a:moveTo>
                  <a:cubicBezTo>
                    <a:pt x="110" y="1"/>
                    <a:pt x="89" y="14"/>
                    <a:pt x="84" y="44"/>
                  </a:cubicBezTo>
                  <a:cubicBezTo>
                    <a:pt x="57" y="170"/>
                    <a:pt x="34" y="296"/>
                    <a:pt x="11" y="418"/>
                  </a:cubicBezTo>
                  <a:cubicBezTo>
                    <a:pt x="1" y="466"/>
                    <a:pt x="40" y="495"/>
                    <a:pt x="75" y="495"/>
                  </a:cubicBezTo>
                  <a:cubicBezTo>
                    <a:pt x="99" y="495"/>
                    <a:pt x="121" y="482"/>
                    <a:pt x="127" y="451"/>
                  </a:cubicBezTo>
                  <a:cubicBezTo>
                    <a:pt x="153" y="326"/>
                    <a:pt x="176" y="203"/>
                    <a:pt x="199" y="77"/>
                  </a:cubicBezTo>
                  <a:cubicBezTo>
                    <a:pt x="207" y="31"/>
                    <a:pt x="168" y="1"/>
                    <a:pt x="133" y="1"/>
                  </a:cubicBezTo>
                  <a:close/>
                </a:path>
              </a:pathLst>
            </a:custGeom>
            <a:solidFill>
              <a:srgbClr val="DADA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32"/>
            <p:cNvSpPr/>
            <p:nvPr/>
          </p:nvSpPr>
          <p:spPr>
            <a:xfrm>
              <a:off x="2903978" y="3503023"/>
              <a:ext cx="8047" cy="17703"/>
            </a:xfrm>
            <a:custGeom>
              <a:avLst/>
              <a:gdLst/>
              <a:ahLst/>
              <a:cxnLst/>
              <a:rect l="l" t="t" r="r" b="b"/>
              <a:pathLst>
                <a:path w="215" h="473" extrusionOk="0">
                  <a:moveTo>
                    <a:pt x="154" y="1"/>
                  </a:moveTo>
                  <a:cubicBezTo>
                    <a:pt x="124" y="1"/>
                    <a:pt x="93" y="21"/>
                    <a:pt x="92" y="60"/>
                  </a:cubicBezTo>
                  <a:cubicBezTo>
                    <a:pt x="88" y="177"/>
                    <a:pt x="62" y="289"/>
                    <a:pt x="19" y="398"/>
                  </a:cubicBezTo>
                  <a:cubicBezTo>
                    <a:pt x="1" y="443"/>
                    <a:pt x="37" y="472"/>
                    <a:pt x="74" y="472"/>
                  </a:cubicBezTo>
                  <a:cubicBezTo>
                    <a:pt x="98" y="472"/>
                    <a:pt x="123" y="460"/>
                    <a:pt x="135" y="432"/>
                  </a:cubicBezTo>
                  <a:cubicBezTo>
                    <a:pt x="185" y="312"/>
                    <a:pt x="208" y="189"/>
                    <a:pt x="214" y="60"/>
                  </a:cubicBezTo>
                  <a:cubicBezTo>
                    <a:pt x="214" y="21"/>
                    <a:pt x="184" y="1"/>
                    <a:pt x="154" y="1"/>
                  </a:cubicBezTo>
                  <a:close/>
                </a:path>
              </a:pathLst>
            </a:custGeom>
            <a:solidFill>
              <a:srgbClr val="DADA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32"/>
            <p:cNvSpPr/>
            <p:nvPr/>
          </p:nvSpPr>
          <p:spPr>
            <a:xfrm>
              <a:off x="2915955" y="3517134"/>
              <a:ext cx="5689" cy="11378"/>
            </a:xfrm>
            <a:custGeom>
              <a:avLst/>
              <a:gdLst/>
              <a:ahLst/>
              <a:cxnLst/>
              <a:rect l="l" t="t" r="r" b="b"/>
              <a:pathLst>
                <a:path w="152" h="304" extrusionOk="0">
                  <a:moveTo>
                    <a:pt x="93" y="1"/>
                  </a:moveTo>
                  <a:cubicBezTo>
                    <a:pt x="62" y="1"/>
                    <a:pt x="30" y="20"/>
                    <a:pt x="27" y="58"/>
                  </a:cubicBezTo>
                  <a:cubicBezTo>
                    <a:pt x="20" y="121"/>
                    <a:pt x="13" y="183"/>
                    <a:pt x="4" y="246"/>
                  </a:cubicBezTo>
                  <a:cubicBezTo>
                    <a:pt x="1" y="284"/>
                    <a:pt x="30" y="303"/>
                    <a:pt x="60" y="303"/>
                  </a:cubicBezTo>
                  <a:cubicBezTo>
                    <a:pt x="91" y="303"/>
                    <a:pt x="123" y="284"/>
                    <a:pt x="126" y="246"/>
                  </a:cubicBezTo>
                  <a:cubicBezTo>
                    <a:pt x="132" y="183"/>
                    <a:pt x="140" y="121"/>
                    <a:pt x="146" y="58"/>
                  </a:cubicBezTo>
                  <a:cubicBezTo>
                    <a:pt x="151" y="20"/>
                    <a:pt x="123" y="1"/>
                    <a:pt x="93" y="1"/>
                  </a:cubicBezTo>
                  <a:close/>
                </a:path>
              </a:pathLst>
            </a:custGeom>
            <a:solidFill>
              <a:srgbClr val="DADA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32"/>
            <p:cNvSpPr/>
            <p:nvPr/>
          </p:nvSpPr>
          <p:spPr>
            <a:xfrm>
              <a:off x="2932274" y="3494115"/>
              <a:ext cx="8159" cy="26087"/>
            </a:xfrm>
            <a:custGeom>
              <a:avLst/>
              <a:gdLst/>
              <a:ahLst/>
              <a:cxnLst/>
              <a:rect l="l" t="t" r="r" b="b"/>
              <a:pathLst>
                <a:path w="218" h="697" extrusionOk="0">
                  <a:moveTo>
                    <a:pt x="140" y="0"/>
                  </a:moveTo>
                  <a:cubicBezTo>
                    <a:pt x="110" y="0"/>
                    <a:pt x="81" y="20"/>
                    <a:pt x="84" y="60"/>
                  </a:cubicBezTo>
                  <a:cubicBezTo>
                    <a:pt x="94" y="252"/>
                    <a:pt x="74" y="438"/>
                    <a:pt x="14" y="623"/>
                  </a:cubicBezTo>
                  <a:cubicBezTo>
                    <a:pt x="0" y="667"/>
                    <a:pt x="38" y="696"/>
                    <a:pt x="75" y="696"/>
                  </a:cubicBezTo>
                  <a:cubicBezTo>
                    <a:pt x="100" y="696"/>
                    <a:pt x="124" y="683"/>
                    <a:pt x="134" y="653"/>
                  </a:cubicBezTo>
                  <a:cubicBezTo>
                    <a:pt x="193" y="461"/>
                    <a:pt x="217" y="262"/>
                    <a:pt x="204" y="60"/>
                  </a:cubicBezTo>
                  <a:cubicBezTo>
                    <a:pt x="202" y="20"/>
                    <a:pt x="171" y="0"/>
                    <a:pt x="140" y="0"/>
                  </a:cubicBezTo>
                  <a:close/>
                </a:path>
              </a:pathLst>
            </a:custGeom>
            <a:solidFill>
              <a:srgbClr val="DADA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32"/>
            <p:cNvSpPr/>
            <p:nvPr/>
          </p:nvSpPr>
          <p:spPr>
            <a:xfrm>
              <a:off x="3186938" y="3574549"/>
              <a:ext cx="5427" cy="23579"/>
            </a:xfrm>
            <a:custGeom>
              <a:avLst/>
              <a:gdLst/>
              <a:ahLst/>
              <a:cxnLst/>
              <a:rect l="l" t="t" r="r" b="b"/>
              <a:pathLst>
                <a:path w="145" h="630" extrusionOk="0">
                  <a:moveTo>
                    <a:pt x="59" y="0"/>
                  </a:moveTo>
                  <a:cubicBezTo>
                    <a:pt x="29" y="0"/>
                    <a:pt x="1" y="20"/>
                    <a:pt x="5" y="60"/>
                  </a:cubicBezTo>
                  <a:cubicBezTo>
                    <a:pt x="19" y="229"/>
                    <a:pt x="25" y="398"/>
                    <a:pt x="16" y="570"/>
                  </a:cubicBezTo>
                  <a:cubicBezTo>
                    <a:pt x="14" y="610"/>
                    <a:pt x="44" y="630"/>
                    <a:pt x="75" y="630"/>
                  </a:cubicBezTo>
                  <a:cubicBezTo>
                    <a:pt x="105" y="630"/>
                    <a:pt x="137" y="610"/>
                    <a:pt x="138" y="570"/>
                  </a:cubicBezTo>
                  <a:cubicBezTo>
                    <a:pt x="145" y="398"/>
                    <a:pt x="141" y="229"/>
                    <a:pt x="125" y="60"/>
                  </a:cubicBezTo>
                  <a:cubicBezTo>
                    <a:pt x="122" y="20"/>
                    <a:pt x="89" y="0"/>
                    <a:pt x="59" y="0"/>
                  </a:cubicBezTo>
                  <a:close/>
                </a:path>
              </a:pathLst>
            </a:custGeom>
            <a:solidFill>
              <a:srgbClr val="DADA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32"/>
            <p:cNvSpPr/>
            <p:nvPr/>
          </p:nvSpPr>
          <p:spPr>
            <a:xfrm>
              <a:off x="3198953" y="3569421"/>
              <a:ext cx="5539" cy="21034"/>
            </a:xfrm>
            <a:custGeom>
              <a:avLst/>
              <a:gdLst/>
              <a:ahLst/>
              <a:cxnLst/>
              <a:rect l="l" t="t" r="r" b="b"/>
              <a:pathLst>
                <a:path w="148" h="562" extrusionOk="0">
                  <a:moveTo>
                    <a:pt x="88" y="1"/>
                  </a:moveTo>
                  <a:cubicBezTo>
                    <a:pt x="58" y="1"/>
                    <a:pt x="28" y="20"/>
                    <a:pt x="26" y="58"/>
                  </a:cubicBezTo>
                  <a:cubicBezTo>
                    <a:pt x="16" y="207"/>
                    <a:pt x="10" y="356"/>
                    <a:pt x="2" y="501"/>
                  </a:cubicBezTo>
                  <a:cubicBezTo>
                    <a:pt x="1" y="541"/>
                    <a:pt x="30" y="561"/>
                    <a:pt x="60" y="561"/>
                  </a:cubicBezTo>
                  <a:cubicBezTo>
                    <a:pt x="89" y="561"/>
                    <a:pt x="120" y="541"/>
                    <a:pt x="122" y="501"/>
                  </a:cubicBezTo>
                  <a:cubicBezTo>
                    <a:pt x="132" y="356"/>
                    <a:pt x="138" y="207"/>
                    <a:pt x="145" y="58"/>
                  </a:cubicBezTo>
                  <a:cubicBezTo>
                    <a:pt x="147" y="20"/>
                    <a:pt x="118" y="1"/>
                    <a:pt x="88" y="1"/>
                  </a:cubicBezTo>
                  <a:close/>
                </a:path>
              </a:pathLst>
            </a:custGeom>
            <a:solidFill>
              <a:srgbClr val="DADA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32"/>
            <p:cNvSpPr/>
            <p:nvPr/>
          </p:nvSpPr>
          <p:spPr>
            <a:xfrm>
              <a:off x="3214411" y="3534276"/>
              <a:ext cx="4604" cy="27472"/>
            </a:xfrm>
            <a:custGeom>
              <a:avLst/>
              <a:gdLst/>
              <a:ahLst/>
              <a:cxnLst/>
              <a:rect l="l" t="t" r="r" b="b"/>
              <a:pathLst>
                <a:path w="123" h="734" extrusionOk="0">
                  <a:moveTo>
                    <a:pt x="61" y="0"/>
                  </a:moveTo>
                  <a:cubicBezTo>
                    <a:pt x="31" y="0"/>
                    <a:pt x="0" y="20"/>
                    <a:pt x="0" y="60"/>
                  </a:cubicBezTo>
                  <a:lnTo>
                    <a:pt x="0" y="676"/>
                  </a:lnTo>
                  <a:cubicBezTo>
                    <a:pt x="0" y="714"/>
                    <a:pt x="31" y="733"/>
                    <a:pt x="61" y="733"/>
                  </a:cubicBezTo>
                  <a:cubicBezTo>
                    <a:pt x="92" y="733"/>
                    <a:pt x="123" y="714"/>
                    <a:pt x="123" y="676"/>
                  </a:cubicBezTo>
                  <a:lnTo>
                    <a:pt x="123" y="60"/>
                  </a:lnTo>
                  <a:cubicBezTo>
                    <a:pt x="123" y="20"/>
                    <a:pt x="92" y="0"/>
                    <a:pt x="61" y="0"/>
                  </a:cubicBezTo>
                  <a:close/>
                </a:path>
              </a:pathLst>
            </a:custGeom>
            <a:solidFill>
              <a:srgbClr val="DADA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32"/>
            <p:cNvSpPr/>
            <p:nvPr/>
          </p:nvSpPr>
          <p:spPr>
            <a:xfrm>
              <a:off x="3197006" y="3408553"/>
              <a:ext cx="7448" cy="26199"/>
            </a:xfrm>
            <a:custGeom>
              <a:avLst/>
              <a:gdLst/>
              <a:ahLst/>
              <a:cxnLst/>
              <a:rect l="l" t="t" r="r" b="b"/>
              <a:pathLst>
                <a:path w="199" h="700" extrusionOk="0">
                  <a:moveTo>
                    <a:pt x="60" y="1"/>
                  </a:moveTo>
                  <a:cubicBezTo>
                    <a:pt x="29" y="1"/>
                    <a:pt x="0" y="20"/>
                    <a:pt x="2" y="58"/>
                  </a:cubicBezTo>
                  <a:cubicBezTo>
                    <a:pt x="15" y="260"/>
                    <a:pt x="39" y="459"/>
                    <a:pt x="74" y="654"/>
                  </a:cubicBezTo>
                  <a:cubicBezTo>
                    <a:pt x="80" y="686"/>
                    <a:pt x="102" y="700"/>
                    <a:pt x="125" y="700"/>
                  </a:cubicBezTo>
                  <a:cubicBezTo>
                    <a:pt x="160" y="700"/>
                    <a:pt x="198" y="669"/>
                    <a:pt x="190" y="624"/>
                  </a:cubicBezTo>
                  <a:cubicBezTo>
                    <a:pt x="158" y="435"/>
                    <a:pt x="138" y="246"/>
                    <a:pt x="124" y="58"/>
                  </a:cubicBezTo>
                  <a:cubicBezTo>
                    <a:pt x="121" y="20"/>
                    <a:pt x="90" y="1"/>
                    <a:pt x="60" y="1"/>
                  </a:cubicBezTo>
                  <a:close/>
                </a:path>
              </a:pathLst>
            </a:custGeom>
            <a:solidFill>
              <a:srgbClr val="DADA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32"/>
            <p:cNvSpPr/>
            <p:nvPr/>
          </p:nvSpPr>
          <p:spPr>
            <a:xfrm>
              <a:off x="3213550" y="3416151"/>
              <a:ext cx="7036" cy="24328"/>
            </a:xfrm>
            <a:custGeom>
              <a:avLst/>
              <a:gdLst/>
              <a:ahLst/>
              <a:cxnLst/>
              <a:rect l="l" t="t" r="r" b="b"/>
              <a:pathLst>
                <a:path w="188" h="650" extrusionOk="0">
                  <a:moveTo>
                    <a:pt x="67" y="0"/>
                  </a:moveTo>
                  <a:cubicBezTo>
                    <a:pt x="37" y="0"/>
                    <a:pt x="7" y="20"/>
                    <a:pt x="7" y="60"/>
                  </a:cubicBezTo>
                  <a:cubicBezTo>
                    <a:pt x="0" y="245"/>
                    <a:pt x="20" y="424"/>
                    <a:pt x="60" y="607"/>
                  </a:cubicBezTo>
                  <a:cubicBezTo>
                    <a:pt x="66" y="637"/>
                    <a:pt x="89" y="650"/>
                    <a:pt x="113" y="650"/>
                  </a:cubicBezTo>
                  <a:cubicBezTo>
                    <a:pt x="149" y="650"/>
                    <a:pt x="188" y="619"/>
                    <a:pt x="176" y="573"/>
                  </a:cubicBezTo>
                  <a:cubicBezTo>
                    <a:pt x="139" y="404"/>
                    <a:pt x="123" y="232"/>
                    <a:pt x="126" y="60"/>
                  </a:cubicBezTo>
                  <a:cubicBezTo>
                    <a:pt x="127" y="20"/>
                    <a:pt x="98" y="0"/>
                    <a:pt x="67" y="0"/>
                  </a:cubicBezTo>
                  <a:close/>
                </a:path>
              </a:pathLst>
            </a:custGeom>
            <a:solidFill>
              <a:srgbClr val="DADA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32"/>
            <p:cNvSpPr/>
            <p:nvPr/>
          </p:nvSpPr>
          <p:spPr>
            <a:xfrm>
              <a:off x="2827923" y="3686947"/>
              <a:ext cx="6962" cy="20398"/>
            </a:xfrm>
            <a:custGeom>
              <a:avLst/>
              <a:gdLst/>
              <a:ahLst/>
              <a:cxnLst/>
              <a:rect l="l" t="t" r="r" b="b"/>
              <a:pathLst>
                <a:path w="186" h="545" extrusionOk="0">
                  <a:moveTo>
                    <a:pt x="68" y="0"/>
                  </a:moveTo>
                  <a:cubicBezTo>
                    <a:pt x="38" y="0"/>
                    <a:pt x="6" y="19"/>
                    <a:pt x="5" y="57"/>
                  </a:cubicBezTo>
                  <a:cubicBezTo>
                    <a:pt x="1" y="210"/>
                    <a:pt x="18" y="355"/>
                    <a:pt x="57" y="501"/>
                  </a:cubicBezTo>
                  <a:cubicBezTo>
                    <a:pt x="65" y="531"/>
                    <a:pt x="88" y="544"/>
                    <a:pt x="112" y="544"/>
                  </a:cubicBezTo>
                  <a:cubicBezTo>
                    <a:pt x="148" y="544"/>
                    <a:pt x="185" y="514"/>
                    <a:pt x="173" y="468"/>
                  </a:cubicBezTo>
                  <a:cubicBezTo>
                    <a:pt x="137" y="335"/>
                    <a:pt x="124" y="196"/>
                    <a:pt x="127" y="57"/>
                  </a:cubicBezTo>
                  <a:cubicBezTo>
                    <a:pt x="129" y="19"/>
                    <a:pt x="99" y="0"/>
                    <a:pt x="68" y="0"/>
                  </a:cubicBezTo>
                  <a:close/>
                </a:path>
              </a:pathLst>
            </a:custGeom>
            <a:solidFill>
              <a:srgbClr val="DADA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32"/>
            <p:cNvSpPr/>
            <p:nvPr/>
          </p:nvSpPr>
          <p:spPr>
            <a:xfrm>
              <a:off x="2840799" y="3702855"/>
              <a:ext cx="8346" cy="23579"/>
            </a:xfrm>
            <a:custGeom>
              <a:avLst/>
              <a:gdLst/>
              <a:ahLst/>
              <a:cxnLst/>
              <a:rect l="l" t="t" r="r" b="b"/>
              <a:pathLst>
                <a:path w="223" h="630" extrusionOk="0">
                  <a:moveTo>
                    <a:pt x="61" y="0"/>
                  </a:moveTo>
                  <a:cubicBezTo>
                    <a:pt x="30" y="0"/>
                    <a:pt x="0" y="20"/>
                    <a:pt x="2" y="60"/>
                  </a:cubicBezTo>
                  <a:cubicBezTo>
                    <a:pt x="5" y="242"/>
                    <a:pt x="34" y="417"/>
                    <a:pt x="91" y="586"/>
                  </a:cubicBezTo>
                  <a:cubicBezTo>
                    <a:pt x="100" y="616"/>
                    <a:pt x="125" y="629"/>
                    <a:pt x="149" y="629"/>
                  </a:cubicBezTo>
                  <a:cubicBezTo>
                    <a:pt x="186" y="629"/>
                    <a:pt x="223" y="600"/>
                    <a:pt x="207" y="557"/>
                  </a:cubicBezTo>
                  <a:cubicBezTo>
                    <a:pt x="154" y="394"/>
                    <a:pt x="124" y="228"/>
                    <a:pt x="124" y="60"/>
                  </a:cubicBezTo>
                  <a:cubicBezTo>
                    <a:pt x="123" y="20"/>
                    <a:pt x="91" y="0"/>
                    <a:pt x="61" y="0"/>
                  </a:cubicBezTo>
                  <a:close/>
                </a:path>
              </a:pathLst>
            </a:custGeom>
            <a:solidFill>
              <a:srgbClr val="DADA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32"/>
            <p:cNvSpPr/>
            <p:nvPr/>
          </p:nvSpPr>
          <p:spPr>
            <a:xfrm>
              <a:off x="2681839" y="3358998"/>
              <a:ext cx="658125" cy="462866"/>
            </a:xfrm>
            <a:custGeom>
              <a:avLst/>
              <a:gdLst/>
              <a:ahLst/>
              <a:cxnLst/>
              <a:rect l="l" t="t" r="r" b="b"/>
              <a:pathLst>
                <a:path w="17584" h="12367" extrusionOk="0">
                  <a:moveTo>
                    <a:pt x="15752" y="5750"/>
                  </a:moveTo>
                  <a:cubicBezTo>
                    <a:pt x="15807" y="5750"/>
                    <a:pt x="15873" y="5839"/>
                    <a:pt x="15909" y="5922"/>
                  </a:cubicBezTo>
                  <a:cubicBezTo>
                    <a:pt x="15952" y="6015"/>
                    <a:pt x="15981" y="6114"/>
                    <a:pt x="16008" y="6213"/>
                  </a:cubicBezTo>
                  <a:cubicBezTo>
                    <a:pt x="16107" y="6620"/>
                    <a:pt x="16143" y="7045"/>
                    <a:pt x="16176" y="7468"/>
                  </a:cubicBezTo>
                  <a:cubicBezTo>
                    <a:pt x="16202" y="7850"/>
                    <a:pt x="16211" y="8232"/>
                    <a:pt x="16197" y="8613"/>
                  </a:cubicBezTo>
                  <a:lnTo>
                    <a:pt x="16197" y="8613"/>
                  </a:lnTo>
                  <a:cubicBezTo>
                    <a:pt x="16098" y="8596"/>
                    <a:pt x="16002" y="8564"/>
                    <a:pt x="15915" y="8515"/>
                  </a:cubicBezTo>
                  <a:cubicBezTo>
                    <a:pt x="15739" y="8412"/>
                    <a:pt x="15611" y="8246"/>
                    <a:pt x="15527" y="8061"/>
                  </a:cubicBezTo>
                  <a:cubicBezTo>
                    <a:pt x="15441" y="7872"/>
                    <a:pt x="15392" y="7667"/>
                    <a:pt x="15368" y="7462"/>
                  </a:cubicBezTo>
                  <a:cubicBezTo>
                    <a:pt x="15319" y="7048"/>
                    <a:pt x="15352" y="6617"/>
                    <a:pt x="15461" y="6216"/>
                  </a:cubicBezTo>
                  <a:cubicBezTo>
                    <a:pt x="15491" y="6117"/>
                    <a:pt x="15527" y="6021"/>
                    <a:pt x="15574" y="5932"/>
                  </a:cubicBezTo>
                  <a:cubicBezTo>
                    <a:pt x="15617" y="5845"/>
                    <a:pt x="15686" y="5753"/>
                    <a:pt x="15746" y="5750"/>
                  </a:cubicBezTo>
                  <a:cubicBezTo>
                    <a:pt x="15748" y="5750"/>
                    <a:pt x="15750" y="5750"/>
                    <a:pt x="15752" y="5750"/>
                  </a:cubicBezTo>
                  <a:close/>
                  <a:moveTo>
                    <a:pt x="2152" y="7814"/>
                  </a:moveTo>
                  <a:cubicBezTo>
                    <a:pt x="2167" y="7814"/>
                    <a:pt x="2182" y="7827"/>
                    <a:pt x="2205" y="7852"/>
                  </a:cubicBezTo>
                  <a:cubicBezTo>
                    <a:pt x="2268" y="7939"/>
                    <a:pt x="2275" y="8081"/>
                    <a:pt x="2262" y="8207"/>
                  </a:cubicBezTo>
                  <a:cubicBezTo>
                    <a:pt x="2235" y="8465"/>
                    <a:pt x="2146" y="8720"/>
                    <a:pt x="2023" y="8955"/>
                  </a:cubicBezTo>
                  <a:cubicBezTo>
                    <a:pt x="1973" y="9046"/>
                    <a:pt x="1917" y="9135"/>
                    <a:pt x="1853" y="9219"/>
                  </a:cubicBezTo>
                  <a:lnTo>
                    <a:pt x="1853" y="9219"/>
                  </a:lnTo>
                  <a:cubicBezTo>
                    <a:pt x="1847" y="9070"/>
                    <a:pt x="1850" y="8921"/>
                    <a:pt x="1861" y="8773"/>
                  </a:cubicBezTo>
                  <a:cubicBezTo>
                    <a:pt x="1881" y="8508"/>
                    <a:pt x="1921" y="8240"/>
                    <a:pt x="2016" y="7998"/>
                  </a:cubicBezTo>
                  <a:cubicBezTo>
                    <a:pt x="2040" y="7942"/>
                    <a:pt x="2070" y="7882"/>
                    <a:pt x="2106" y="7843"/>
                  </a:cubicBezTo>
                  <a:cubicBezTo>
                    <a:pt x="2126" y="7823"/>
                    <a:pt x="2139" y="7814"/>
                    <a:pt x="2152" y="7814"/>
                  </a:cubicBezTo>
                  <a:close/>
                  <a:moveTo>
                    <a:pt x="15345" y="1"/>
                  </a:moveTo>
                  <a:cubicBezTo>
                    <a:pt x="15693" y="776"/>
                    <a:pt x="16014" y="1564"/>
                    <a:pt x="16312" y="2362"/>
                  </a:cubicBezTo>
                  <a:cubicBezTo>
                    <a:pt x="16607" y="3160"/>
                    <a:pt x="16878" y="3968"/>
                    <a:pt x="17097" y="4789"/>
                  </a:cubicBezTo>
                  <a:cubicBezTo>
                    <a:pt x="17210" y="5200"/>
                    <a:pt x="17303" y="5614"/>
                    <a:pt x="17375" y="6031"/>
                  </a:cubicBezTo>
                  <a:cubicBezTo>
                    <a:pt x="17448" y="6449"/>
                    <a:pt x="17498" y="6872"/>
                    <a:pt x="17485" y="7293"/>
                  </a:cubicBezTo>
                  <a:cubicBezTo>
                    <a:pt x="17474" y="7502"/>
                    <a:pt x="17451" y="7710"/>
                    <a:pt x="17392" y="7908"/>
                  </a:cubicBezTo>
                  <a:cubicBezTo>
                    <a:pt x="17329" y="8107"/>
                    <a:pt x="17229" y="8293"/>
                    <a:pt x="17071" y="8419"/>
                  </a:cubicBezTo>
                  <a:cubicBezTo>
                    <a:pt x="16915" y="8544"/>
                    <a:pt x="16707" y="8594"/>
                    <a:pt x="16501" y="8621"/>
                  </a:cubicBezTo>
                  <a:cubicBezTo>
                    <a:pt x="16458" y="8625"/>
                    <a:pt x="16415" y="8628"/>
                    <a:pt x="16372" y="8628"/>
                  </a:cubicBezTo>
                  <a:cubicBezTo>
                    <a:pt x="16356" y="8628"/>
                    <a:pt x="16341" y="8628"/>
                    <a:pt x="16326" y="8627"/>
                  </a:cubicBezTo>
                  <a:lnTo>
                    <a:pt x="16326" y="8627"/>
                  </a:lnTo>
                  <a:cubicBezTo>
                    <a:pt x="16338" y="8238"/>
                    <a:pt x="16327" y="7847"/>
                    <a:pt x="16299" y="7459"/>
                  </a:cubicBezTo>
                  <a:cubicBezTo>
                    <a:pt x="16266" y="7031"/>
                    <a:pt x="16230" y="6607"/>
                    <a:pt x="16123" y="6183"/>
                  </a:cubicBezTo>
                  <a:cubicBezTo>
                    <a:pt x="16094" y="6081"/>
                    <a:pt x="16064" y="5975"/>
                    <a:pt x="16014" y="5872"/>
                  </a:cubicBezTo>
                  <a:cubicBezTo>
                    <a:pt x="15991" y="5822"/>
                    <a:pt x="15961" y="5773"/>
                    <a:pt x="15921" y="5723"/>
                  </a:cubicBezTo>
                  <a:cubicBezTo>
                    <a:pt x="15887" y="5683"/>
                    <a:pt x="15830" y="5633"/>
                    <a:pt x="15754" y="5633"/>
                  </a:cubicBezTo>
                  <a:cubicBezTo>
                    <a:pt x="15749" y="5633"/>
                    <a:pt x="15744" y="5633"/>
                    <a:pt x="15739" y="5634"/>
                  </a:cubicBezTo>
                  <a:cubicBezTo>
                    <a:pt x="15657" y="5640"/>
                    <a:pt x="15603" y="5690"/>
                    <a:pt x="15567" y="5733"/>
                  </a:cubicBezTo>
                  <a:cubicBezTo>
                    <a:pt x="15527" y="5779"/>
                    <a:pt x="15498" y="5829"/>
                    <a:pt x="15471" y="5879"/>
                  </a:cubicBezTo>
                  <a:cubicBezTo>
                    <a:pt x="15418" y="5978"/>
                    <a:pt x="15385" y="6081"/>
                    <a:pt x="15352" y="6187"/>
                  </a:cubicBezTo>
                  <a:cubicBezTo>
                    <a:pt x="15239" y="6607"/>
                    <a:pt x="15209" y="7045"/>
                    <a:pt x="15259" y="7475"/>
                  </a:cubicBezTo>
                  <a:cubicBezTo>
                    <a:pt x="15289" y="7690"/>
                    <a:pt x="15339" y="7902"/>
                    <a:pt x="15432" y="8104"/>
                  </a:cubicBezTo>
                  <a:cubicBezTo>
                    <a:pt x="15524" y="8303"/>
                    <a:pt x="15666" y="8488"/>
                    <a:pt x="15865" y="8601"/>
                  </a:cubicBezTo>
                  <a:cubicBezTo>
                    <a:pt x="15966" y="8659"/>
                    <a:pt x="16078" y="8695"/>
                    <a:pt x="16193" y="8713"/>
                  </a:cubicBezTo>
                  <a:lnTo>
                    <a:pt x="16193" y="8713"/>
                  </a:lnTo>
                  <a:cubicBezTo>
                    <a:pt x="16173" y="9142"/>
                    <a:pt x="16124" y="9570"/>
                    <a:pt x="16037" y="9992"/>
                  </a:cubicBezTo>
                  <a:cubicBezTo>
                    <a:pt x="15952" y="10406"/>
                    <a:pt x="15832" y="10809"/>
                    <a:pt x="15660" y="11194"/>
                  </a:cubicBezTo>
                  <a:cubicBezTo>
                    <a:pt x="15495" y="11566"/>
                    <a:pt x="15286" y="11932"/>
                    <a:pt x="15007" y="12214"/>
                  </a:cubicBezTo>
                  <a:lnTo>
                    <a:pt x="15007" y="12214"/>
                  </a:lnTo>
                  <a:cubicBezTo>
                    <a:pt x="12870" y="12030"/>
                    <a:pt x="10727" y="11909"/>
                    <a:pt x="8583" y="11856"/>
                  </a:cubicBezTo>
                  <a:cubicBezTo>
                    <a:pt x="8081" y="11845"/>
                    <a:pt x="7579" y="11838"/>
                    <a:pt x="7076" y="11838"/>
                  </a:cubicBezTo>
                  <a:cubicBezTo>
                    <a:pt x="6499" y="11838"/>
                    <a:pt x="5920" y="11848"/>
                    <a:pt x="5342" y="11873"/>
                  </a:cubicBezTo>
                  <a:lnTo>
                    <a:pt x="4536" y="11916"/>
                  </a:lnTo>
                  <a:cubicBezTo>
                    <a:pt x="4502" y="11916"/>
                    <a:pt x="4467" y="11917"/>
                    <a:pt x="4432" y="11917"/>
                  </a:cubicBezTo>
                  <a:cubicBezTo>
                    <a:pt x="4202" y="11917"/>
                    <a:pt x="3973" y="11898"/>
                    <a:pt x="3749" y="11850"/>
                  </a:cubicBezTo>
                  <a:cubicBezTo>
                    <a:pt x="3232" y="11743"/>
                    <a:pt x="2751" y="11462"/>
                    <a:pt x="2434" y="11038"/>
                  </a:cubicBezTo>
                  <a:cubicBezTo>
                    <a:pt x="2112" y="10621"/>
                    <a:pt x="1944" y="10097"/>
                    <a:pt x="1881" y="9571"/>
                  </a:cubicBezTo>
                  <a:cubicBezTo>
                    <a:pt x="1872" y="9498"/>
                    <a:pt x="1865" y="9425"/>
                    <a:pt x="1860" y="9352"/>
                  </a:cubicBezTo>
                  <a:lnTo>
                    <a:pt x="1860" y="9352"/>
                  </a:lnTo>
                  <a:cubicBezTo>
                    <a:pt x="1954" y="9243"/>
                    <a:pt x="2034" y="9122"/>
                    <a:pt x="2103" y="8998"/>
                  </a:cubicBezTo>
                  <a:cubicBezTo>
                    <a:pt x="2232" y="8756"/>
                    <a:pt x="2328" y="8492"/>
                    <a:pt x="2358" y="8217"/>
                  </a:cubicBezTo>
                  <a:cubicBezTo>
                    <a:pt x="2364" y="8078"/>
                    <a:pt x="2374" y="7928"/>
                    <a:pt x="2282" y="7789"/>
                  </a:cubicBezTo>
                  <a:cubicBezTo>
                    <a:pt x="2252" y="7760"/>
                    <a:pt x="2225" y="7730"/>
                    <a:pt x="2166" y="7717"/>
                  </a:cubicBezTo>
                  <a:cubicBezTo>
                    <a:pt x="2162" y="7717"/>
                    <a:pt x="2159" y="7717"/>
                    <a:pt x="2156" y="7717"/>
                  </a:cubicBezTo>
                  <a:cubicBezTo>
                    <a:pt x="2101" y="7717"/>
                    <a:pt x="2062" y="7748"/>
                    <a:pt x="2036" y="7773"/>
                  </a:cubicBezTo>
                  <a:cubicBezTo>
                    <a:pt x="1984" y="7832"/>
                    <a:pt x="1954" y="7896"/>
                    <a:pt x="1924" y="7962"/>
                  </a:cubicBezTo>
                  <a:cubicBezTo>
                    <a:pt x="1822" y="8223"/>
                    <a:pt x="1782" y="8495"/>
                    <a:pt x="1758" y="8766"/>
                  </a:cubicBezTo>
                  <a:cubicBezTo>
                    <a:pt x="1744" y="8955"/>
                    <a:pt x="1742" y="9146"/>
                    <a:pt x="1753" y="9337"/>
                  </a:cubicBezTo>
                  <a:lnTo>
                    <a:pt x="1753" y="9337"/>
                  </a:lnTo>
                  <a:cubicBezTo>
                    <a:pt x="1680" y="9414"/>
                    <a:pt x="1600" y="9483"/>
                    <a:pt x="1510" y="9538"/>
                  </a:cubicBezTo>
                  <a:cubicBezTo>
                    <a:pt x="1400" y="9604"/>
                    <a:pt x="1278" y="9647"/>
                    <a:pt x="1149" y="9651"/>
                  </a:cubicBezTo>
                  <a:cubicBezTo>
                    <a:pt x="1144" y="9651"/>
                    <a:pt x="1139" y="9651"/>
                    <a:pt x="1134" y="9651"/>
                  </a:cubicBezTo>
                  <a:cubicBezTo>
                    <a:pt x="1013" y="9651"/>
                    <a:pt x="893" y="9615"/>
                    <a:pt x="781" y="9558"/>
                  </a:cubicBezTo>
                  <a:cubicBezTo>
                    <a:pt x="669" y="9498"/>
                    <a:pt x="560" y="9419"/>
                    <a:pt x="477" y="9322"/>
                  </a:cubicBezTo>
                  <a:cubicBezTo>
                    <a:pt x="394" y="9223"/>
                    <a:pt x="331" y="9108"/>
                    <a:pt x="281" y="8985"/>
                  </a:cubicBezTo>
                  <a:cubicBezTo>
                    <a:pt x="182" y="8740"/>
                    <a:pt x="136" y="8475"/>
                    <a:pt x="109" y="8210"/>
                  </a:cubicBezTo>
                  <a:cubicBezTo>
                    <a:pt x="60" y="7673"/>
                    <a:pt x="86" y="7134"/>
                    <a:pt x="139" y="6600"/>
                  </a:cubicBezTo>
                  <a:cubicBezTo>
                    <a:pt x="248" y="5527"/>
                    <a:pt x="457" y="4468"/>
                    <a:pt x="718" y="3421"/>
                  </a:cubicBezTo>
                  <a:lnTo>
                    <a:pt x="718" y="3421"/>
                  </a:lnTo>
                  <a:cubicBezTo>
                    <a:pt x="440" y="4465"/>
                    <a:pt x="219" y="5521"/>
                    <a:pt x="93" y="6594"/>
                  </a:cubicBezTo>
                  <a:cubicBezTo>
                    <a:pt x="37" y="7130"/>
                    <a:pt x="0" y="7673"/>
                    <a:pt x="43" y="8214"/>
                  </a:cubicBezTo>
                  <a:cubicBezTo>
                    <a:pt x="66" y="8485"/>
                    <a:pt x="109" y="8756"/>
                    <a:pt x="208" y="9015"/>
                  </a:cubicBezTo>
                  <a:cubicBezTo>
                    <a:pt x="258" y="9144"/>
                    <a:pt x="324" y="9267"/>
                    <a:pt x="414" y="9376"/>
                  </a:cubicBezTo>
                  <a:cubicBezTo>
                    <a:pt x="506" y="9481"/>
                    <a:pt x="619" y="9565"/>
                    <a:pt x="745" y="9631"/>
                  </a:cubicBezTo>
                  <a:cubicBezTo>
                    <a:pt x="863" y="9694"/>
                    <a:pt x="1000" y="9733"/>
                    <a:pt x="1136" y="9733"/>
                  </a:cubicBezTo>
                  <a:cubicBezTo>
                    <a:pt x="1142" y="9733"/>
                    <a:pt x="1147" y="9733"/>
                    <a:pt x="1152" y="9733"/>
                  </a:cubicBezTo>
                  <a:cubicBezTo>
                    <a:pt x="1295" y="9733"/>
                    <a:pt x="1437" y="9684"/>
                    <a:pt x="1556" y="9611"/>
                  </a:cubicBezTo>
                  <a:cubicBezTo>
                    <a:pt x="1631" y="9566"/>
                    <a:pt x="1699" y="9513"/>
                    <a:pt x="1761" y="9454"/>
                  </a:cubicBezTo>
                  <a:lnTo>
                    <a:pt x="1761" y="9454"/>
                  </a:lnTo>
                  <a:cubicBezTo>
                    <a:pt x="1765" y="9498"/>
                    <a:pt x="1770" y="9541"/>
                    <a:pt x="1775" y="9585"/>
                  </a:cubicBezTo>
                  <a:cubicBezTo>
                    <a:pt x="1837" y="10124"/>
                    <a:pt x="2010" y="10664"/>
                    <a:pt x="2345" y="11107"/>
                  </a:cubicBezTo>
                  <a:cubicBezTo>
                    <a:pt x="2676" y="11555"/>
                    <a:pt x="3182" y="11856"/>
                    <a:pt x="3722" y="11969"/>
                  </a:cubicBezTo>
                  <a:cubicBezTo>
                    <a:pt x="3956" y="12021"/>
                    <a:pt x="4195" y="12043"/>
                    <a:pt x="4434" y="12043"/>
                  </a:cubicBezTo>
                  <a:cubicBezTo>
                    <a:pt x="4469" y="12043"/>
                    <a:pt x="4504" y="12042"/>
                    <a:pt x="4540" y="12041"/>
                  </a:cubicBezTo>
                  <a:lnTo>
                    <a:pt x="5348" y="12001"/>
                  </a:lnTo>
                  <a:cubicBezTo>
                    <a:pt x="5846" y="11983"/>
                    <a:pt x="6345" y="11975"/>
                    <a:pt x="6843" y="11975"/>
                  </a:cubicBezTo>
                  <a:cubicBezTo>
                    <a:pt x="7421" y="11975"/>
                    <a:pt x="7999" y="11986"/>
                    <a:pt x="8577" y="12001"/>
                  </a:cubicBezTo>
                  <a:cubicBezTo>
                    <a:pt x="9656" y="12032"/>
                    <a:pt x="10732" y="12081"/>
                    <a:pt x="11808" y="12144"/>
                  </a:cubicBezTo>
                  <a:cubicBezTo>
                    <a:pt x="12881" y="12207"/>
                    <a:pt x="13957" y="12276"/>
                    <a:pt x="15030" y="12362"/>
                  </a:cubicBezTo>
                  <a:lnTo>
                    <a:pt x="15067" y="12366"/>
                  </a:lnTo>
                  <a:lnTo>
                    <a:pt x="15087" y="12346"/>
                  </a:lnTo>
                  <a:cubicBezTo>
                    <a:pt x="15405" y="12025"/>
                    <a:pt x="15617" y="11647"/>
                    <a:pt x="15793" y="11254"/>
                  </a:cubicBezTo>
                  <a:cubicBezTo>
                    <a:pt x="15964" y="10856"/>
                    <a:pt x="16087" y="10439"/>
                    <a:pt x="16173" y="10018"/>
                  </a:cubicBezTo>
                  <a:cubicBezTo>
                    <a:pt x="16257" y="9591"/>
                    <a:pt x="16304" y="9159"/>
                    <a:pt x="16322" y="8725"/>
                  </a:cubicBezTo>
                  <a:lnTo>
                    <a:pt x="16322" y="8725"/>
                  </a:lnTo>
                  <a:cubicBezTo>
                    <a:pt x="16337" y="8725"/>
                    <a:pt x="16351" y="8726"/>
                    <a:pt x="16366" y="8726"/>
                  </a:cubicBezTo>
                  <a:cubicBezTo>
                    <a:pt x="16416" y="8726"/>
                    <a:pt x="16465" y="8723"/>
                    <a:pt x="16514" y="8717"/>
                  </a:cubicBezTo>
                  <a:cubicBezTo>
                    <a:pt x="16624" y="8703"/>
                    <a:pt x="16730" y="8683"/>
                    <a:pt x="16835" y="8651"/>
                  </a:cubicBezTo>
                  <a:cubicBezTo>
                    <a:pt x="16942" y="8617"/>
                    <a:pt x="17041" y="8561"/>
                    <a:pt x="17130" y="8492"/>
                  </a:cubicBezTo>
                  <a:cubicBezTo>
                    <a:pt x="17309" y="8349"/>
                    <a:pt x="17415" y="8144"/>
                    <a:pt x="17478" y="7935"/>
                  </a:cubicBezTo>
                  <a:cubicBezTo>
                    <a:pt x="17541" y="7726"/>
                    <a:pt x="17567" y="7511"/>
                    <a:pt x="17574" y="7296"/>
                  </a:cubicBezTo>
                  <a:cubicBezTo>
                    <a:pt x="17584" y="6866"/>
                    <a:pt x="17534" y="6438"/>
                    <a:pt x="17458" y="6018"/>
                  </a:cubicBezTo>
                  <a:cubicBezTo>
                    <a:pt x="17385" y="5594"/>
                    <a:pt x="17280" y="5180"/>
                    <a:pt x="17167" y="4769"/>
                  </a:cubicBezTo>
                  <a:cubicBezTo>
                    <a:pt x="16935" y="3948"/>
                    <a:pt x="16650" y="3143"/>
                    <a:pt x="16346" y="2348"/>
                  </a:cubicBezTo>
                  <a:cubicBezTo>
                    <a:pt x="16034" y="1558"/>
                    <a:pt x="15703" y="772"/>
                    <a:pt x="15345" y="1"/>
                  </a:cubicBezTo>
                  <a:close/>
                </a:path>
              </a:pathLst>
            </a:custGeom>
            <a:solidFill>
              <a:srgbClr val="DADA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32"/>
            <p:cNvSpPr/>
            <p:nvPr/>
          </p:nvSpPr>
          <p:spPr>
            <a:xfrm>
              <a:off x="3201760" y="3272500"/>
              <a:ext cx="119955" cy="86458"/>
            </a:xfrm>
            <a:custGeom>
              <a:avLst/>
              <a:gdLst/>
              <a:ahLst/>
              <a:cxnLst/>
              <a:rect l="l" t="t" r="r" b="b"/>
              <a:pathLst>
                <a:path w="3205" h="2310" extrusionOk="0">
                  <a:moveTo>
                    <a:pt x="1524" y="1"/>
                  </a:moveTo>
                  <a:cubicBezTo>
                    <a:pt x="773" y="1"/>
                    <a:pt x="1" y="523"/>
                    <a:pt x="1" y="523"/>
                  </a:cubicBezTo>
                  <a:lnTo>
                    <a:pt x="210" y="1487"/>
                  </a:lnTo>
                  <a:lnTo>
                    <a:pt x="229" y="1570"/>
                  </a:lnTo>
                  <a:lnTo>
                    <a:pt x="381" y="2279"/>
                  </a:lnTo>
                  <a:cubicBezTo>
                    <a:pt x="535" y="2300"/>
                    <a:pt x="684" y="2310"/>
                    <a:pt x="829" y="2310"/>
                  </a:cubicBezTo>
                  <a:cubicBezTo>
                    <a:pt x="2275" y="2310"/>
                    <a:pt x="3204" y="1324"/>
                    <a:pt x="2455" y="418"/>
                  </a:cubicBezTo>
                  <a:cubicBezTo>
                    <a:pt x="2198" y="107"/>
                    <a:pt x="1863" y="1"/>
                    <a:pt x="1524" y="1"/>
                  </a:cubicBezTo>
                  <a:close/>
                </a:path>
              </a:pathLst>
            </a:custGeom>
            <a:solidFill>
              <a:srgbClr val="E590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32"/>
            <p:cNvSpPr/>
            <p:nvPr/>
          </p:nvSpPr>
          <p:spPr>
            <a:xfrm>
              <a:off x="3209582" y="3293722"/>
              <a:ext cx="70813" cy="37577"/>
            </a:xfrm>
            <a:custGeom>
              <a:avLst/>
              <a:gdLst/>
              <a:ahLst/>
              <a:cxnLst/>
              <a:rect l="l" t="t" r="r" b="b"/>
              <a:pathLst>
                <a:path w="1892" h="1004" extrusionOk="0">
                  <a:moveTo>
                    <a:pt x="1474" y="0"/>
                  </a:moveTo>
                  <a:cubicBezTo>
                    <a:pt x="1405" y="0"/>
                    <a:pt x="1336" y="6"/>
                    <a:pt x="1268" y="19"/>
                  </a:cubicBezTo>
                  <a:cubicBezTo>
                    <a:pt x="1060" y="56"/>
                    <a:pt x="858" y="135"/>
                    <a:pt x="679" y="245"/>
                  </a:cubicBezTo>
                  <a:cubicBezTo>
                    <a:pt x="407" y="421"/>
                    <a:pt x="172" y="652"/>
                    <a:pt x="1" y="920"/>
                  </a:cubicBezTo>
                  <a:lnTo>
                    <a:pt x="20" y="1003"/>
                  </a:lnTo>
                  <a:cubicBezTo>
                    <a:pt x="109" y="913"/>
                    <a:pt x="199" y="828"/>
                    <a:pt x="291" y="742"/>
                  </a:cubicBezTo>
                  <a:cubicBezTo>
                    <a:pt x="441" y="609"/>
                    <a:pt x="597" y="487"/>
                    <a:pt x="765" y="384"/>
                  </a:cubicBezTo>
                  <a:cubicBezTo>
                    <a:pt x="930" y="278"/>
                    <a:pt x="1109" y="198"/>
                    <a:pt x="1298" y="142"/>
                  </a:cubicBezTo>
                  <a:cubicBezTo>
                    <a:pt x="1487" y="86"/>
                    <a:pt x="1685" y="69"/>
                    <a:pt x="1891" y="66"/>
                  </a:cubicBezTo>
                  <a:cubicBezTo>
                    <a:pt x="1759" y="26"/>
                    <a:pt x="1617" y="0"/>
                    <a:pt x="1474" y="0"/>
                  </a:cubicBezTo>
                  <a:close/>
                </a:path>
              </a:pathLst>
            </a:custGeom>
            <a:solidFill>
              <a:srgbClr val="EDB5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32"/>
            <p:cNvSpPr/>
            <p:nvPr/>
          </p:nvSpPr>
          <p:spPr>
            <a:xfrm>
              <a:off x="2664210" y="3260448"/>
              <a:ext cx="123473" cy="98584"/>
            </a:xfrm>
            <a:custGeom>
              <a:avLst/>
              <a:gdLst/>
              <a:ahLst/>
              <a:cxnLst/>
              <a:rect l="l" t="t" r="r" b="b"/>
              <a:pathLst>
                <a:path w="3299" h="2634" extrusionOk="0">
                  <a:moveTo>
                    <a:pt x="1822" y="1"/>
                  </a:moveTo>
                  <a:cubicBezTo>
                    <a:pt x="1663" y="1"/>
                    <a:pt x="1492" y="29"/>
                    <a:pt x="1309" y="94"/>
                  </a:cubicBezTo>
                  <a:cubicBezTo>
                    <a:pt x="1" y="561"/>
                    <a:pt x="488" y="2398"/>
                    <a:pt x="2452" y="2634"/>
                  </a:cubicBezTo>
                  <a:lnTo>
                    <a:pt x="2932" y="1740"/>
                  </a:lnTo>
                  <a:lnTo>
                    <a:pt x="2984" y="1640"/>
                  </a:lnTo>
                  <a:lnTo>
                    <a:pt x="3299" y="1054"/>
                  </a:lnTo>
                  <a:cubicBezTo>
                    <a:pt x="3299" y="1054"/>
                    <a:pt x="2797" y="1"/>
                    <a:pt x="1822" y="1"/>
                  </a:cubicBezTo>
                  <a:close/>
                </a:path>
              </a:pathLst>
            </a:custGeom>
            <a:solidFill>
              <a:srgbClr val="E590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32"/>
            <p:cNvSpPr/>
            <p:nvPr/>
          </p:nvSpPr>
          <p:spPr>
            <a:xfrm>
              <a:off x="2708938" y="3285413"/>
              <a:ext cx="66995" cy="40160"/>
            </a:xfrm>
            <a:custGeom>
              <a:avLst/>
              <a:gdLst/>
              <a:ahLst/>
              <a:cxnLst/>
              <a:rect l="l" t="t" r="r" b="b"/>
              <a:pathLst>
                <a:path w="1790" h="1073" extrusionOk="0">
                  <a:moveTo>
                    <a:pt x="133" y="1"/>
                  </a:moveTo>
                  <a:cubicBezTo>
                    <a:pt x="89" y="1"/>
                    <a:pt x="45" y="3"/>
                    <a:pt x="1" y="7"/>
                  </a:cubicBezTo>
                  <a:cubicBezTo>
                    <a:pt x="210" y="50"/>
                    <a:pt x="405" y="119"/>
                    <a:pt x="594" y="198"/>
                  </a:cubicBezTo>
                  <a:cubicBezTo>
                    <a:pt x="783" y="285"/>
                    <a:pt x="965" y="380"/>
                    <a:pt x="1127" y="500"/>
                  </a:cubicBezTo>
                  <a:cubicBezTo>
                    <a:pt x="1292" y="619"/>
                    <a:pt x="1451" y="751"/>
                    <a:pt x="1587" y="904"/>
                  </a:cubicBezTo>
                  <a:cubicBezTo>
                    <a:pt x="1640" y="957"/>
                    <a:pt x="1687" y="1013"/>
                    <a:pt x="1737" y="1073"/>
                  </a:cubicBezTo>
                  <a:lnTo>
                    <a:pt x="1789" y="973"/>
                  </a:lnTo>
                  <a:cubicBezTo>
                    <a:pt x="1756" y="924"/>
                    <a:pt x="1726" y="871"/>
                    <a:pt x="1687" y="825"/>
                  </a:cubicBezTo>
                  <a:cubicBezTo>
                    <a:pt x="1561" y="646"/>
                    <a:pt x="1399" y="496"/>
                    <a:pt x="1223" y="368"/>
                  </a:cubicBezTo>
                  <a:cubicBezTo>
                    <a:pt x="1044" y="241"/>
                    <a:pt x="846" y="146"/>
                    <a:pt x="641" y="82"/>
                  </a:cubicBezTo>
                  <a:cubicBezTo>
                    <a:pt x="475" y="30"/>
                    <a:pt x="303" y="1"/>
                    <a:pt x="133" y="1"/>
                  </a:cubicBezTo>
                  <a:close/>
                </a:path>
              </a:pathLst>
            </a:custGeom>
            <a:solidFill>
              <a:srgbClr val="EDB5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32"/>
            <p:cNvSpPr/>
            <p:nvPr/>
          </p:nvSpPr>
          <p:spPr>
            <a:xfrm>
              <a:off x="2959223" y="3589259"/>
              <a:ext cx="81330" cy="164531"/>
            </a:xfrm>
            <a:custGeom>
              <a:avLst/>
              <a:gdLst/>
              <a:ahLst/>
              <a:cxnLst/>
              <a:rect l="l" t="t" r="r" b="b"/>
              <a:pathLst>
                <a:path w="2173" h="4396" extrusionOk="0">
                  <a:moveTo>
                    <a:pt x="901" y="0"/>
                  </a:moveTo>
                  <a:cubicBezTo>
                    <a:pt x="851" y="0"/>
                    <a:pt x="800" y="24"/>
                    <a:pt x="749" y="75"/>
                  </a:cubicBezTo>
                  <a:cubicBezTo>
                    <a:pt x="0" y="816"/>
                    <a:pt x="2172" y="4396"/>
                    <a:pt x="2172" y="4396"/>
                  </a:cubicBezTo>
                  <a:cubicBezTo>
                    <a:pt x="2172" y="4396"/>
                    <a:pt x="1586" y="0"/>
                    <a:pt x="901" y="0"/>
                  </a:cubicBezTo>
                  <a:close/>
                </a:path>
              </a:pathLst>
            </a:custGeom>
            <a:solidFill>
              <a:srgbClr val="A139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32"/>
            <p:cNvSpPr/>
            <p:nvPr/>
          </p:nvSpPr>
          <p:spPr>
            <a:xfrm>
              <a:off x="3051409" y="3588959"/>
              <a:ext cx="122014" cy="164831"/>
            </a:xfrm>
            <a:custGeom>
              <a:avLst/>
              <a:gdLst/>
              <a:ahLst/>
              <a:cxnLst/>
              <a:rect l="l" t="t" r="r" b="b"/>
              <a:pathLst>
                <a:path w="3260" h="4404" extrusionOk="0">
                  <a:moveTo>
                    <a:pt x="1769" y="0"/>
                  </a:moveTo>
                  <a:cubicBezTo>
                    <a:pt x="438" y="0"/>
                    <a:pt x="1" y="4404"/>
                    <a:pt x="1" y="4404"/>
                  </a:cubicBezTo>
                  <a:cubicBezTo>
                    <a:pt x="1" y="4404"/>
                    <a:pt x="3259" y="212"/>
                    <a:pt x="1858" y="6"/>
                  </a:cubicBezTo>
                  <a:cubicBezTo>
                    <a:pt x="1828" y="2"/>
                    <a:pt x="1798" y="0"/>
                    <a:pt x="1769" y="0"/>
                  </a:cubicBezTo>
                  <a:close/>
                </a:path>
              </a:pathLst>
            </a:custGeom>
            <a:solidFill>
              <a:srgbClr val="A139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32"/>
            <p:cNvSpPr/>
            <p:nvPr/>
          </p:nvSpPr>
          <p:spPr>
            <a:xfrm>
              <a:off x="3054516" y="3648546"/>
              <a:ext cx="177144" cy="100905"/>
            </a:xfrm>
            <a:custGeom>
              <a:avLst/>
              <a:gdLst/>
              <a:ahLst/>
              <a:cxnLst/>
              <a:rect l="l" t="t" r="r" b="b"/>
              <a:pathLst>
                <a:path w="4733" h="2696" extrusionOk="0">
                  <a:moveTo>
                    <a:pt x="4312" y="1"/>
                  </a:moveTo>
                  <a:lnTo>
                    <a:pt x="4219" y="130"/>
                  </a:lnTo>
                  <a:cubicBezTo>
                    <a:pt x="4477" y="319"/>
                    <a:pt x="4550" y="716"/>
                    <a:pt x="4378" y="984"/>
                  </a:cubicBezTo>
                  <a:cubicBezTo>
                    <a:pt x="4210" y="1245"/>
                    <a:pt x="3884" y="1337"/>
                    <a:pt x="3578" y="1337"/>
                  </a:cubicBezTo>
                  <a:cubicBezTo>
                    <a:pt x="3504" y="1337"/>
                    <a:pt x="3431" y="1331"/>
                    <a:pt x="3361" y="1322"/>
                  </a:cubicBezTo>
                  <a:cubicBezTo>
                    <a:pt x="3179" y="1299"/>
                    <a:pt x="2998" y="1249"/>
                    <a:pt x="2819" y="1199"/>
                  </a:cubicBezTo>
                  <a:cubicBezTo>
                    <a:pt x="2606" y="1143"/>
                    <a:pt x="2388" y="1086"/>
                    <a:pt x="2163" y="1063"/>
                  </a:cubicBezTo>
                  <a:cubicBezTo>
                    <a:pt x="2109" y="1058"/>
                    <a:pt x="2055" y="1056"/>
                    <a:pt x="2001" y="1056"/>
                  </a:cubicBezTo>
                  <a:cubicBezTo>
                    <a:pt x="1082" y="1056"/>
                    <a:pt x="188" y="1759"/>
                    <a:pt x="0" y="2663"/>
                  </a:cubicBezTo>
                  <a:lnTo>
                    <a:pt x="159" y="2696"/>
                  </a:lnTo>
                  <a:cubicBezTo>
                    <a:pt x="331" y="1864"/>
                    <a:pt x="1153" y="1219"/>
                    <a:pt x="1996" y="1219"/>
                  </a:cubicBezTo>
                  <a:cubicBezTo>
                    <a:pt x="2046" y="1219"/>
                    <a:pt x="2096" y="1221"/>
                    <a:pt x="2146" y="1226"/>
                  </a:cubicBezTo>
                  <a:cubicBezTo>
                    <a:pt x="2359" y="1245"/>
                    <a:pt x="2570" y="1302"/>
                    <a:pt x="2776" y="1358"/>
                  </a:cubicBezTo>
                  <a:cubicBezTo>
                    <a:pt x="2958" y="1404"/>
                    <a:pt x="3146" y="1458"/>
                    <a:pt x="3338" y="1484"/>
                  </a:cubicBezTo>
                  <a:cubicBezTo>
                    <a:pt x="3411" y="1493"/>
                    <a:pt x="3487" y="1499"/>
                    <a:pt x="3565" y="1499"/>
                  </a:cubicBezTo>
                  <a:cubicBezTo>
                    <a:pt x="3921" y="1499"/>
                    <a:pt x="4310" y="1388"/>
                    <a:pt x="4514" y="1070"/>
                  </a:cubicBezTo>
                  <a:cubicBezTo>
                    <a:pt x="4732" y="736"/>
                    <a:pt x="4640" y="232"/>
                    <a:pt x="4312" y="1"/>
                  </a:cubicBezTo>
                  <a:close/>
                </a:path>
              </a:pathLst>
            </a:custGeom>
            <a:solidFill>
              <a:srgbClr val="A139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32"/>
            <p:cNvSpPr/>
            <p:nvPr/>
          </p:nvSpPr>
          <p:spPr>
            <a:xfrm>
              <a:off x="2877778" y="3620287"/>
              <a:ext cx="161649" cy="130659"/>
            </a:xfrm>
            <a:custGeom>
              <a:avLst/>
              <a:gdLst/>
              <a:ahLst/>
              <a:cxnLst/>
              <a:rect l="l" t="t" r="r" b="b"/>
              <a:pathLst>
                <a:path w="4319" h="3491" extrusionOk="0">
                  <a:moveTo>
                    <a:pt x="1964" y="2011"/>
                  </a:moveTo>
                  <a:cubicBezTo>
                    <a:pt x="2027" y="2087"/>
                    <a:pt x="2063" y="2170"/>
                    <a:pt x="2063" y="2266"/>
                  </a:cubicBezTo>
                  <a:cubicBezTo>
                    <a:pt x="2063" y="2332"/>
                    <a:pt x="2031" y="2414"/>
                    <a:pt x="1974" y="2431"/>
                  </a:cubicBezTo>
                  <a:cubicBezTo>
                    <a:pt x="1967" y="2434"/>
                    <a:pt x="1959" y="2435"/>
                    <a:pt x="1952" y="2435"/>
                  </a:cubicBezTo>
                  <a:cubicBezTo>
                    <a:pt x="1930" y="2435"/>
                    <a:pt x="1910" y="2425"/>
                    <a:pt x="1898" y="2418"/>
                  </a:cubicBezTo>
                  <a:cubicBezTo>
                    <a:pt x="1858" y="2395"/>
                    <a:pt x="1828" y="2352"/>
                    <a:pt x="1818" y="2309"/>
                  </a:cubicBezTo>
                  <a:cubicBezTo>
                    <a:pt x="1792" y="2193"/>
                    <a:pt x="1865" y="2080"/>
                    <a:pt x="1964" y="2011"/>
                  </a:cubicBezTo>
                  <a:close/>
                  <a:moveTo>
                    <a:pt x="441" y="1"/>
                  </a:moveTo>
                  <a:cubicBezTo>
                    <a:pt x="315" y="7"/>
                    <a:pt x="203" y="73"/>
                    <a:pt x="126" y="189"/>
                  </a:cubicBezTo>
                  <a:cubicBezTo>
                    <a:pt x="27" y="331"/>
                    <a:pt x="0" y="527"/>
                    <a:pt x="56" y="686"/>
                  </a:cubicBezTo>
                  <a:cubicBezTo>
                    <a:pt x="149" y="954"/>
                    <a:pt x="391" y="1126"/>
                    <a:pt x="616" y="1259"/>
                  </a:cubicBezTo>
                  <a:cubicBezTo>
                    <a:pt x="862" y="1404"/>
                    <a:pt x="1117" y="1537"/>
                    <a:pt x="1378" y="1646"/>
                  </a:cubicBezTo>
                  <a:cubicBezTo>
                    <a:pt x="1554" y="1722"/>
                    <a:pt x="1719" y="1802"/>
                    <a:pt x="1845" y="1898"/>
                  </a:cubicBezTo>
                  <a:cubicBezTo>
                    <a:pt x="1713" y="2004"/>
                    <a:pt x="1620" y="2170"/>
                    <a:pt x="1660" y="2341"/>
                  </a:cubicBezTo>
                  <a:cubicBezTo>
                    <a:pt x="1679" y="2431"/>
                    <a:pt x="1736" y="2511"/>
                    <a:pt x="1815" y="2557"/>
                  </a:cubicBezTo>
                  <a:cubicBezTo>
                    <a:pt x="1859" y="2583"/>
                    <a:pt x="1907" y="2597"/>
                    <a:pt x="1953" y="2597"/>
                  </a:cubicBezTo>
                  <a:cubicBezTo>
                    <a:pt x="1976" y="2597"/>
                    <a:pt x="1999" y="2593"/>
                    <a:pt x="2020" y="2587"/>
                  </a:cubicBezTo>
                  <a:cubicBezTo>
                    <a:pt x="2159" y="2544"/>
                    <a:pt x="2225" y="2391"/>
                    <a:pt x="2225" y="2266"/>
                  </a:cubicBezTo>
                  <a:cubicBezTo>
                    <a:pt x="2225" y="2143"/>
                    <a:pt x="2186" y="2040"/>
                    <a:pt x="2120" y="1948"/>
                  </a:cubicBezTo>
                  <a:cubicBezTo>
                    <a:pt x="2150" y="1943"/>
                    <a:pt x="2180" y="1941"/>
                    <a:pt x="2210" y="1941"/>
                  </a:cubicBezTo>
                  <a:cubicBezTo>
                    <a:pt x="2370" y="1941"/>
                    <a:pt x="2528" y="2002"/>
                    <a:pt x="2656" y="2060"/>
                  </a:cubicBezTo>
                  <a:cubicBezTo>
                    <a:pt x="3302" y="2358"/>
                    <a:pt x="3842" y="2865"/>
                    <a:pt x="4176" y="3491"/>
                  </a:cubicBezTo>
                  <a:lnTo>
                    <a:pt x="4319" y="3414"/>
                  </a:lnTo>
                  <a:cubicBezTo>
                    <a:pt x="3967" y="2759"/>
                    <a:pt x="3402" y="2226"/>
                    <a:pt x="2722" y="1915"/>
                  </a:cubicBezTo>
                  <a:cubicBezTo>
                    <a:pt x="2581" y="1849"/>
                    <a:pt x="2402" y="1779"/>
                    <a:pt x="2214" y="1779"/>
                  </a:cubicBezTo>
                  <a:cubicBezTo>
                    <a:pt x="2164" y="1779"/>
                    <a:pt x="2114" y="1784"/>
                    <a:pt x="2063" y="1795"/>
                  </a:cubicBezTo>
                  <a:cubicBezTo>
                    <a:pt x="2043" y="1799"/>
                    <a:pt x="2020" y="1805"/>
                    <a:pt x="2000" y="1815"/>
                  </a:cubicBezTo>
                  <a:cubicBezTo>
                    <a:pt x="1828" y="1663"/>
                    <a:pt x="1597" y="1563"/>
                    <a:pt x="1441" y="1497"/>
                  </a:cubicBezTo>
                  <a:cubicBezTo>
                    <a:pt x="1186" y="1388"/>
                    <a:pt x="938" y="1262"/>
                    <a:pt x="699" y="1120"/>
                  </a:cubicBezTo>
                  <a:cubicBezTo>
                    <a:pt x="501" y="1001"/>
                    <a:pt x="285" y="851"/>
                    <a:pt x="209" y="633"/>
                  </a:cubicBezTo>
                  <a:cubicBezTo>
                    <a:pt x="169" y="524"/>
                    <a:pt x="189" y="381"/>
                    <a:pt x="258" y="279"/>
                  </a:cubicBezTo>
                  <a:cubicBezTo>
                    <a:pt x="295" y="229"/>
                    <a:pt x="355" y="166"/>
                    <a:pt x="448" y="163"/>
                  </a:cubicBezTo>
                  <a:lnTo>
                    <a:pt x="441" y="1"/>
                  </a:lnTo>
                  <a:close/>
                </a:path>
              </a:pathLst>
            </a:custGeom>
            <a:solidFill>
              <a:srgbClr val="A139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32"/>
            <p:cNvSpPr/>
            <p:nvPr/>
          </p:nvSpPr>
          <p:spPr>
            <a:xfrm>
              <a:off x="2820774" y="3753758"/>
              <a:ext cx="468630" cy="270601"/>
            </a:xfrm>
            <a:custGeom>
              <a:avLst/>
              <a:gdLst/>
              <a:ahLst/>
              <a:cxnLst/>
              <a:rect l="l" t="t" r="r" b="b"/>
              <a:pathLst>
                <a:path w="12521" h="7230" extrusionOk="0">
                  <a:moveTo>
                    <a:pt x="0" y="1"/>
                  </a:moveTo>
                  <a:lnTo>
                    <a:pt x="179" y="1431"/>
                  </a:lnTo>
                  <a:lnTo>
                    <a:pt x="196" y="1554"/>
                  </a:lnTo>
                  <a:lnTo>
                    <a:pt x="367" y="2938"/>
                  </a:lnTo>
                  <a:lnTo>
                    <a:pt x="384" y="3057"/>
                  </a:lnTo>
                  <a:lnTo>
                    <a:pt x="534" y="4250"/>
                  </a:lnTo>
                  <a:lnTo>
                    <a:pt x="546" y="4369"/>
                  </a:lnTo>
                  <a:lnTo>
                    <a:pt x="676" y="5405"/>
                  </a:lnTo>
                  <a:lnTo>
                    <a:pt x="693" y="5528"/>
                  </a:lnTo>
                  <a:lnTo>
                    <a:pt x="788" y="6293"/>
                  </a:lnTo>
                  <a:lnTo>
                    <a:pt x="801" y="6412"/>
                  </a:lnTo>
                  <a:lnTo>
                    <a:pt x="904" y="7230"/>
                  </a:lnTo>
                  <a:lnTo>
                    <a:pt x="11779" y="7230"/>
                  </a:lnTo>
                  <a:lnTo>
                    <a:pt x="11899" y="6064"/>
                  </a:lnTo>
                  <a:lnTo>
                    <a:pt x="11911" y="5938"/>
                  </a:lnTo>
                  <a:lnTo>
                    <a:pt x="11994" y="5127"/>
                  </a:lnTo>
                  <a:lnTo>
                    <a:pt x="12007" y="5005"/>
                  </a:lnTo>
                  <a:lnTo>
                    <a:pt x="12100" y="4084"/>
                  </a:lnTo>
                  <a:lnTo>
                    <a:pt x="12113" y="3961"/>
                  </a:lnTo>
                  <a:lnTo>
                    <a:pt x="12243" y="2709"/>
                  </a:lnTo>
                  <a:lnTo>
                    <a:pt x="12252" y="2587"/>
                  </a:lnTo>
                  <a:lnTo>
                    <a:pt x="12391" y="1259"/>
                  </a:lnTo>
                  <a:lnTo>
                    <a:pt x="12405" y="1137"/>
                  </a:lnTo>
                  <a:lnTo>
                    <a:pt x="12521" y="1"/>
                  </a:lnTo>
                  <a:close/>
                </a:path>
              </a:pathLst>
            </a:custGeom>
            <a:solidFill>
              <a:srgbClr val="82C6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32"/>
            <p:cNvSpPr/>
            <p:nvPr/>
          </p:nvSpPr>
          <p:spPr>
            <a:xfrm>
              <a:off x="2850231" y="3976009"/>
              <a:ext cx="416381" cy="17778"/>
            </a:xfrm>
            <a:custGeom>
              <a:avLst/>
              <a:gdLst/>
              <a:ahLst/>
              <a:cxnLst/>
              <a:rect l="l" t="t" r="r" b="b"/>
              <a:pathLst>
                <a:path w="11125" h="475" extrusionOk="0">
                  <a:moveTo>
                    <a:pt x="11124" y="0"/>
                  </a:moveTo>
                  <a:lnTo>
                    <a:pt x="11124" y="0"/>
                  </a:lnTo>
                  <a:cubicBezTo>
                    <a:pt x="7412" y="89"/>
                    <a:pt x="3707" y="206"/>
                    <a:pt x="1" y="355"/>
                  </a:cubicBezTo>
                  <a:lnTo>
                    <a:pt x="14" y="474"/>
                  </a:lnTo>
                  <a:cubicBezTo>
                    <a:pt x="3713" y="325"/>
                    <a:pt x="7409" y="213"/>
                    <a:pt x="11112" y="126"/>
                  </a:cubicBezTo>
                  <a:lnTo>
                    <a:pt x="1112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32"/>
            <p:cNvSpPr/>
            <p:nvPr/>
          </p:nvSpPr>
          <p:spPr>
            <a:xfrm>
              <a:off x="2846039" y="3941051"/>
              <a:ext cx="424166" cy="19612"/>
            </a:xfrm>
            <a:custGeom>
              <a:avLst/>
              <a:gdLst/>
              <a:ahLst/>
              <a:cxnLst/>
              <a:rect l="l" t="t" r="r" b="b"/>
              <a:pathLst>
                <a:path w="11333" h="524" extrusionOk="0">
                  <a:moveTo>
                    <a:pt x="11332" y="1"/>
                  </a:moveTo>
                  <a:lnTo>
                    <a:pt x="11332" y="1"/>
                  </a:lnTo>
                  <a:cubicBezTo>
                    <a:pt x="7554" y="110"/>
                    <a:pt x="3776" y="242"/>
                    <a:pt x="1" y="401"/>
                  </a:cubicBezTo>
                  <a:lnTo>
                    <a:pt x="18" y="524"/>
                  </a:lnTo>
                  <a:cubicBezTo>
                    <a:pt x="3782" y="365"/>
                    <a:pt x="7551" y="229"/>
                    <a:pt x="11319" y="123"/>
                  </a:cubicBezTo>
                  <a:lnTo>
                    <a:pt x="1133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32"/>
            <p:cNvSpPr/>
            <p:nvPr/>
          </p:nvSpPr>
          <p:spPr>
            <a:xfrm>
              <a:off x="2840724" y="3902012"/>
              <a:ext cx="433448" cy="15270"/>
            </a:xfrm>
            <a:custGeom>
              <a:avLst/>
              <a:gdLst/>
              <a:ahLst/>
              <a:cxnLst/>
              <a:rect l="l" t="t" r="r" b="b"/>
              <a:pathLst>
                <a:path w="11581" h="408" extrusionOk="0">
                  <a:moveTo>
                    <a:pt x="11580" y="0"/>
                  </a:moveTo>
                  <a:lnTo>
                    <a:pt x="11580" y="0"/>
                  </a:lnTo>
                  <a:cubicBezTo>
                    <a:pt x="7722" y="189"/>
                    <a:pt x="3862" y="285"/>
                    <a:pt x="1" y="289"/>
                  </a:cubicBezTo>
                  <a:lnTo>
                    <a:pt x="13" y="408"/>
                  </a:lnTo>
                  <a:cubicBezTo>
                    <a:pt x="3868" y="408"/>
                    <a:pt x="7719" y="312"/>
                    <a:pt x="11567" y="123"/>
                  </a:cubicBezTo>
                  <a:lnTo>
                    <a:pt x="115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32"/>
            <p:cNvSpPr/>
            <p:nvPr/>
          </p:nvSpPr>
          <p:spPr>
            <a:xfrm>
              <a:off x="2834511" y="3850548"/>
              <a:ext cx="444863" cy="17666"/>
            </a:xfrm>
            <a:custGeom>
              <a:avLst/>
              <a:gdLst/>
              <a:ahLst/>
              <a:cxnLst/>
              <a:rect l="l" t="t" r="r" b="b"/>
              <a:pathLst>
                <a:path w="11886" h="472" extrusionOk="0">
                  <a:moveTo>
                    <a:pt x="11885" y="1"/>
                  </a:moveTo>
                  <a:lnTo>
                    <a:pt x="11885" y="1"/>
                  </a:lnTo>
                  <a:cubicBezTo>
                    <a:pt x="7928" y="223"/>
                    <a:pt x="3965" y="339"/>
                    <a:pt x="0" y="352"/>
                  </a:cubicBezTo>
                  <a:lnTo>
                    <a:pt x="17" y="471"/>
                  </a:lnTo>
                  <a:cubicBezTo>
                    <a:pt x="3971" y="461"/>
                    <a:pt x="7925" y="346"/>
                    <a:pt x="11876" y="123"/>
                  </a:cubicBezTo>
                  <a:lnTo>
                    <a:pt x="1188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32"/>
            <p:cNvSpPr/>
            <p:nvPr/>
          </p:nvSpPr>
          <p:spPr>
            <a:xfrm>
              <a:off x="2827474" y="3796277"/>
              <a:ext cx="457589" cy="15645"/>
            </a:xfrm>
            <a:custGeom>
              <a:avLst/>
              <a:gdLst/>
              <a:ahLst/>
              <a:cxnLst/>
              <a:rect l="l" t="t" r="r" b="b"/>
              <a:pathLst>
                <a:path w="12226" h="418" extrusionOk="0">
                  <a:moveTo>
                    <a:pt x="12226" y="1"/>
                  </a:moveTo>
                  <a:lnTo>
                    <a:pt x="12226" y="1"/>
                  </a:lnTo>
                  <a:cubicBezTo>
                    <a:pt x="8153" y="167"/>
                    <a:pt x="4076" y="262"/>
                    <a:pt x="0" y="295"/>
                  </a:cubicBezTo>
                  <a:lnTo>
                    <a:pt x="17" y="418"/>
                  </a:lnTo>
                  <a:cubicBezTo>
                    <a:pt x="4083" y="385"/>
                    <a:pt x="8150" y="286"/>
                    <a:pt x="12212" y="123"/>
                  </a:cubicBezTo>
                  <a:lnTo>
                    <a:pt x="122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32"/>
            <p:cNvSpPr/>
            <p:nvPr/>
          </p:nvSpPr>
          <p:spPr>
            <a:xfrm>
              <a:off x="3009152" y="3739273"/>
              <a:ext cx="94242" cy="296014"/>
            </a:xfrm>
            <a:custGeom>
              <a:avLst/>
              <a:gdLst/>
              <a:ahLst/>
              <a:cxnLst/>
              <a:rect l="l" t="t" r="r" b="b"/>
              <a:pathLst>
                <a:path w="2518" h="7909" extrusionOk="0">
                  <a:moveTo>
                    <a:pt x="0" y="1"/>
                  </a:moveTo>
                  <a:lnTo>
                    <a:pt x="534" y="7869"/>
                  </a:lnTo>
                  <a:lnTo>
                    <a:pt x="1987" y="7909"/>
                  </a:lnTo>
                  <a:lnTo>
                    <a:pt x="2517" y="1"/>
                  </a:lnTo>
                  <a:close/>
                </a:path>
              </a:pathLst>
            </a:custGeom>
            <a:solidFill>
              <a:srgbClr val="A139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32"/>
            <p:cNvSpPr/>
            <p:nvPr/>
          </p:nvSpPr>
          <p:spPr>
            <a:xfrm>
              <a:off x="3253711" y="3979864"/>
              <a:ext cx="153228" cy="263864"/>
            </a:xfrm>
            <a:custGeom>
              <a:avLst/>
              <a:gdLst/>
              <a:ahLst/>
              <a:cxnLst/>
              <a:rect l="l" t="t" r="r" b="b"/>
              <a:pathLst>
                <a:path w="4094" h="7050" extrusionOk="0">
                  <a:moveTo>
                    <a:pt x="1594" y="1"/>
                  </a:moveTo>
                  <a:cubicBezTo>
                    <a:pt x="1336" y="1"/>
                    <a:pt x="1132" y="134"/>
                    <a:pt x="1106" y="533"/>
                  </a:cubicBezTo>
                  <a:cubicBezTo>
                    <a:pt x="1079" y="900"/>
                    <a:pt x="1298" y="1235"/>
                    <a:pt x="1447" y="1573"/>
                  </a:cubicBezTo>
                  <a:cubicBezTo>
                    <a:pt x="1894" y="2580"/>
                    <a:pt x="1732" y="3828"/>
                    <a:pt x="1040" y="4686"/>
                  </a:cubicBezTo>
                  <a:cubicBezTo>
                    <a:pt x="775" y="5010"/>
                    <a:pt x="440" y="5285"/>
                    <a:pt x="235" y="5653"/>
                  </a:cubicBezTo>
                  <a:cubicBezTo>
                    <a:pt x="34" y="6020"/>
                    <a:pt x="0" y="6537"/>
                    <a:pt x="318" y="6815"/>
                  </a:cubicBezTo>
                  <a:cubicBezTo>
                    <a:pt x="497" y="6974"/>
                    <a:pt x="749" y="7017"/>
                    <a:pt x="990" y="7037"/>
                  </a:cubicBezTo>
                  <a:cubicBezTo>
                    <a:pt x="1089" y="7045"/>
                    <a:pt x="1189" y="7049"/>
                    <a:pt x="1289" y="7049"/>
                  </a:cubicBezTo>
                  <a:cubicBezTo>
                    <a:pt x="2013" y="7049"/>
                    <a:pt x="2755" y="6831"/>
                    <a:pt x="3232" y="6295"/>
                  </a:cubicBezTo>
                  <a:cubicBezTo>
                    <a:pt x="4093" y="5322"/>
                    <a:pt x="4047" y="3474"/>
                    <a:pt x="3801" y="2285"/>
                  </a:cubicBezTo>
                  <a:cubicBezTo>
                    <a:pt x="3636" y="1484"/>
                    <a:pt x="3232" y="778"/>
                    <a:pt x="2530" y="341"/>
                  </a:cubicBezTo>
                  <a:cubicBezTo>
                    <a:pt x="2279" y="187"/>
                    <a:pt x="1899" y="1"/>
                    <a:pt x="1594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32"/>
            <p:cNvSpPr/>
            <p:nvPr/>
          </p:nvSpPr>
          <p:spPr>
            <a:xfrm>
              <a:off x="3055901" y="3945654"/>
              <a:ext cx="276402" cy="263190"/>
            </a:xfrm>
            <a:custGeom>
              <a:avLst/>
              <a:gdLst/>
              <a:ahLst/>
              <a:cxnLst/>
              <a:rect l="l" t="t" r="r" b="b"/>
              <a:pathLst>
                <a:path w="7385" h="7032" extrusionOk="0">
                  <a:moveTo>
                    <a:pt x="1592" y="1"/>
                  </a:moveTo>
                  <a:cubicBezTo>
                    <a:pt x="1307" y="1"/>
                    <a:pt x="1017" y="60"/>
                    <a:pt x="729" y="202"/>
                  </a:cubicBezTo>
                  <a:cubicBezTo>
                    <a:pt x="83" y="517"/>
                    <a:pt x="0" y="1334"/>
                    <a:pt x="86" y="1967"/>
                  </a:cubicBezTo>
                  <a:cubicBezTo>
                    <a:pt x="219" y="2977"/>
                    <a:pt x="749" y="3931"/>
                    <a:pt x="1394" y="4699"/>
                  </a:cubicBezTo>
                  <a:cubicBezTo>
                    <a:pt x="2010" y="5427"/>
                    <a:pt x="2775" y="6027"/>
                    <a:pt x="3626" y="6454"/>
                  </a:cubicBezTo>
                  <a:cubicBezTo>
                    <a:pt x="4184" y="6731"/>
                    <a:pt x="4798" y="7031"/>
                    <a:pt x="5436" y="7031"/>
                  </a:cubicBezTo>
                  <a:cubicBezTo>
                    <a:pt x="5453" y="7031"/>
                    <a:pt x="5470" y="7031"/>
                    <a:pt x="5487" y="7030"/>
                  </a:cubicBezTo>
                  <a:cubicBezTo>
                    <a:pt x="6173" y="7014"/>
                    <a:pt x="6639" y="6531"/>
                    <a:pt x="6904" y="5924"/>
                  </a:cubicBezTo>
                  <a:cubicBezTo>
                    <a:pt x="7116" y="5438"/>
                    <a:pt x="7222" y="4885"/>
                    <a:pt x="7282" y="4362"/>
                  </a:cubicBezTo>
                  <a:cubicBezTo>
                    <a:pt x="7385" y="3507"/>
                    <a:pt x="7269" y="2620"/>
                    <a:pt x="6829" y="1868"/>
                  </a:cubicBezTo>
                  <a:cubicBezTo>
                    <a:pt x="6722" y="1689"/>
                    <a:pt x="6600" y="1516"/>
                    <a:pt x="6467" y="1354"/>
                  </a:cubicBezTo>
                  <a:cubicBezTo>
                    <a:pt x="6467" y="1354"/>
                    <a:pt x="5705" y="203"/>
                    <a:pt x="4838" y="203"/>
                  </a:cubicBezTo>
                  <a:cubicBezTo>
                    <a:pt x="4732" y="203"/>
                    <a:pt x="4624" y="220"/>
                    <a:pt x="4517" y="258"/>
                  </a:cubicBezTo>
                  <a:cubicBezTo>
                    <a:pt x="3647" y="570"/>
                    <a:pt x="4305" y="1481"/>
                    <a:pt x="4478" y="1698"/>
                  </a:cubicBezTo>
                  <a:lnTo>
                    <a:pt x="4478" y="1698"/>
                  </a:lnTo>
                  <a:cubicBezTo>
                    <a:pt x="4244" y="1420"/>
                    <a:pt x="2981" y="1"/>
                    <a:pt x="1592" y="1"/>
                  </a:cubicBezTo>
                  <a:close/>
                </a:path>
              </a:pathLst>
            </a:custGeom>
            <a:solidFill>
              <a:srgbClr val="082F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32"/>
            <p:cNvSpPr/>
            <p:nvPr/>
          </p:nvSpPr>
          <p:spPr>
            <a:xfrm>
              <a:off x="3064172" y="3965229"/>
              <a:ext cx="50115" cy="70102"/>
            </a:xfrm>
            <a:custGeom>
              <a:avLst/>
              <a:gdLst/>
              <a:ahLst/>
              <a:cxnLst/>
              <a:rect l="l" t="t" r="r" b="b"/>
              <a:pathLst>
                <a:path w="1339" h="1873" extrusionOk="0">
                  <a:moveTo>
                    <a:pt x="136" y="0"/>
                  </a:moveTo>
                  <a:cubicBezTo>
                    <a:pt x="112" y="0"/>
                    <a:pt x="90" y="13"/>
                    <a:pt x="83" y="44"/>
                  </a:cubicBezTo>
                  <a:cubicBezTo>
                    <a:pt x="1" y="388"/>
                    <a:pt x="250" y="775"/>
                    <a:pt x="418" y="1057"/>
                  </a:cubicBezTo>
                  <a:cubicBezTo>
                    <a:pt x="617" y="1395"/>
                    <a:pt x="869" y="1679"/>
                    <a:pt x="1219" y="1864"/>
                  </a:cubicBezTo>
                  <a:cubicBezTo>
                    <a:pt x="1229" y="1870"/>
                    <a:pt x="1239" y="1872"/>
                    <a:pt x="1248" y="1872"/>
                  </a:cubicBezTo>
                  <a:cubicBezTo>
                    <a:pt x="1301" y="1872"/>
                    <a:pt x="1338" y="1793"/>
                    <a:pt x="1279" y="1759"/>
                  </a:cubicBezTo>
                  <a:cubicBezTo>
                    <a:pt x="981" y="1600"/>
                    <a:pt x="759" y="1371"/>
                    <a:pt x="577" y="1086"/>
                  </a:cubicBezTo>
                  <a:cubicBezTo>
                    <a:pt x="412" y="828"/>
                    <a:pt x="126" y="388"/>
                    <a:pt x="199" y="76"/>
                  </a:cubicBezTo>
                  <a:cubicBezTo>
                    <a:pt x="210" y="30"/>
                    <a:pt x="171" y="0"/>
                    <a:pt x="136" y="0"/>
                  </a:cubicBezTo>
                  <a:close/>
                </a:path>
              </a:pathLst>
            </a:custGeom>
            <a:solidFill>
              <a:srgbClr val="82C6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32"/>
            <p:cNvSpPr/>
            <p:nvPr/>
          </p:nvSpPr>
          <p:spPr>
            <a:xfrm>
              <a:off x="3107852" y="3949210"/>
              <a:ext cx="50303" cy="64750"/>
            </a:xfrm>
            <a:custGeom>
              <a:avLst/>
              <a:gdLst/>
              <a:ahLst/>
              <a:cxnLst/>
              <a:rect l="l" t="t" r="r" b="b"/>
              <a:pathLst>
                <a:path w="1344" h="1730" extrusionOk="0">
                  <a:moveTo>
                    <a:pt x="76" y="1"/>
                  </a:moveTo>
                  <a:cubicBezTo>
                    <a:pt x="39" y="1"/>
                    <a:pt x="0" y="31"/>
                    <a:pt x="12" y="77"/>
                  </a:cubicBezTo>
                  <a:cubicBezTo>
                    <a:pt x="191" y="770"/>
                    <a:pt x="619" y="1346"/>
                    <a:pt x="1228" y="1719"/>
                  </a:cubicBezTo>
                  <a:cubicBezTo>
                    <a:pt x="1239" y="1727"/>
                    <a:pt x="1250" y="1730"/>
                    <a:pt x="1260" y="1730"/>
                  </a:cubicBezTo>
                  <a:cubicBezTo>
                    <a:pt x="1311" y="1730"/>
                    <a:pt x="1343" y="1650"/>
                    <a:pt x="1288" y="1617"/>
                  </a:cubicBezTo>
                  <a:cubicBezTo>
                    <a:pt x="708" y="1256"/>
                    <a:pt x="301" y="706"/>
                    <a:pt x="132" y="44"/>
                  </a:cubicBezTo>
                  <a:cubicBezTo>
                    <a:pt x="124" y="14"/>
                    <a:pt x="100" y="1"/>
                    <a:pt x="76" y="1"/>
                  </a:cubicBezTo>
                  <a:close/>
                </a:path>
              </a:pathLst>
            </a:custGeom>
            <a:solidFill>
              <a:srgbClr val="82C6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32"/>
            <p:cNvSpPr/>
            <p:nvPr/>
          </p:nvSpPr>
          <p:spPr>
            <a:xfrm>
              <a:off x="2661965" y="3990307"/>
              <a:ext cx="158730" cy="251026"/>
            </a:xfrm>
            <a:custGeom>
              <a:avLst/>
              <a:gdLst/>
              <a:ahLst/>
              <a:cxnLst/>
              <a:rect l="l" t="t" r="r" b="b"/>
              <a:pathLst>
                <a:path w="4241" h="6707" extrusionOk="0">
                  <a:moveTo>
                    <a:pt x="2881" y="1"/>
                  </a:moveTo>
                  <a:cubicBezTo>
                    <a:pt x="2858" y="1"/>
                    <a:pt x="2835" y="1"/>
                    <a:pt x="2813" y="2"/>
                  </a:cubicBezTo>
                  <a:cubicBezTo>
                    <a:pt x="2485" y="16"/>
                    <a:pt x="2206" y="105"/>
                    <a:pt x="1965" y="261"/>
                  </a:cubicBezTo>
                  <a:cubicBezTo>
                    <a:pt x="1720" y="420"/>
                    <a:pt x="1514" y="645"/>
                    <a:pt x="1329" y="923"/>
                  </a:cubicBezTo>
                  <a:cubicBezTo>
                    <a:pt x="537" y="2125"/>
                    <a:pt x="1" y="4010"/>
                    <a:pt x="727" y="5357"/>
                  </a:cubicBezTo>
                  <a:cubicBezTo>
                    <a:pt x="1121" y="6086"/>
                    <a:pt x="1886" y="6706"/>
                    <a:pt x="2699" y="6706"/>
                  </a:cubicBezTo>
                  <a:cubicBezTo>
                    <a:pt x="2957" y="6706"/>
                    <a:pt x="3220" y="6644"/>
                    <a:pt x="3478" y="6503"/>
                  </a:cubicBezTo>
                  <a:cubicBezTo>
                    <a:pt x="3554" y="6460"/>
                    <a:pt x="3631" y="6410"/>
                    <a:pt x="3704" y="6357"/>
                  </a:cubicBezTo>
                  <a:cubicBezTo>
                    <a:pt x="4005" y="6139"/>
                    <a:pt x="4240" y="5738"/>
                    <a:pt x="4121" y="5357"/>
                  </a:cubicBezTo>
                  <a:cubicBezTo>
                    <a:pt x="3918" y="4722"/>
                    <a:pt x="2581" y="3642"/>
                    <a:pt x="2591" y="2976"/>
                  </a:cubicBezTo>
                  <a:cubicBezTo>
                    <a:pt x="2597" y="2533"/>
                    <a:pt x="2680" y="2079"/>
                    <a:pt x="2865" y="1675"/>
                  </a:cubicBezTo>
                  <a:cubicBezTo>
                    <a:pt x="3028" y="1317"/>
                    <a:pt x="3461" y="1019"/>
                    <a:pt x="3574" y="672"/>
                  </a:cubicBezTo>
                  <a:cubicBezTo>
                    <a:pt x="3740" y="173"/>
                    <a:pt x="3292" y="1"/>
                    <a:pt x="2881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32"/>
            <p:cNvSpPr/>
            <p:nvPr/>
          </p:nvSpPr>
          <p:spPr>
            <a:xfrm>
              <a:off x="2751831" y="3938917"/>
              <a:ext cx="287106" cy="273221"/>
            </a:xfrm>
            <a:custGeom>
              <a:avLst/>
              <a:gdLst/>
              <a:ahLst/>
              <a:cxnLst/>
              <a:rect l="l" t="t" r="r" b="b"/>
              <a:pathLst>
                <a:path w="7671" h="7300" extrusionOk="0">
                  <a:moveTo>
                    <a:pt x="5356" y="1"/>
                  </a:moveTo>
                  <a:cubicBezTo>
                    <a:pt x="3777" y="1"/>
                    <a:pt x="1832" y="1780"/>
                    <a:pt x="1832" y="1780"/>
                  </a:cubicBezTo>
                  <a:cubicBezTo>
                    <a:pt x="1832" y="1780"/>
                    <a:pt x="2362" y="220"/>
                    <a:pt x="1448" y="220"/>
                  </a:cubicBezTo>
                  <a:cubicBezTo>
                    <a:pt x="991" y="220"/>
                    <a:pt x="653" y="869"/>
                    <a:pt x="428" y="1522"/>
                  </a:cubicBezTo>
                  <a:cubicBezTo>
                    <a:pt x="223" y="2114"/>
                    <a:pt x="94" y="2793"/>
                    <a:pt x="44" y="3475"/>
                  </a:cubicBezTo>
                  <a:cubicBezTo>
                    <a:pt x="1" y="4081"/>
                    <a:pt x="21" y="4687"/>
                    <a:pt x="107" y="5240"/>
                  </a:cubicBezTo>
                  <a:cubicBezTo>
                    <a:pt x="213" y="5916"/>
                    <a:pt x="504" y="6584"/>
                    <a:pt x="1094" y="6962"/>
                  </a:cubicBezTo>
                  <a:cubicBezTo>
                    <a:pt x="1443" y="7184"/>
                    <a:pt x="1845" y="7299"/>
                    <a:pt x="2247" y="7299"/>
                  </a:cubicBezTo>
                  <a:cubicBezTo>
                    <a:pt x="2563" y="7299"/>
                    <a:pt x="2879" y="7229"/>
                    <a:pt x="3170" y="7085"/>
                  </a:cubicBezTo>
                  <a:cubicBezTo>
                    <a:pt x="6137" y="5621"/>
                    <a:pt x="7670" y="1574"/>
                    <a:pt x="6481" y="432"/>
                  </a:cubicBezTo>
                  <a:cubicBezTo>
                    <a:pt x="6159" y="123"/>
                    <a:pt x="5770" y="1"/>
                    <a:pt x="5356" y="1"/>
                  </a:cubicBezTo>
                  <a:close/>
                </a:path>
              </a:pathLst>
            </a:custGeom>
            <a:solidFill>
              <a:srgbClr val="082F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32"/>
            <p:cNvSpPr/>
            <p:nvPr/>
          </p:nvSpPr>
          <p:spPr>
            <a:xfrm>
              <a:off x="2918051" y="3938056"/>
              <a:ext cx="38962" cy="54307"/>
            </a:xfrm>
            <a:custGeom>
              <a:avLst/>
              <a:gdLst/>
              <a:ahLst/>
              <a:cxnLst/>
              <a:rect l="l" t="t" r="r" b="b"/>
              <a:pathLst>
                <a:path w="1041" h="1451" extrusionOk="0">
                  <a:moveTo>
                    <a:pt x="964" y="1"/>
                  </a:moveTo>
                  <a:cubicBezTo>
                    <a:pt x="940" y="1"/>
                    <a:pt x="918" y="14"/>
                    <a:pt x="911" y="44"/>
                  </a:cubicBezTo>
                  <a:cubicBezTo>
                    <a:pt x="796" y="577"/>
                    <a:pt x="418" y="972"/>
                    <a:pt x="44" y="1346"/>
                  </a:cubicBezTo>
                  <a:cubicBezTo>
                    <a:pt x="0" y="1389"/>
                    <a:pt x="41" y="1450"/>
                    <a:pt x="88" y="1450"/>
                  </a:cubicBezTo>
                  <a:cubicBezTo>
                    <a:pt x="102" y="1450"/>
                    <a:pt x="117" y="1445"/>
                    <a:pt x="130" y="1432"/>
                  </a:cubicBezTo>
                  <a:cubicBezTo>
                    <a:pt x="521" y="1044"/>
                    <a:pt x="908" y="631"/>
                    <a:pt x="1030" y="77"/>
                  </a:cubicBezTo>
                  <a:cubicBezTo>
                    <a:pt x="1040" y="31"/>
                    <a:pt x="1001" y="1"/>
                    <a:pt x="964" y="1"/>
                  </a:cubicBezTo>
                  <a:close/>
                </a:path>
              </a:pathLst>
            </a:custGeom>
            <a:solidFill>
              <a:srgbClr val="82C6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32"/>
            <p:cNvSpPr/>
            <p:nvPr/>
          </p:nvSpPr>
          <p:spPr>
            <a:xfrm>
              <a:off x="2960196" y="3953589"/>
              <a:ext cx="30803" cy="52024"/>
            </a:xfrm>
            <a:custGeom>
              <a:avLst/>
              <a:gdLst/>
              <a:ahLst/>
              <a:cxnLst/>
              <a:rect l="l" t="t" r="r" b="b"/>
              <a:pathLst>
                <a:path w="823" h="1390" extrusionOk="0">
                  <a:moveTo>
                    <a:pt x="761" y="0"/>
                  </a:moveTo>
                  <a:cubicBezTo>
                    <a:pt x="730" y="0"/>
                    <a:pt x="699" y="20"/>
                    <a:pt x="699" y="60"/>
                  </a:cubicBezTo>
                  <a:cubicBezTo>
                    <a:pt x="686" y="560"/>
                    <a:pt x="375" y="937"/>
                    <a:pt x="43" y="1285"/>
                  </a:cubicBezTo>
                  <a:cubicBezTo>
                    <a:pt x="0" y="1328"/>
                    <a:pt x="42" y="1390"/>
                    <a:pt x="89" y="1390"/>
                  </a:cubicBezTo>
                  <a:cubicBezTo>
                    <a:pt x="102" y="1390"/>
                    <a:pt x="117" y="1384"/>
                    <a:pt x="130" y="1371"/>
                  </a:cubicBezTo>
                  <a:cubicBezTo>
                    <a:pt x="484" y="1000"/>
                    <a:pt x="809" y="593"/>
                    <a:pt x="822" y="60"/>
                  </a:cubicBezTo>
                  <a:cubicBezTo>
                    <a:pt x="822" y="20"/>
                    <a:pt x="791" y="0"/>
                    <a:pt x="761" y="0"/>
                  </a:cubicBezTo>
                  <a:close/>
                </a:path>
              </a:pathLst>
            </a:custGeom>
            <a:solidFill>
              <a:srgbClr val="82C6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07" name="Google Shape;1407;p32"/>
          <p:cNvGrpSpPr/>
          <p:nvPr/>
        </p:nvGrpSpPr>
        <p:grpSpPr>
          <a:xfrm>
            <a:off x="2474879" y="2054750"/>
            <a:ext cx="2943626" cy="479400"/>
            <a:chOff x="2724824" y="2054750"/>
            <a:chExt cx="2701701" cy="479400"/>
          </a:xfrm>
        </p:grpSpPr>
        <p:sp>
          <p:nvSpPr>
            <p:cNvPr id="1408" name="Google Shape;1408;p32"/>
            <p:cNvSpPr txBox="1"/>
            <p:nvPr/>
          </p:nvSpPr>
          <p:spPr>
            <a:xfrm flipH="1">
              <a:off x="2724824" y="2054750"/>
              <a:ext cx="2108100" cy="479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182875" rIns="91425" bIns="0" anchor="ctr" anchorCtr="0">
              <a:noAutofit/>
            </a:bodyPr>
            <a:lstStyle/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600">
                  <a:solidFill>
                    <a:srgbClr val="F3F3F3"/>
                  </a:solidFill>
                  <a:latin typeface="Bahnschrift" panose="020B0502040204020203" pitchFamily="34" charset="0"/>
                  <a:ea typeface="Dosis"/>
                  <a:cs typeface="Dosis"/>
                  <a:sym typeface="Dosis"/>
                </a:rPr>
                <a:t>Vài nhóm lệnh cần nhớ</a:t>
              </a:r>
              <a:endParaRPr sz="1600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endParaRPr>
            </a:p>
          </p:txBody>
        </p:sp>
        <p:sp>
          <p:nvSpPr>
            <p:cNvPr id="1409" name="Google Shape;1409;p32"/>
            <p:cNvSpPr/>
            <p:nvPr/>
          </p:nvSpPr>
          <p:spPr>
            <a:xfrm flipH="1">
              <a:off x="4969025" y="2065725"/>
              <a:ext cx="457500" cy="457500"/>
            </a:xfrm>
            <a:prstGeom prst="rect">
              <a:avLst/>
            </a:prstGeom>
            <a:solidFill>
              <a:srgbClr val="F2E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500">
                  <a:solidFill>
                    <a:schemeClr val="dk1"/>
                  </a:solidFill>
                  <a:latin typeface="Bahiana"/>
                  <a:ea typeface="Bahiana"/>
                  <a:cs typeface="Bahiana"/>
                  <a:sym typeface="Bahiana"/>
                </a:rPr>
                <a:t>01</a:t>
              </a:r>
              <a:endParaRPr sz="400">
                <a:solidFill>
                  <a:schemeClr val="dk1"/>
                </a:solidFill>
              </a:endParaRPr>
            </a:p>
          </p:txBody>
        </p:sp>
      </p:grpSp>
      <p:cxnSp>
        <p:nvCxnSpPr>
          <p:cNvPr id="1410" name="Google Shape;1410;p32"/>
          <p:cNvCxnSpPr>
            <a:cxnSpLocks/>
            <a:stCxn id="1409" idx="2"/>
          </p:cNvCxnSpPr>
          <p:nvPr/>
        </p:nvCxnSpPr>
        <p:spPr>
          <a:xfrm flipH="1">
            <a:off x="5167289" y="2523225"/>
            <a:ext cx="1982" cy="336225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1412" name="Google Shape;1412;p32"/>
          <p:cNvCxnSpPr>
            <a:cxnSpLocks/>
            <a:endCxn id="1413" idx="0"/>
          </p:cNvCxnSpPr>
          <p:nvPr/>
        </p:nvCxnSpPr>
        <p:spPr>
          <a:xfrm flipH="1">
            <a:off x="5165691" y="3316950"/>
            <a:ext cx="1598" cy="336225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1419" name="Google Shape;1419;p32"/>
          <p:cNvCxnSpPr>
            <a:stCxn id="1420" idx="1"/>
          </p:cNvCxnSpPr>
          <p:nvPr/>
        </p:nvCxnSpPr>
        <p:spPr>
          <a:xfrm flipH="1">
            <a:off x="1559925" y="1562200"/>
            <a:ext cx="1164900" cy="245400"/>
          </a:xfrm>
          <a:prstGeom prst="bentConnector3">
            <a:avLst>
              <a:gd name="adj1" fmla="val 99994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grpSp>
        <p:nvGrpSpPr>
          <p:cNvPr id="1421" name="Google Shape;1421;p32"/>
          <p:cNvGrpSpPr/>
          <p:nvPr/>
        </p:nvGrpSpPr>
        <p:grpSpPr>
          <a:xfrm>
            <a:off x="2364760" y="2848492"/>
            <a:ext cx="3061765" cy="479400"/>
            <a:chOff x="2724824" y="2848492"/>
            <a:chExt cx="2701701" cy="479400"/>
          </a:xfrm>
        </p:grpSpPr>
        <p:sp>
          <p:nvSpPr>
            <p:cNvPr id="1422" name="Google Shape;1422;p32"/>
            <p:cNvSpPr txBox="1"/>
            <p:nvPr/>
          </p:nvSpPr>
          <p:spPr>
            <a:xfrm flipH="1">
              <a:off x="2724824" y="2848492"/>
              <a:ext cx="2108100" cy="479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182875" rIns="91425" bIns="0" anchor="ctr" anchorCtr="0">
              <a:noAutofit/>
            </a:bodyPr>
            <a:lstStyle/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600">
                  <a:solidFill>
                    <a:srgbClr val="FF0000"/>
                  </a:solidFill>
                  <a:latin typeface="Bahnschrift" panose="020B0502040204020203" pitchFamily="34" charset="0"/>
                  <a:ea typeface="Dosis"/>
                  <a:cs typeface="Dosis"/>
                  <a:sym typeface="Dosis"/>
                </a:rPr>
                <a:t>Xây dựng Datapath</a:t>
              </a:r>
              <a:endParaRPr sz="1600">
                <a:solidFill>
                  <a:srgbClr val="FF0000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endParaRPr>
            </a:p>
          </p:txBody>
        </p:sp>
        <p:sp>
          <p:nvSpPr>
            <p:cNvPr id="1411" name="Google Shape;1411;p32"/>
            <p:cNvSpPr/>
            <p:nvPr/>
          </p:nvSpPr>
          <p:spPr>
            <a:xfrm flipH="1">
              <a:off x="4969025" y="2859450"/>
              <a:ext cx="457500" cy="4575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500">
                  <a:solidFill>
                    <a:schemeClr val="dk1"/>
                  </a:solidFill>
                  <a:latin typeface="Bahiana"/>
                  <a:ea typeface="Bahiana"/>
                  <a:cs typeface="Bahiana"/>
                  <a:sym typeface="Bahiana"/>
                </a:rPr>
                <a:t>02</a:t>
              </a:r>
              <a:endParaRPr sz="400">
                <a:solidFill>
                  <a:schemeClr val="dk1"/>
                </a:solidFill>
              </a:endParaRPr>
            </a:p>
          </p:txBody>
        </p:sp>
      </p:grpSp>
      <p:grpSp>
        <p:nvGrpSpPr>
          <p:cNvPr id="1423" name="Google Shape;1423;p32"/>
          <p:cNvGrpSpPr/>
          <p:nvPr/>
        </p:nvGrpSpPr>
        <p:grpSpPr>
          <a:xfrm>
            <a:off x="2692741" y="3637475"/>
            <a:ext cx="2701700" cy="479400"/>
            <a:chOff x="2724825" y="3637475"/>
            <a:chExt cx="2701700" cy="479400"/>
          </a:xfrm>
        </p:grpSpPr>
        <p:sp>
          <p:nvSpPr>
            <p:cNvPr id="1424" name="Google Shape;1424;p32"/>
            <p:cNvSpPr txBox="1"/>
            <p:nvPr/>
          </p:nvSpPr>
          <p:spPr>
            <a:xfrm flipH="1">
              <a:off x="2724825" y="3637475"/>
              <a:ext cx="2108100" cy="479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182875" rIns="91425" bIns="0" anchor="ctr" anchorCtr="0">
              <a:noAutofit/>
            </a:bodyPr>
            <a:lstStyle/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600">
                  <a:solidFill>
                    <a:srgbClr val="F3F3F3"/>
                  </a:solidFill>
                  <a:latin typeface="Bahnschrift" panose="020B0502040204020203" pitchFamily="34" charset="0"/>
                  <a:ea typeface="Dosis"/>
                  <a:cs typeface="Dosis"/>
                  <a:sym typeface="Dosis"/>
                </a:rPr>
                <a:t>Hiện thực datapath đơn chu kì</a:t>
              </a:r>
              <a:endParaRPr sz="1600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endParaRPr>
            </a:p>
          </p:txBody>
        </p:sp>
        <p:sp>
          <p:nvSpPr>
            <p:cNvPr id="1413" name="Google Shape;1413;p32"/>
            <p:cNvSpPr/>
            <p:nvPr/>
          </p:nvSpPr>
          <p:spPr>
            <a:xfrm flipH="1">
              <a:off x="4969025" y="3653175"/>
              <a:ext cx="457500" cy="457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500">
                  <a:solidFill>
                    <a:schemeClr val="dk1"/>
                  </a:solidFill>
                  <a:latin typeface="Bahiana"/>
                  <a:ea typeface="Bahiana"/>
                  <a:cs typeface="Bahiana"/>
                  <a:sym typeface="Bahiana"/>
                </a:rPr>
                <a:t>03</a:t>
              </a:r>
              <a:endParaRPr sz="400">
                <a:solidFill>
                  <a:schemeClr val="dk1"/>
                </a:solidFill>
              </a:endParaRPr>
            </a:p>
          </p:txBody>
        </p:sp>
      </p:grpSp>
      <p:sp>
        <p:nvSpPr>
          <p:cNvPr id="1420" name="Google Shape;1420;p32"/>
          <p:cNvSpPr txBox="1"/>
          <p:nvPr/>
        </p:nvSpPr>
        <p:spPr>
          <a:xfrm>
            <a:off x="2724825" y="1384000"/>
            <a:ext cx="5699100" cy="356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237725" rIns="91425" bIns="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chemeClr val="dk2"/>
                </a:solidFill>
                <a:latin typeface="Comfortaa" pitchFamily="2" charset="0"/>
                <a:ea typeface="Bahiana"/>
                <a:cs typeface="Bahiana"/>
                <a:sym typeface="Bahiana"/>
              </a:rPr>
              <a:t>DATAPATH</a:t>
            </a:r>
            <a:endParaRPr sz="2400">
              <a:solidFill>
                <a:schemeClr val="dk2"/>
              </a:solidFill>
              <a:latin typeface="Comfortaa" pitchFamily="2" charset="0"/>
              <a:ea typeface="Bahiana"/>
              <a:cs typeface="Bahiana"/>
              <a:sym typeface="Bahiana"/>
            </a:endParaRPr>
          </a:p>
        </p:txBody>
      </p:sp>
      <p:cxnSp>
        <p:nvCxnSpPr>
          <p:cNvPr id="1432" name="Google Shape;1432;p32"/>
          <p:cNvCxnSpPr>
            <a:cxnSpLocks/>
            <a:stCxn id="1409" idx="0"/>
          </p:cNvCxnSpPr>
          <p:nvPr/>
        </p:nvCxnSpPr>
        <p:spPr>
          <a:xfrm flipV="1">
            <a:off x="5169271" y="1734375"/>
            <a:ext cx="5240" cy="33135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8E4122B-C3CC-4034-96CB-6EA02A50167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DDBC81-9D39-41B3-9939-69B910E23AD1}" type="slidenum">
              <a:rPr lang="vi-VN" smtClean="0"/>
              <a:pPr/>
              <a:t>23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438187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6" name="Google Shape;2496;p39"/>
          <p:cNvSpPr/>
          <p:nvPr/>
        </p:nvSpPr>
        <p:spPr>
          <a:xfrm>
            <a:off x="3378" y="903452"/>
            <a:ext cx="8672052" cy="4253381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7" name="Google Shape;2497;p39"/>
          <p:cNvSpPr txBox="1">
            <a:spLocks noGrp="1"/>
          </p:cNvSpPr>
          <p:nvPr>
            <p:ph type="title"/>
          </p:nvPr>
        </p:nvSpPr>
        <p:spPr>
          <a:xfrm>
            <a:off x="181922" y="157167"/>
            <a:ext cx="815115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2800" err="1">
                <a:solidFill>
                  <a:schemeClr val="bg2"/>
                </a:solidFill>
                <a:latin typeface="Comfortaa" pitchFamily="2" charset="0"/>
              </a:rPr>
              <a:t>Xây</a:t>
            </a:r>
            <a:r>
              <a:rPr lang="en-US" sz="2800">
                <a:solidFill>
                  <a:schemeClr val="bg2"/>
                </a:solidFill>
                <a:latin typeface="Comfortaa" pitchFamily="2" charset="0"/>
              </a:rPr>
              <a:t> </a:t>
            </a:r>
            <a:r>
              <a:rPr lang="en-US" sz="2800" err="1">
                <a:solidFill>
                  <a:schemeClr val="bg2"/>
                </a:solidFill>
                <a:latin typeface="Comfortaa" pitchFamily="2" charset="0"/>
              </a:rPr>
              <a:t>dựng</a:t>
            </a:r>
            <a:r>
              <a:rPr lang="en-US" sz="2800">
                <a:solidFill>
                  <a:schemeClr val="bg2"/>
                </a:solidFill>
                <a:latin typeface="Comfortaa" pitchFamily="2" charset="0"/>
              </a:rPr>
              <a:t> Datapath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80D43BD7-8B7E-44D3-B3CE-B536226695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903453"/>
            <a:ext cx="8672051" cy="4240048"/>
          </a:xfrm>
          <a:prstGeom prst="rect">
            <a:avLst/>
          </a:prstGeom>
        </p:spPr>
      </p:pic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F1BF6C92-CF45-498C-B64B-F25FFD9F1B32}"/>
              </a:ext>
            </a:extLst>
          </p:cNvPr>
          <p:cNvSpPr txBox="1">
            <a:spLocks/>
          </p:cNvSpPr>
          <p:nvPr/>
        </p:nvSpPr>
        <p:spPr>
          <a:xfrm>
            <a:off x="7086600" y="4924811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200" b="0" i="0" u="none" strike="noStrike" cap="none">
                <a:solidFill>
                  <a:schemeClr val="tx1">
                    <a:tint val="7500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843F4887-4E58-4DAB-B2CB-744112BE5523}" type="slidenum">
              <a:rPr lang="en-US" smtClean="0">
                <a:solidFill>
                  <a:schemeClr val="accent2"/>
                </a:solidFill>
              </a:rPr>
              <a:pPr/>
              <a:t>24</a:t>
            </a:fld>
            <a:endParaRPr lang="en-US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62898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6" name="Google Shape;2496;p39"/>
          <p:cNvSpPr/>
          <p:nvPr/>
        </p:nvSpPr>
        <p:spPr>
          <a:xfrm>
            <a:off x="3378" y="903452"/>
            <a:ext cx="8672052" cy="4253381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7" name="Google Shape;2497;p39"/>
          <p:cNvSpPr txBox="1">
            <a:spLocks noGrp="1"/>
          </p:cNvSpPr>
          <p:nvPr>
            <p:ph type="title"/>
          </p:nvPr>
        </p:nvSpPr>
        <p:spPr>
          <a:xfrm>
            <a:off x="181922" y="157167"/>
            <a:ext cx="815115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2800" err="1">
                <a:solidFill>
                  <a:schemeClr val="bg2"/>
                </a:solidFill>
                <a:latin typeface="Comfortaa" pitchFamily="2" charset="0"/>
              </a:rPr>
              <a:t>Xây</a:t>
            </a:r>
            <a:r>
              <a:rPr lang="en-US" sz="2800">
                <a:solidFill>
                  <a:schemeClr val="bg2"/>
                </a:solidFill>
                <a:latin typeface="Comfortaa" pitchFamily="2" charset="0"/>
              </a:rPr>
              <a:t> </a:t>
            </a:r>
            <a:r>
              <a:rPr lang="en-US" sz="2800" err="1">
                <a:solidFill>
                  <a:schemeClr val="bg2"/>
                </a:solidFill>
                <a:latin typeface="Comfortaa" pitchFamily="2" charset="0"/>
              </a:rPr>
              <a:t>dựng</a:t>
            </a:r>
            <a:r>
              <a:rPr lang="en-US" sz="2800">
                <a:solidFill>
                  <a:schemeClr val="bg2"/>
                </a:solidFill>
                <a:latin typeface="Comfortaa" pitchFamily="2" charset="0"/>
              </a:rPr>
              <a:t> Datapath</a:t>
            </a:r>
          </a:p>
        </p:txBody>
      </p:sp>
      <p:sp>
        <p:nvSpPr>
          <p:cNvPr id="61" name="Google Shape;2814;p44">
            <a:extLst>
              <a:ext uri="{FF2B5EF4-FFF2-40B4-BE49-F238E27FC236}">
                <a16:creationId xmlns:a16="http://schemas.microsoft.com/office/drawing/2014/main" id="{0CA94D02-F431-4262-B739-176CFFDC37E2}"/>
              </a:ext>
            </a:extLst>
          </p:cNvPr>
          <p:cNvSpPr/>
          <p:nvPr/>
        </p:nvSpPr>
        <p:spPr>
          <a:xfrm>
            <a:off x="181922" y="1137523"/>
            <a:ext cx="197400" cy="197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Bahnschrift" panose="020B0502040204020203" pitchFamily="34" charset="0"/>
            </a:endParaRPr>
          </a:p>
        </p:txBody>
      </p:sp>
      <p:sp>
        <p:nvSpPr>
          <p:cNvPr id="64" name="Google Shape;2504;p39">
            <a:extLst>
              <a:ext uri="{FF2B5EF4-FFF2-40B4-BE49-F238E27FC236}">
                <a16:creationId xmlns:a16="http://schemas.microsoft.com/office/drawing/2014/main" id="{2FB8431C-E62D-40EA-857A-BAC0281EE3A3}"/>
              </a:ext>
            </a:extLst>
          </p:cNvPr>
          <p:cNvSpPr txBox="1"/>
          <p:nvPr/>
        </p:nvSpPr>
        <p:spPr>
          <a:xfrm>
            <a:off x="411156" y="738988"/>
            <a:ext cx="6298519" cy="6991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1600" err="1">
                <a:solidFill>
                  <a:srgbClr val="C00000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Quy</a:t>
            </a:r>
            <a:r>
              <a:rPr lang="en-US" sz="1600">
                <a:solidFill>
                  <a:srgbClr val="C00000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</a:t>
            </a:r>
            <a:r>
              <a:rPr lang="en-US" sz="1600" err="1">
                <a:solidFill>
                  <a:srgbClr val="C00000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trình</a:t>
            </a:r>
            <a:r>
              <a:rPr lang="en-US" sz="1600">
                <a:solidFill>
                  <a:srgbClr val="C00000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</a:t>
            </a:r>
            <a:r>
              <a:rPr lang="en-US" sz="1600" err="1">
                <a:solidFill>
                  <a:srgbClr val="C00000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thực</a:t>
            </a:r>
            <a:r>
              <a:rPr lang="en-US" sz="1600">
                <a:solidFill>
                  <a:srgbClr val="C00000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</a:t>
            </a:r>
            <a:r>
              <a:rPr lang="en-US" sz="1600" err="1">
                <a:solidFill>
                  <a:srgbClr val="C00000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thi</a:t>
            </a:r>
            <a:r>
              <a:rPr lang="en-US" sz="1600">
                <a:solidFill>
                  <a:srgbClr val="C00000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</a:t>
            </a:r>
            <a:r>
              <a:rPr lang="en-US" sz="1600" err="1">
                <a:solidFill>
                  <a:srgbClr val="C00000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lệnh</a:t>
            </a:r>
            <a:r>
              <a:rPr lang="en-US" sz="1600">
                <a:solidFill>
                  <a:srgbClr val="C00000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</a:t>
            </a:r>
            <a:r>
              <a:rPr lang="en-US" sz="1600" err="1">
                <a:solidFill>
                  <a:srgbClr val="C00000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cơ</a:t>
            </a:r>
            <a:r>
              <a:rPr lang="en-US" sz="1600">
                <a:solidFill>
                  <a:srgbClr val="C00000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</a:t>
            </a:r>
            <a:r>
              <a:rPr lang="en-US" sz="1600" err="1">
                <a:solidFill>
                  <a:srgbClr val="C00000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bản</a:t>
            </a:r>
            <a:endParaRPr sz="1600">
              <a:solidFill>
                <a:srgbClr val="082F3D"/>
              </a:solidFill>
              <a:latin typeface="Bahnschrift" panose="020B0502040204020203" pitchFamily="34" charset="0"/>
              <a:ea typeface="Bahiana"/>
              <a:cs typeface="Bahiana"/>
              <a:sym typeface="Bahiana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A36C108-9167-4D6A-9E21-5A7FB74A3E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7086600" y="4924811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200" b="0" i="0" u="none" strike="noStrike" cap="none">
                <a:solidFill>
                  <a:schemeClr val="tx1">
                    <a:tint val="7500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843F4887-4E58-4DAB-B2CB-744112BE5523}" type="slidenum">
              <a:rPr lang="en-US" smtClean="0">
                <a:solidFill>
                  <a:schemeClr val="accent2"/>
                </a:solidFill>
              </a:rPr>
              <a:pPr/>
              <a:t>25</a:t>
            </a:fld>
            <a:endParaRPr lang="en-US">
              <a:solidFill>
                <a:schemeClr val="accent2"/>
              </a:solidFill>
            </a:endParaRPr>
          </a:p>
        </p:txBody>
      </p:sp>
      <p:sp>
        <p:nvSpPr>
          <p:cNvPr id="226" name="Google Shape;2820;p44">
            <a:extLst>
              <a:ext uri="{FF2B5EF4-FFF2-40B4-BE49-F238E27FC236}">
                <a16:creationId xmlns:a16="http://schemas.microsoft.com/office/drawing/2014/main" id="{C9A60FFB-A007-4CC3-BE81-5AE5D95F5D86}"/>
              </a:ext>
            </a:extLst>
          </p:cNvPr>
          <p:cNvSpPr/>
          <p:nvPr/>
        </p:nvSpPr>
        <p:spPr>
          <a:xfrm>
            <a:off x="496484" y="1471720"/>
            <a:ext cx="197400" cy="1974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Bahnschrift" panose="020B0502040204020203" pitchFamily="34" charset="0"/>
            </a:endParaRPr>
          </a:p>
        </p:txBody>
      </p:sp>
      <p:sp>
        <p:nvSpPr>
          <p:cNvPr id="16" name="Google Shape;2504;p39">
            <a:extLst>
              <a:ext uri="{FF2B5EF4-FFF2-40B4-BE49-F238E27FC236}">
                <a16:creationId xmlns:a16="http://schemas.microsoft.com/office/drawing/2014/main" id="{2FB8431C-E62D-40EA-857A-BAC0281EE3A3}"/>
              </a:ext>
            </a:extLst>
          </p:cNvPr>
          <p:cNvSpPr txBox="1"/>
          <p:nvPr/>
        </p:nvSpPr>
        <p:spPr>
          <a:xfrm>
            <a:off x="727370" y="1075373"/>
            <a:ext cx="7605707" cy="6991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1600">
                <a:solidFill>
                  <a:schemeClr val="bg1"/>
                </a:solidFill>
                <a:latin typeface="Bahnschrift" panose="020B0502040204020203" pitchFamily="34" charset="0"/>
              </a:rPr>
              <a:t>Instruction Fetch </a:t>
            </a:r>
          </a:p>
        </p:txBody>
      </p:sp>
      <p:sp>
        <p:nvSpPr>
          <p:cNvPr id="23" name="Google Shape;2820;p44">
            <a:extLst>
              <a:ext uri="{FF2B5EF4-FFF2-40B4-BE49-F238E27FC236}">
                <a16:creationId xmlns:a16="http://schemas.microsoft.com/office/drawing/2014/main" id="{C9A60FFB-A007-4CC3-BE81-5AE5D95F5D86}"/>
              </a:ext>
            </a:extLst>
          </p:cNvPr>
          <p:cNvSpPr/>
          <p:nvPr/>
        </p:nvSpPr>
        <p:spPr>
          <a:xfrm>
            <a:off x="496484" y="2353130"/>
            <a:ext cx="197400" cy="1974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Bahnschrift" panose="020B0502040204020203" pitchFamily="34" charset="0"/>
            </a:endParaRPr>
          </a:p>
        </p:txBody>
      </p:sp>
      <p:sp>
        <p:nvSpPr>
          <p:cNvPr id="27" name="Google Shape;2820;p44">
            <a:extLst>
              <a:ext uri="{FF2B5EF4-FFF2-40B4-BE49-F238E27FC236}">
                <a16:creationId xmlns:a16="http://schemas.microsoft.com/office/drawing/2014/main" id="{74A4C65A-5F05-436C-85B4-DC1551B8B1BC}"/>
              </a:ext>
            </a:extLst>
          </p:cNvPr>
          <p:cNvSpPr/>
          <p:nvPr/>
        </p:nvSpPr>
        <p:spPr>
          <a:xfrm>
            <a:off x="511820" y="1912425"/>
            <a:ext cx="197400" cy="1974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Bahnschrift" panose="020B0502040204020203" pitchFamily="34" charset="0"/>
            </a:endParaRPr>
          </a:p>
        </p:txBody>
      </p:sp>
      <p:sp>
        <p:nvSpPr>
          <p:cNvPr id="28" name="Google Shape;2504;p39">
            <a:extLst>
              <a:ext uri="{FF2B5EF4-FFF2-40B4-BE49-F238E27FC236}">
                <a16:creationId xmlns:a16="http://schemas.microsoft.com/office/drawing/2014/main" id="{BBF1493D-53B1-4130-937F-22B3E2A1981F}"/>
              </a:ext>
            </a:extLst>
          </p:cNvPr>
          <p:cNvSpPr txBox="1"/>
          <p:nvPr/>
        </p:nvSpPr>
        <p:spPr>
          <a:xfrm>
            <a:off x="727369" y="1510796"/>
            <a:ext cx="7605707" cy="6991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1600">
                <a:solidFill>
                  <a:schemeClr val="bg1"/>
                </a:solidFill>
                <a:latin typeface="Bahnschrift" panose="020B0502040204020203" pitchFamily="34" charset="0"/>
              </a:rPr>
              <a:t>Instruction Decode</a:t>
            </a:r>
          </a:p>
        </p:txBody>
      </p:sp>
      <p:sp>
        <p:nvSpPr>
          <p:cNvPr id="31" name="Google Shape;2504;p39">
            <a:extLst>
              <a:ext uri="{FF2B5EF4-FFF2-40B4-BE49-F238E27FC236}">
                <a16:creationId xmlns:a16="http://schemas.microsoft.com/office/drawing/2014/main" id="{2D764843-AE3C-400B-8DA8-12B85DF490ED}"/>
              </a:ext>
            </a:extLst>
          </p:cNvPr>
          <p:cNvSpPr txBox="1"/>
          <p:nvPr/>
        </p:nvSpPr>
        <p:spPr>
          <a:xfrm>
            <a:off x="727367" y="2405972"/>
            <a:ext cx="7605707" cy="6991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1600">
                <a:solidFill>
                  <a:schemeClr val="bg1"/>
                </a:solidFill>
                <a:latin typeface="Bahnschrift" panose="020B0502040204020203" pitchFamily="34" charset="0"/>
              </a:rPr>
              <a:t>Execute </a:t>
            </a:r>
          </a:p>
        </p:txBody>
      </p:sp>
      <p:sp>
        <p:nvSpPr>
          <p:cNvPr id="17" name="Google Shape;2504;p39">
            <a:extLst>
              <a:ext uri="{FF2B5EF4-FFF2-40B4-BE49-F238E27FC236}">
                <a16:creationId xmlns:a16="http://schemas.microsoft.com/office/drawing/2014/main" id="{E38C003E-B8B4-4D47-88FB-0DF8EA7048E3}"/>
              </a:ext>
            </a:extLst>
          </p:cNvPr>
          <p:cNvSpPr txBox="1"/>
          <p:nvPr/>
        </p:nvSpPr>
        <p:spPr>
          <a:xfrm>
            <a:off x="727368" y="1968218"/>
            <a:ext cx="7605707" cy="6991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1600">
                <a:solidFill>
                  <a:schemeClr val="bg1"/>
                </a:solidFill>
                <a:latin typeface="Bahnschrift" panose="020B0502040204020203" pitchFamily="34" charset="0"/>
              </a:rPr>
              <a:t>Operand Fetch</a:t>
            </a:r>
          </a:p>
        </p:txBody>
      </p:sp>
      <p:sp>
        <p:nvSpPr>
          <p:cNvPr id="18" name="Google Shape;2820;p44">
            <a:extLst>
              <a:ext uri="{FF2B5EF4-FFF2-40B4-BE49-F238E27FC236}">
                <a16:creationId xmlns:a16="http://schemas.microsoft.com/office/drawing/2014/main" id="{97143474-D358-44A5-9103-0023BDB338E1}"/>
              </a:ext>
            </a:extLst>
          </p:cNvPr>
          <p:cNvSpPr/>
          <p:nvPr/>
        </p:nvSpPr>
        <p:spPr>
          <a:xfrm>
            <a:off x="496484" y="2797842"/>
            <a:ext cx="197400" cy="1974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Bahnschrift" panose="020B0502040204020203" pitchFamily="34" charset="0"/>
            </a:endParaRPr>
          </a:p>
        </p:txBody>
      </p:sp>
      <p:sp>
        <p:nvSpPr>
          <p:cNvPr id="19" name="Google Shape;2820;p44">
            <a:extLst>
              <a:ext uri="{FF2B5EF4-FFF2-40B4-BE49-F238E27FC236}">
                <a16:creationId xmlns:a16="http://schemas.microsoft.com/office/drawing/2014/main" id="{988ECD08-95C1-4F5E-A97D-6FE7D371CB8B}"/>
              </a:ext>
            </a:extLst>
          </p:cNvPr>
          <p:cNvSpPr/>
          <p:nvPr/>
        </p:nvSpPr>
        <p:spPr>
          <a:xfrm>
            <a:off x="496484" y="3242554"/>
            <a:ext cx="197400" cy="1974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Bahnschrift" panose="020B0502040204020203" pitchFamily="34" charset="0"/>
            </a:endParaRPr>
          </a:p>
        </p:txBody>
      </p:sp>
      <p:sp>
        <p:nvSpPr>
          <p:cNvPr id="20" name="Google Shape;2504;p39">
            <a:extLst>
              <a:ext uri="{FF2B5EF4-FFF2-40B4-BE49-F238E27FC236}">
                <a16:creationId xmlns:a16="http://schemas.microsoft.com/office/drawing/2014/main" id="{747EC2D3-A180-4E18-8735-027112FE99B4}"/>
              </a:ext>
            </a:extLst>
          </p:cNvPr>
          <p:cNvSpPr txBox="1"/>
          <p:nvPr/>
        </p:nvSpPr>
        <p:spPr>
          <a:xfrm>
            <a:off x="727367" y="2831813"/>
            <a:ext cx="7605707" cy="6991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1600">
                <a:solidFill>
                  <a:schemeClr val="bg1"/>
                </a:solidFill>
                <a:latin typeface="Bahnschrift" panose="020B0502040204020203" pitchFamily="34" charset="0"/>
              </a:rPr>
              <a:t>Result write</a:t>
            </a:r>
          </a:p>
        </p:txBody>
      </p:sp>
    </p:spTree>
    <p:extLst>
      <p:ext uri="{BB962C8B-B14F-4D97-AF65-F5344CB8AC3E}">
        <p14:creationId xmlns:p14="http://schemas.microsoft.com/office/powerpoint/2010/main" val="32914832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6" name="Google Shape;2496;p39"/>
          <p:cNvSpPr/>
          <p:nvPr/>
        </p:nvSpPr>
        <p:spPr>
          <a:xfrm>
            <a:off x="3378" y="903452"/>
            <a:ext cx="8672052" cy="4253381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7" name="Google Shape;2497;p39"/>
          <p:cNvSpPr txBox="1">
            <a:spLocks noGrp="1"/>
          </p:cNvSpPr>
          <p:nvPr>
            <p:ph type="title"/>
          </p:nvPr>
        </p:nvSpPr>
        <p:spPr>
          <a:xfrm>
            <a:off x="181922" y="157167"/>
            <a:ext cx="815115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2800" err="1">
                <a:solidFill>
                  <a:schemeClr val="bg2"/>
                </a:solidFill>
                <a:latin typeface="Comfortaa" pitchFamily="2" charset="0"/>
              </a:rPr>
              <a:t>Xây</a:t>
            </a:r>
            <a:r>
              <a:rPr lang="en-US" sz="2800">
                <a:solidFill>
                  <a:schemeClr val="bg2"/>
                </a:solidFill>
                <a:latin typeface="Comfortaa" pitchFamily="2" charset="0"/>
              </a:rPr>
              <a:t> </a:t>
            </a:r>
            <a:r>
              <a:rPr lang="en-US" sz="2800" err="1">
                <a:solidFill>
                  <a:schemeClr val="bg2"/>
                </a:solidFill>
                <a:latin typeface="Comfortaa" pitchFamily="2" charset="0"/>
              </a:rPr>
              <a:t>dựng</a:t>
            </a:r>
            <a:r>
              <a:rPr lang="en-US" sz="2800">
                <a:solidFill>
                  <a:schemeClr val="bg2"/>
                </a:solidFill>
                <a:latin typeface="Comfortaa" pitchFamily="2" charset="0"/>
              </a:rPr>
              <a:t> Datapath</a:t>
            </a:r>
          </a:p>
        </p:txBody>
      </p:sp>
      <p:sp>
        <p:nvSpPr>
          <p:cNvPr id="61" name="Google Shape;2814;p44">
            <a:extLst>
              <a:ext uri="{FF2B5EF4-FFF2-40B4-BE49-F238E27FC236}">
                <a16:creationId xmlns:a16="http://schemas.microsoft.com/office/drawing/2014/main" id="{0CA94D02-F431-4262-B739-176CFFDC37E2}"/>
              </a:ext>
            </a:extLst>
          </p:cNvPr>
          <p:cNvSpPr/>
          <p:nvPr/>
        </p:nvSpPr>
        <p:spPr>
          <a:xfrm>
            <a:off x="181922" y="1137523"/>
            <a:ext cx="197400" cy="197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Bahnschrift" panose="020B0502040204020203" pitchFamily="34" charset="0"/>
            </a:endParaRPr>
          </a:p>
        </p:txBody>
      </p:sp>
      <p:sp>
        <p:nvSpPr>
          <p:cNvPr id="64" name="Google Shape;2504;p39">
            <a:extLst>
              <a:ext uri="{FF2B5EF4-FFF2-40B4-BE49-F238E27FC236}">
                <a16:creationId xmlns:a16="http://schemas.microsoft.com/office/drawing/2014/main" id="{2FB8431C-E62D-40EA-857A-BAC0281EE3A3}"/>
              </a:ext>
            </a:extLst>
          </p:cNvPr>
          <p:cNvSpPr txBox="1"/>
          <p:nvPr/>
        </p:nvSpPr>
        <p:spPr>
          <a:xfrm>
            <a:off x="411156" y="738988"/>
            <a:ext cx="6298519" cy="6991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1600" err="1">
                <a:solidFill>
                  <a:srgbClr val="C00000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Quy</a:t>
            </a:r>
            <a:r>
              <a:rPr lang="en-US" sz="1600">
                <a:solidFill>
                  <a:srgbClr val="C00000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</a:t>
            </a:r>
            <a:r>
              <a:rPr lang="en-US" sz="1600" err="1">
                <a:solidFill>
                  <a:srgbClr val="C00000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trình</a:t>
            </a:r>
            <a:r>
              <a:rPr lang="en-US" sz="1600">
                <a:solidFill>
                  <a:srgbClr val="C00000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</a:t>
            </a:r>
            <a:r>
              <a:rPr lang="en-US" sz="1600" err="1">
                <a:solidFill>
                  <a:srgbClr val="C00000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thực</a:t>
            </a:r>
            <a:r>
              <a:rPr lang="en-US" sz="1600">
                <a:solidFill>
                  <a:srgbClr val="C00000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</a:t>
            </a:r>
            <a:r>
              <a:rPr lang="en-US" sz="1600" err="1">
                <a:solidFill>
                  <a:srgbClr val="C00000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thi</a:t>
            </a:r>
            <a:r>
              <a:rPr lang="en-US" sz="1600">
                <a:solidFill>
                  <a:srgbClr val="C00000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</a:t>
            </a:r>
            <a:r>
              <a:rPr lang="en-US" sz="1600" err="1">
                <a:solidFill>
                  <a:srgbClr val="C00000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lệnh</a:t>
            </a:r>
            <a:r>
              <a:rPr lang="en-US" sz="1600">
                <a:solidFill>
                  <a:srgbClr val="C00000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</a:t>
            </a:r>
            <a:r>
              <a:rPr lang="en-US" sz="1600" err="1">
                <a:solidFill>
                  <a:srgbClr val="C00000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của</a:t>
            </a:r>
            <a:r>
              <a:rPr lang="en-US" sz="1600">
                <a:solidFill>
                  <a:srgbClr val="C00000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MIPS</a:t>
            </a:r>
            <a:endParaRPr sz="1600">
              <a:solidFill>
                <a:srgbClr val="082F3D"/>
              </a:solidFill>
              <a:latin typeface="Bahnschrift" panose="020B0502040204020203" pitchFamily="34" charset="0"/>
              <a:ea typeface="Bahiana"/>
              <a:cs typeface="Bahiana"/>
              <a:sym typeface="Bahiana"/>
            </a:endParaRPr>
          </a:p>
        </p:txBody>
      </p:sp>
      <p:sp>
        <p:nvSpPr>
          <p:cNvPr id="226" name="Google Shape;2820;p44">
            <a:extLst>
              <a:ext uri="{FF2B5EF4-FFF2-40B4-BE49-F238E27FC236}">
                <a16:creationId xmlns:a16="http://schemas.microsoft.com/office/drawing/2014/main" id="{C9A60FFB-A007-4CC3-BE81-5AE5D95F5D86}"/>
              </a:ext>
            </a:extLst>
          </p:cNvPr>
          <p:cNvSpPr/>
          <p:nvPr/>
        </p:nvSpPr>
        <p:spPr>
          <a:xfrm>
            <a:off x="496484" y="1471720"/>
            <a:ext cx="197400" cy="1974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Bahnschrift" panose="020B0502040204020203" pitchFamily="34" charset="0"/>
            </a:endParaRPr>
          </a:p>
        </p:txBody>
      </p:sp>
      <p:sp>
        <p:nvSpPr>
          <p:cNvPr id="16" name="Google Shape;2504;p39">
            <a:extLst>
              <a:ext uri="{FF2B5EF4-FFF2-40B4-BE49-F238E27FC236}">
                <a16:creationId xmlns:a16="http://schemas.microsoft.com/office/drawing/2014/main" id="{2FB8431C-E62D-40EA-857A-BAC0281EE3A3}"/>
              </a:ext>
            </a:extLst>
          </p:cNvPr>
          <p:cNvSpPr txBox="1"/>
          <p:nvPr/>
        </p:nvSpPr>
        <p:spPr>
          <a:xfrm>
            <a:off x="727370" y="1075373"/>
            <a:ext cx="7605707" cy="6991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1600">
                <a:solidFill>
                  <a:schemeClr val="bg1"/>
                </a:solidFill>
                <a:latin typeface="Bahnschrift" panose="020B0502040204020203" pitchFamily="34" charset="0"/>
              </a:rPr>
              <a:t>Instruction Fetch </a:t>
            </a:r>
          </a:p>
        </p:txBody>
      </p:sp>
      <p:sp>
        <p:nvSpPr>
          <p:cNvPr id="23" name="Google Shape;2820;p44">
            <a:extLst>
              <a:ext uri="{FF2B5EF4-FFF2-40B4-BE49-F238E27FC236}">
                <a16:creationId xmlns:a16="http://schemas.microsoft.com/office/drawing/2014/main" id="{C9A60FFB-A007-4CC3-BE81-5AE5D95F5D86}"/>
              </a:ext>
            </a:extLst>
          </p:cNvPr>
          <p:cNvSpPr/>
          <p:nvPr/>
        </p:nvSpPr>
        <p:spPr>
          <a:xfrm>
            <a:off x="496484" y="2353130"/>
            <a:ext cx="197400" cy="1974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Bahnschrift" panose="020B0502040204020203" pitchFamily="34" charset="0"/>
            </a:endParaRPr>
          </a:p>
        </p:txBody>
      </p:sp>
      <p:sp>
        <p:nvSpPr>
          <p:cNvPr id="27" name="Google Shape;2820;p44">
            <a:extLst>
              <a:ext uri="{FF2B5EF4-FFF2-40B4-BE49-F238E27FC236}">
                <a16:creationId xmlns:a16="http://schemas.microsoft.com/office/drawing/2014/main" id="{74A4C65A-5F05-436C-85B4-DC1551B8B1BC}"/>
              </a:ext>
            </a:extLst>
          </p:cNvPr>
          <p:cNvSpPr/>
          <p:nvPr/>
        </p:nvSpPr>
        <p:spPr>
          <a:xfrm>
            <a:off x="511820" y="1912425"/>
            <a:ext cx="197400" cy="1974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Bahnschrift" panose="020B0502040204020203" pitchFamily="34" charset="0"/>
            </a:endParaRPr>
          </a:p>
        </p:txBody>
      </p:sp>
      <p:sp>
        <p:nvSpPr>
          <p:cNvPr id="28" name="Google Shape;2504;p39">
            <a:extLst>
              <a:ext uri="{FF2B5EF4-FFF2-40B4-BE49-F238E27FC236}">
                <a16:creationId xmlns:a16="http://schemas.microsoft.com/office/drawing/2014/main" id="{BBF1493D-53B1-4130-937F-22B3E2A1981F}"/>
              </a:ext>
            </a:extLst>
          </p:cNvPr>
          <p:cNvSpPr txBox="1"/>
          <p:nvPr/>
        </p:nvSpPr>
        <p:spPr>
          <a:xfrm>
            <a:off x="727369" y="1510796"/>
            <a:ext cx="7605707" cy="6991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1600">
                <a:solidFill>
                  <a:schemeClr val="bg1"/>
                </a:solidFill>
                <a:latin typeface="Bahnschrift" panose="020B0502040204020203" pitchFamily="34" charset="0"/>
              </a:rPr>
              <a:t>Instruction Decode</a:t>
            </a:r>
          </a:p>
        </p:txBody>
      </p:sp>
      <p:sp>
        <p:nvSpPr>
          <p:cNvPr id="31" name="Google Shape;2504;p39">
            <a:extLst>
              <a:ext uri="{FF2B5EF4-FFF2-40B4-BE49-F238E27FC236}">
                <a16:creationId xmlns:a16="http://schemas.microsoft.com/office/drawing/2014/main" id="{2D764843-AE3C-400B-8DA8-12B85DF490ED}"/>
              </a:ext>
            </a:extLst>
          </p:cNvPr>
          <p:cNvSpPr txBox="1"/>
          <p:nvPr/>
        </p:nvSpPr>
        <p:spPr>
          <a:xfrm>
            <a:off x="727367" y="2405972"/>
            <a:ext cx="7605707" cy="6991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1600">
                <a:solidFill>
                  <a:schemeClr val="bg1"/>
                </a:solidFill>
                <a:latin typeface="Bahnschrift" panose="020B0502040204020203" pitchFamily="34" charset="0"/>
              </a:rPr>
              <a:t>Memory Access</a:t>
            </a:r>
          </a:p>
        </p:txBody>
      </p:sp>
      <p:sp>
        <p:nvSpPr>
          <p:cNvPr id="17" name="Google Shape;2504;p39">
            <a:extLst>
              <a:ext uri="{FF2B5EF4-FFF2-40B4-BE49-F238E27FC236}">
                <a16:creationId xmlns:a16="http://schemas.microsoft.com/office/drawing/2014/main" id="{E38C003E-B8B4-4D47-88FB-0DF8EA7048E3}"/>
              </a:ext>
            </a:extLst>
          </p:cNvPr>
          <p:cNvSpPr txBox="1"/>
          <p:nvPr/>
        </p:nvSpPr>
        <p:spPr>
          <a:xfrm>
            <a:off x="727368" y="1968218"/>
            <a:ext cx="7605707" cy="6991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1600">
                <a:solidFill>
                  <a:schemeClr val="bg1"/>
                </a:solidFill>
                <a:latin typeface="Bahnschrift" panose="020B0502040204020203" pitchFamily="34" charset="0"/>
              </a:rPr>
              <a:t>ALU</a:t>
            </a:r>
          </a:p>
        </p:txBody>
      </p:sp>
      <p:sp>
        <p:nvSpPr>
          <p:cNvPr id="18" name="Google Shape;2820;p44">
            <a:extLst>
              <a:ext uri="{FF2B5EF4-FFF2-40B4-BE49-F238E27FC236}">
                <a16:creationId xmlns:a16="http://schemas.microsoft.com/office/drawing/2014/main" id="{97143474-D358-44A5-9103-0023BDB338E1}"/>
              </a:ext>
            </a:extLst>
          </p:cNvPr>
          <p:cNvSpPr/>
          <p:nvPr/>
        </p:nvSpPr>
        <p:spPr>
          <a:xfrm>
            <a:off x="496484" y="2797842"/>
            <a:ext cx="197400" cy="1974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Bahnschrift" panose="020B0502040204020203" pitchFamily="34" charset="0"/>
            </a:endParaRPr>
          </a:p>
        </p:txBody>
      </p:sp>
      <p:sp>
        <p:nvSpPr>
          <p:cNvPr id="19" name="Google Shape;2820;p44">
            <a:extLst>
              <a:ext uri="{FF2B5EF4-FFF2-40B4-BE49-F238E27FC236}">
                <a16:creationId xmlns:a16="http://schemas.microsoft.com/office/drawing/2014/main" id="{988ECD08-95C1-4F5E-A97D-6FE7D371CB8B}"/>
              </a:ext>
            </a:extLst>
          </p:cNvPr>
          <p:cNvSpPr/>
          <p:nvPr/>
        </p:nvSpPr>
        <p:spPr>
          <a:xfrm>
            <a:off x="496484" y="3242554"/>
            <a:ext cx="197400" cy="1974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Bahnschrift" panose="020B0502040204020203" pitchFamily="34" charset="0"/>
            </a:endParaRPr>
          </a:p>
        </p:txBody>
      </p:sp>
      <p:sp>
        <p:nvSpPr>
          <p:cNvPr id="20" name="Google Shape;2504;p39">
            <a:extLst>
              <a:ext uri="{FF2B5EF4-FFF2-40B4-BE49-F238E27FC236}">
                <a16:creationId xmlns:a16="http://schemas.microsoft.com/office/drawing/2014/main" id="{747EC2D3-A180-4E18-8735-027112FE99B4}"/>
              </a:ext>
            </a:extLst>
          </p:cNvPr>
          <p:cNvSpPr txBox="1"/>
          <p:nvPr/>
        </p:nvSpPr>
        <p:spPr>
          <a:xfrm>
            <a:off x="727367" y="2831813"/>
            <a:ext cx="7605707" cy="6991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1600">
                <a:solidFill>
                  <a:schemeClr val="bg1"/>
                </a:solidFill>
                <a:latin typeface="Bahnschrift" panose="020B0502040204020203" pitchFamily="34" charset="0"/>
              </a:rPr>
              <a:t>Result write</a:t>
            </a:r>
          </a:p>
        </p:txBody>
      </p:sp>
      <p:sp>
        <p:nvSpPr>
          <p:cNvPr id="21" name="Slide Number Placeholder 2">
            <a:extLst>
              <a:ext uri="{FF2B5EF4-FFF2-40B4-BE49-F238E27FC236}">
                <a16:creationId xmlns:a16="http://schemas.microsoft.com/office/drawing/2014/main" id="{8E734D5F-9334-43C3-A96F-B8BEEC75FC17}"/>
              </a:ext>
            </a:extLst>
          </p:cNvPr>
          <p:cNvSpPr txBox="1">
            <a:spLocks/>
          </p:cNvSpPr>
          <p:nvPr/>
        </p:nvSpPr>
        <p:spPr>
          <a:xfrm>
            <a:off x="7086600" y="4924811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200" b="0" i="0" u="none" strike="noStrike" cap="none">
                <a:solidFill>
                  <a:schemeClr val="tx1">
                    <a:tint val="7500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843F4887-4E58-4DAB-B2CB-744112BE5523}" type="slidenum">
              <a:rPr lang="en-US" smtClean="0">
                <a:solidFill>
                  <a:schemeClr val="accent2"/>
                </a:solidFill>
              </a:rPr>
              <a:pPr/>
              <a:t>26</a:t>
            </a:fld>
            <a:endParaRPr lang="en-US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90672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7" name="Google Shape;2497;p39"/>
          <p:cNvSpPr txBox="1">
            <a:spLocks noGrp="1"/>
          </p:cNvSpPr>
          <p:nvPr>
            <p:ph type="title"/>
          </p:nvPr>
        </p:nvSpPr>
        <p:spPr>
          <a:xfrm>
            <a:off x="181922" y="157167"/>
            <a:ext cx="815115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2800" err="1">
                <a:solidFill>
                  <a:schemeClr val="bg2"/>
                </a:solidFill>
                <a:latin typeface="Comfortaa" pitchFamily="2" charset="0"/>
              </a:rPr>
              <a:t>Xây</a:t>
            </a:r>
            <a:r>
              <a:rPr lang="en-US" sz="2800">
                <a:solidFill>
                  <a:schemeClr val="bg2"/>
                </a:solidFill>
                <a:latin typeface="Comfortaa" pitchFamily="2" charset="0"/>
              </a:rPr>
              <a:t> </a:t>
            </a:r>
            <a:r>
              <a:rPr lang="en-US" sz="2800" err="1">
                <a:solidFill>
                  <a:schemeClr val="bg2"/>
                </a:solidFill>
                <a:latin typeface="Comfortaa" pitchFamily="2" charset="0"/>
              </a:rPr>
              <a:t>dựng</a:t>
            </a:r>
            <a:r>
              <a:rPr lang="en-US" sz="2800">
                <a:solidFill>
                  <a:schemeClr val="bg2"/>
                </a:solidFill>
                <a:latin typeface="Comfortaa" pitchFamily="2" charset="0"/>
              </a:rPr>
              <a:t> Datapath</a:t>
            </a:r>
          </a:p>
        </p:txBody>
      </p:sp>
      <p:sp>
        <p:nvSpPr>
          <p:cNvPr id="28" name="Google Shape;2504;p39">
            <a:extLst>
              <a:ext uri="{FF2B5EF4-FFF2-40B4-BE49-F238E27FC236}">
                <a16:creationId xmlns:a16="http://schemas.microsoft.com/office/drawing/2014/main" id="{BBF1493D-53B1-4130-937F-22B3E2A1981F}"/>
              </a:ext>
            </a:extLst>
          </p:cNvPr>
          <p:cNvSpPr txBox="1"/>
          <p:nvPr/>
        </p:nvSpPr>
        <p:spPr>
          <a:xfrm>
            <a:off x="727369" y="1510796"/>
            <a:ext cx="7605707" cy="6991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1600">
                <a:solidFill>
                  <a:schemeClr val="bg1"/>
                </a:solidFill>
              </a:rPr>
              <a:t>Instruction Decode</a:t>
            </a:r>
          </a:p>
        </p:txBody>
      </p:sp>
      <p:sp>
        <p:nvSpPr>
          <p:cNvPr id="31" name="Google Shape;2504;p39">
            <a:extLst>
              <a:ext uri="{FF2B5EF4-FFF2-40B4-BE49-F238E27FC236}">
                <a16:creationId xmlns:a16="http://schemas.microsoft.com/office/drawing/2014/main" id="{2D764843-AE3C-400B-8DA8-12B85DF490ED}"/>
              </a:ext>
            </a:extLst>
          </p:cNvPr>
          <p:cNvSpPr txBox="1"/>
          <p:nvPr/>
        </p:nvSpPr>
        <p:spPr>
          <a:xfrm>
            <a:off x="727367" y="2405972"/>
            <a:ext cx="7605707" cy="6991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1600">
                <a:solidFill>
                  <a:schemeClr val="bg1"/>
                </a:solidFill>
              </a:rPr>
              <a:t>Execute </a:t>
            </a:r>
          </a:p>
        </p:txBody>
      </p:sp>
      <p:sp>
        <p:nvSpPr>
          <p:cNvPr id="17" name="Google Shape;2504;p39">
            <a:extLst>
              <a:ext uri="{FF2B5EF4-FFF2-40B4-BE49-F238E27FC236}">
                <a16:creationId xmlns:a16="http://schemas.microsoft.com/office/drawing/2014/main" id="{E38C003E-B8B4-4D47-88FB-0DF8EA7048E3}"/>
              </a:ext>
            </a:extLst>
          </p:cNvPr>
          <p:cNvSpPr txBox="1"/>
          <p:nvPr/>
        </p:nvSpPr>
        <p:spPr>
          <a:xfrm>
            <a:off x="727368" y="1968218"/>
            <a:ext cx="7605707" cy="6991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1600">
                <a:solidFill>
                  <a:schemeClr val="bg1"/>
                </a:solidFill>
              </a:rPr>
              <a:t>Operand Fetch</a:t>
            </a:r>
          </a:p>
        </p:txBody>
      </p:sp>
      <p:sp>
        <p:nvSpPr>
          <p:cNvPr id="20" name="Google Shape;2504;p39">
            <a:extLst>
              <a:ext uri="{FF2B5EF4-FFF2-40B4-BE49-F238E27FC236}">
                <a16:creationId xmlns:a16="http://schemas.microsoft.com/office/drawing/2014/main" id="{747EC2D3-A180-4E18-8735-027112FE99B4}"/>
              </a:ext>
            </a:extLst>
          </p:cNvPr>
          <p:cNvSpPr txBox="1"/>
          <p:nvPr/>
        </p:nvSpPr>
        <p:spPr>
          <a:xfrm>
            <a:off x="727367" y="2831813"/>
            <a:ext cx="7605707" cy="6991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1600">
                <a:solidFill>
                  <a:schemeClr val="bg1"/>
                </a:solidFill>
              </a:rPr>
              <a:t>Result write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030D57E-B28D-4B90-B5D3-C8680F0E35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35586"/>
            <a:ext cx="8324576" cy="4118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4BECB6EE-CCE9-40AC-802E-320A0C019D7B}"/>
              </a:ext>
            </a:extLst>
          </p:cNvPr>
          <p:cNvSpPr txBox="1">
            <a:spLocks/>
          </p:cNvSpPr>
          <p:nvPr/>
        </p:nvSpPr>
        <p:spPr>
          <a:xfrm>
            <a:off x="7086600" y="4924811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200" b="0" i="0" u="none" strike="noStrike" cap="none">
                <a:solidFill>
                  <a:schemeClr val="tx1">
                    <a:tint val="7500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843F4887-4E58-4DAB-B2CB-744112BE5523}" type="slidenum">
              <a:rPr lang="en-US" smtClean="0">
                <a:solidFill>
                  <a:schemeClr val="accent2"/>
                </a:solidFill>
              </a:rPr>
              <a:pPr/>
              <a:t>27</a:t>
            </a:fld>
            <a:endParaRPr lang="en-US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79852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6" name="Google Shape;2496;p39"/>
          <p:cNvSpPr/>
          <p:nvPr/>
        </p:nvSpPr>
        <p:spPr>
          <a:xfrm>
            <a:off x="3378" y="903452"/>
            <a:ext cx="8672052" cy="4253381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7" name="Google Shape;2497;p39"/>
          <p:cNvSpPr txBox="1">
            <a:spLocks noGrp="1"/>
          </p:cNvSpPr>
          <p:nvPr>
            <p:ph type="title"/>
          </p:nvPr>
        </p:nvSpPr>
        <p:spPr>
          <a:xfrm>
            <a:off x="181922" y="157167"/>
            <a:ext cx="815115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2800" err="1">
                <a:solidFill>
                  <a:schemeClr val="bg2"/>
                </a:solidFill>
                <a:latin typeface="Comfortaa" pitchFamily="2" charset="0"/>
              </a:rPr>
              <a:t>Xây</a:t>
            </a:r>
            <a:r>
              <a:rPr lang="en-US" sz="2800">
                <a:solidFill>
                  <a:schemeClr val="bg2"/>
                </a:solidFill>
                <a:latin typeface="Comfortaa" pitchFamily="2" charset="0"/>
              </a:rPr>
              <a:t> </a:t>
            </a:r>
            <a:r>
              <a:rPr lang="en-US" sz="2800" err="1">
                <a:solidFill>
                  <a:schemeClr val="bg2"/>
                </a:solidFill>
                <a:latin typeface="Comfortaa" pitchFamily="2" charset="0"/>
              </a:rPr>
              <a:t>dựng</a:t>
            </a:r>
            <a:r>
              <a:rPr lang="en-US" sz="2800">
                <a:solidFill>
                  <a:schemeClr val="bg2"/>
                </a:solidFill>
                <a:latin typeface="Comfortaa" pitchFamily="2" charset="0"/>
              </a:rPr>
              <a:t> Datapath và hiện </a:t>
            </a:r>
            <a:r>
              <a:rPr lang="en-US" sz="2800" err="1">
                <a:solidFill>
                  <a:schemeClr val="bg2"/>
                </a:solidFill>
                <a:latin typeface="Comfortaa" pitchFamily="2" charset="0"/>
              </a:rPr>
              <a:t>thực</a:t>
            </a:r>
            <a:r>
              <a:rPr lang="en-US" sz="2800">
                <a:solidFill>
                  <a:schemeClr val="bg2"/>
                </a:solidFill>
                <a:latin typeface="Comfortaa" pitchFamily="2" charset="0"/>
              </a:rPr>
              <a:t> </a:t>
            </a:r>
            <a:r>
              <a:rPr lang="en-US" sz="2800" err="1">
                <a:solidFill>
                  <a:schemeClr val="bg2"/>
                </a:solidFill>
                <a:latin typeface="Comfortaa" pitchFamily="2" charset="0"/>
              </a:rPr>
              <a:t>datapath</a:t>
            </a:r>
            <a:endParaRPr lang="en-US" sz="2800">
              <a:solidFill>
                <a:schemeClr val="bg2"/>
              </a:solidFill>
              <a:latin typeface="Comfortaa" pitchFamily="2" charset="0"/>
            </a:endParaRPr>
          </a:p>
        </p:txBody>
      </p:sp>
      <p:sp>
        <p:nvSpPr>
          <p:cNvPr id="61" name="Google Shape;2814;p44">
            <a:extLst>
              <a:ext uri="{FF2B5EF4-FFF2-40B4-BE49-F238E27FC236}">
                <a16:creationId xmlns:a16="http://schemas.microsoft.com/office/drawing/2014/main" id="{0CA94D02-F431-4262-B739-176CFFDC37E2}"/>
              </a:ext>
            </a:extLst>
          </p:cNvPr>
          <p:cNvSpPr/>
          <p:nvPr/>
        </p:nvSpPr>
        <p:spPr>
          <a:xfrm>
            <a:off x="181922" y="1137523"/>
            <a:ext cx="197400" cy="197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Bahnschrift" panose="020B0502040204020203" pitchFamily="34" charset="0"/>
            </a:endParaRPr>
          </a:p>
        </p:txBody>
      </p:sp>
      <p:sp>
        <p:nvSpPr>
          <p:cNvPr id="64" name="Google Shape;2504;p39">
            <a:extLst>
              <a:ext uri="{FF2B5EF4-FFF2-40B4-BE49-F238E27FC236}">
                <a16:creationId xmlns:a16="http://schemas.microsoft.com/office/drawing/2014/main" id="{2FB8431C-E62D-40EA-857A-BAC0281EE3A3}"/>
              </a:ext>
            </a:extLst>
          </p:cNvPr>
          <p:cNvSpPr txBox="1"/>
          <p:nvPr/>
        </p:nvSpPr>
        <p:spPr>
          <a:xfrm>
            <a:off x="411156" y="738988"/>
            <a:ext cx="6298519" cy="6991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1600">
                <a:solidFill>
                  <a:srgbClr val="C00000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Instruction Fetch</a:t>
            </a:r>
            <a:endParaRPr sz="1600">
              <a:solidFill>
                <a:srgbClr val="082F3D"/>
              </a:solidFill>
              <a:latin typeface="Bahnschrift" panose="020B0502040204020203" pitchFamily="34" charset="0"/>
              <a:ea typeface="Bahiana"/>
              <a:cs typeface="Bahiana"/>
              <a:sym typeface="Bahiana"/>
            </a:endParaRPr>
          </a:p>
        </p:txBody>
      </p:sp>
      <p:sp>
        <p:nvSpPr>
          <p:cNvPr id="226" name="Google Shape;2820;p44">
            <a:extLst>
              <a:ext uri="{FF2B5EF4-FFF2-40B4-BE49-F238E27FC236}">
                <a16:creationId xmlns:a16="http://schemas.microsoft.com/office/drawing/2014/main" id="{C9A60FFB-A007-4CC3-BE81-5AE5D95F5D86}"/>
              </a:ext>
            </a:extLst>
          </p:cNvPr>
          <p:cNvSpPr/>
          <p:nvPr/>
        </p:nvSpPr>
        <p:spPr>
          <a:xfrm>
            <a:off x="496484" y="1471720"/>
            <a:ext cx="197400" cy="1974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Bahnschrift" panose="020B0502040204020203" pitchFamily="34" charset="0"/>
            </a:endParaRPr>
          </a:p>
        </p:txBody>
      </p:sp>
      <p:sp>
        <p:nvSpPr>
          <p:cNvPr id="16" name="Google Shape;2504;p39">
            <a:extLst>
              <a:ext uri="{FF2B5EF4-FFF2-40B4-BE49-F238E27FC236}">
                <a16:creationId xmlns:a16="http://schemas.microsoft.com/office/drawing/2014/main" id="{2FB8431C-E62D-40EA-857A-BAC0281EE3A3}"/>
              </a:ext>
            </a:extLst>
          </p:cNvPr>
          <p:cNvSpPr txBox="1"/>
          <p:nvPr/>
        </p:nvSpPr>
        <p:spPr>
          <a:xfrm>
            <a:off x="727370" y="1075373"/>
            <a:ext cx="7605707" cy="6991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1600" err="1">
                <a:solidFill>
                  <a:schemeClr val="bg1"/>
                </a:solidFill>
                <a:latin typeface="Bahnschrift" panose="020B0502040204020203" pitchFamily="34" charset="0"/>
              </a:rPr>
              <a:t>Sử</a:t>
            </a:r>
            <a:r>
              <a:rPr lang="en-US" sz="160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en-US" sz="1600" err="1">
                <a:solidFill>
                  <a:schemeClr val="bg1"/>
                </a:solidFill>
                <a:latin typeface="Bahnschrift" panose="020B0502040204020203" pitchFamily="34" charset="0"/>
              </a:rPr>
              <a:t>dụng</a:t>
            </a:r>
            <a:r>
              <a:rPr lang="en-US" sz="160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en-US" sz="1600" err="1">
                <a:solidFill>
                  <a:schemeClr val="bg1"/>
                </a:solidFill>
                <a:latin typeface="Bahnschrift" panose="020B0502040204020203" pitchFamily="34" charset="0"/>
              </a:rPr>
              <a:t>thanh</a:t>
            </a:r>
            <a:r>
              <a:rPr lang="en-US" sz="160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en-US" sz="1600" err="1">
                <a:solidFill>
                  <a:schemeClr val="bg1"/>
                </a:solidFill>
                <a:latin typeface="Bahnschrift" panose="020B0502040204020203" pitchFamily="34" charset="0"/>
              </a:rPr>
              <a:t>ghi</a:t>
            </a:r>
            <a:r>
              <a:rPr lang="en-US" sz="1600">
                <a:solidFill>
                  <a:schemeClr val="bg1"/>
                </a:solidFill>
                <a:latin typeface="Bahnschrift" panose="020B0502040204020203" pitchFamily="34" charset="0"/>
              </a:rPr>
              <a:t> PC </a:t>
            </a:r>
            <a:r>
              <a:rPr lang="en-US" sz="1600" err="1">
                <a:solidFill>
                  <a:schemeClr val="bg1"/>
                </a:solidFill>
                <a:latin typeface="Bahnschrift" panose="020B0502040204020203" pitchFamily="34" charset="0"/>
              </a:rPr>
              <a:t>để</a:t>
            </a:r>
            <a:r>
              <a:rPr lang="en-US" sz="1600">
                <a:solidFill>
                  <a:schemeClr val="bg1"/>
                </a:solidFill>
                <a:latin typeface="Bahnschrift" panose="020B0502040204020203" pitchFamily="34" charset="0"/>
              </a:rPr>
              <a:t> tìm </a:t>
            </a:r>
            <a:r>
              <a:rPr lang="en-US" sz="1600" err="1">
                <a:solidFill>
                  <a:schemeClr val="bg1"/>
                </a:solidFill>
                <a:latin typeface="Bahnschrift" panose="020B0502040204020203" pitchFamily="34" charset="0"/>
              </a:rPr>
              <a:t>nạp</a:t>
            </a:r>
            <a:r>
              <a:rPr lang="en-US" sz="160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en-US" sz="1600" err="1">
                <a:solidFill>
                  <a:schemeClr val="bg1"/>
                </a:solidFill>
                <a:latin typeface="Bahnschrift" panose="020B0502040204020203" pitchFamily="34" charset="0"/>
              </a:rPr>
              <a:t>lệnh</a:t>
            </a:r>
            <a:r>
              <a:rPr lang="en-US" sz="160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en-US" sz="1600" err="1">
                <a:solidFill>
                  <a:schemeClr val="bg1"/>
                </a:solidFill>
                <a:latin typeface="Bahnschrift" panose="020B0502040204020203" pitchFamily="34" charset="0"/>
              </a:rPr>
              <a:t>từ</a:t>
            </a:r>
            <a:r>
              <a:rPr lang="en-US" sz="1600">
                <a:solidFill>
                  <a:schemeClr val="bg1"/>
                </a:solidFill>
                <a:latin typeface="Bahnschrift" panose="020B0502040204020203" pitchFamily="34" charset="0"/>
              </a:rPr>
              <a:t> bộ nhớ</a:t>
            </a:r>
          </a:p>
        </p:txBody>
      </p:sp>
      <p:sp>
        <p:nvSpPr>
          <p:cNvPr id="27" name="Google Shape;2820;p44">
            <a:extLst>
              <a:ext uri="{FF2B5EF4-FFF2-40B4-BE49-F238E27FC236}">
                <a16:creationId xmlns:a16="http://schemas.microsoft.com/office/drawing/2014/main" id="{74A4C65A-5F05-436C-85B4-DC1551B8B1BC}"/>
              </a:ext>
            </a:extLst>
          </p:cNvPr>
          <p:cNvSpPr/>
          <p:nvPr/>
        </p:nvSpPr>
        <p:spPr>
          <a:xfrm>
            <a:off x="511820" y="1912425"/>
            <a:ext cx="197400" cy="1974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Bahnschrift" panose="020B0502040204020203" pitchFamily="34" charset="0"/>
            </a:endParaRPr>
          </a:p>
        </p:txBody>
      </p:sp>
      <p:sp>
        <p:nvSpPr>
          <p:cNvPr id="28" name="Google Shape;2504;p39">
            <a:extLst>
              <a:ext uri="{FF2B5EF4-FFF2-40B4-BE49-F238E27FC236}">
                <a16:creationId xmlns:a16="http://schemas.microsoft.com/office/drawing/2014/main" id="{BBF1493D-53B1-4130-937F-22B3E2A1981F}"/>
              </a:ext>
            </a:extLst>
          </p:cNvPr>
          <p:cNvSpPr txBox="1"/>
          <p:nvPr/>
        </p:nvSpPr>
        <p:spPr>
          <a:xfrm>
            <a:off x="727369" y="1510796"/>
            <a:ext cx="7605707" cy="6991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1600" err="1">
                <a:solidFill>
                  <a:schemeClr val="bg1"/>
                </a:solidFill>
                <a:latin typeface="Bahnschrift" panose="020B0502040204020203" pitchFamily="34" charset="0"/>
              </a:rPr>
              <a:t>Tăng</a:t>
            </a:r>
            <a:r>
              <a:rPr lang="en-US" sz="160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en-US" sz="1600" err="1">
                <a:solidFill>
                  <a:schemeClr val="bg1"/>
                </a:solidFill>
                <a:latin typeface="Bahnschrift" panose="020B0502040204020203" pitchFamily="34" charset="0"/>
              </a:rPr>
              <a:t>giá</a:t>
            </a:r>
            <a:r>
              <a:rPr lang="en-US" sz="1600">
                <a:solidFill>
                  <a:schemeClr val="bg1"/>
                </a:solidFill>
                <a:latin typeface="Bahnschrift" panose="020B0502040204020203" pitchFamily="34" charset="0"/>
              </a:rPr>
              <a:t> trị </a:t>
            </a:r>
            <a:r>
              <a:rPr lang="en-US" sz="1600" err="1">
                <a:solidFill>
                  <a:schemeClr val="bg1"/>
                </a:solidFill>
                <a:latin typeface="Bahnschrift" panose="020B0502040204020203" pitchFamily="34" charset="0"/>
              </a:rPr>
              <a:t>thanh</a:t>
            </a:r>
            <a:r>
              <a:rPr lang="en-US" sz="160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en-US" sz="1600" err="1">
                <a:solidFill>
                  <a:schemeClr val="bg1"/>
                </a:solidFill>
                <a:latin typeface="Bahnschrift" panose="020B0502040204020203" pitchFamily="34" charset="0"/>
              </a:rPr>
              <a:t>ghi</a:t>
            </a:r>
            <a:r>
              <a:rPr lang="en-US" sz="1600">
                <a:solidFill>
                  <a:schemeClr val="bg1"/>
                </a:solidFill>
                <a:latin typeface="Bahnschrift" panose="020B0502040204020203" pitchFamily="34" charset="0"/>
              </a:rPr>
              <a:t> PC </a:t>
            </a:r>
            <a:r>
              <a:rPr lang="en-US" sz="1600" err="1">
                <a:solidFill>
                  <a:schemeClr val="bg1"/>
                </a:solidFill>
                <a:latin typeface="Bahnschrift" panose="020B0502040204020203" pitchFamily="34" charset="0"/>
              </a:rPr>
              <a:t>lên</a:t>
            </a:r>
            <a:r>
              <a:rPr lang="en-US" sz="1600">
                <a:solidFill>
                  <a:schemeClr val="bg1"/>
                </a:solidFill>
                <a:latin typeface="Bahnschrift" panose="020B0502040204020203" pitchFamily="34" charset="0"/>
              </a:rPr>
              <a:t> 4 đơn </a:t>
            </a:r>
            <a:r>
              <a:rPr lang="en-US" sz="1600" err="1">
                <a:solidFill>
                  <a:schemeClr val="bg1"/>
                </a:solidFill>
                <a:latin typeface="Bahnschrift" panose="020B0502040204020203" pitchFamily="34" charset="0"/>
              </a:rPr>
              <a:t>vị</a:t>
            </a:r>
            <a:r>
              <a:rPr lang="en-US" sz="160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en-US" sz="1600" err="1">
                <a:solidFill>
                  <a:schemeClr val="bg1"/>
                </a:solidFill>
                <a:latin typeface="Bahnschrift" panose="020B0502040204020203" pitchFamily="34" charset="0"/>
              </a:rPr>
              <a:t>để</a:t>
            </a:r>
            <a:r>
              <a:rPr lang="en-US" sz="160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en-US" sz="1600" err="1">
                <a:solidFill>
                  <a:schemeClr val="bg1"/>
                </a:solidFill>
                <a:latin typeface="Bahnschrift" panose="020B0502040204020203" pitchFamily="34" charset="0"/>
              </a:rPr>
              <a:t>lấy</a:t>
            </a:r>
            <a:r>
              <a:rPr lang="en-US" sz="160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en-US" sz="1600" err="1">
                <a:solidFill>
                  <a:schemeClr val="bg1"/>
                </a:solidFill>
                <a:latin typeface="Bahnschrift" panose="020B0502040204020203" pitchFamily="34" charset="0"/>
              </a:rPr>
              <a:t>địa</a:t>
            </a:r>
            <a:r>
              <a:rPr lang="en-US" sz="160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en-US" sz="1600" err="1">
                <a:solidFill>
                  <a:schemeClr val="bg1"/>
                </a:solidFill>
                <a:latin typeface="Bahnschrift" panose="020B0502040204020203" pitchFamily="34" charset="0"/>
              </a:rPr>
              <a:t>chỉ</a:t>
            </a:r>
            <a:r>
              <a:rPr lang="en-US" sz="1600">
                <a:solidFill>
                  <a:schemeClr val="bg1"/>
                </a:solidFill>
                <a:latin typeface="Bahnschrift" panose="020B0502040204020203" pitchFamily="34" charset="0"/>
              </a:rPr>
              <a:t> của </a:t>
            </a:r>
            <a:r>
              <a:rPr lang="en-US" sz="1600" err="1">
                <a:solidFill>
                  <a:schemeClr val="bg1"/>
                </a:solidFill>
                <a:latin typeface="Bahnschrift" panose="020B0502040204020203" pitchFamily="34" charset="0"/>
              </a:rPr>
              <a:t>lệnh</a:t>
            </a:r>
            <a:r>
              <a:rPr lang="en-US" sz="1600">
                <a:solidFill>
                  <a:schemeClr val="bg1"/>
                </a:solidFill>
                <a:latin typeface="Bahnschrift" panose="020B0502040204020203" pitchFamily="34" charset="0"/>
              </a:rPr>
              <a:t> tiếp </a:t>
            </a:r>
            <a:r>
              <a:rPr lang="en-US" sz="1600" err="1">
                <a:solidFill>
                  <a:schemeClr val="bg1"/>
                </a:solidFill>
                <a:latin typeface="Bahnschrift" panose="020B0502040204020203" pitchFamily="34" charset="0"/>
              </a:rPr>
              <a:t>theo.</a:t>
            </a:r>
            <a:endParaRPr lang="en-US" sz="160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sp>
        <p:nvSpPr>
          <p:cNvPr id="11" name="Slide Number Placeholder 2">
            <a:extLst>
              <a:ext uri="{FF2B5EF4-FFF2-40B4-BE49-F238E27FC236}">
                <a16:creationId xmlns:a16="http://schemas.microsoft.com/office/drawing/2014/main" id="{E3955C83-B627-493D-ACD5-4655DF76ACED}"/>
              </a:ext>
            </a:extLst>
          </p:cNvPr>
          <p:cNvSpPr txBox="1">
            <a:spLocks/>
          </p:cNvSpPr>
          <p:nvPr/>
        </p:nvSpPr>
        <p:spPr>
          <a:xfrm>
            <a:off x="7086600" y="4924811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200" b="0" i="0" u="none" strike="noStrike" cap="none">
                <a:solidFill>
                  <a:schemeClr val="tx1">
                    <a:tint val="7500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843F4887-4E58-4DAB-B2CB-744112BE5523}" type="slidenum">
              <a:rPr lang="en-US" smtClean="0">
                <a:solidFill>
                  <a:schemeClr val="accent2"/>
                </a:solidFill>
              </a:rPr>
              <a:pPr/>
              <a:t>28</a:t>
            </a:fld>
            <a:endParaRPr lang="en-US">
              <a:solidFill>
                <a:schemeClr val="accent2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3B7403A-2F16-4E5D-99B2-9A28A704DB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322" y="2397141"/>
            <a:ext cx="3474169" cy="2572477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DA8C7F08-BCD8-4D97-A23A-8DFA2A3EA8F7}"/>
              </a:ext>
            </a:extLst>
          </p:cNvPr>
          <p:cNvCxnSpPr/>
          <p:nvPr/>
        </p:nvCxnSpPr>
        <p:spPr>
          <a:xfrm flipV="1">
            <a:off x="1789611" y="4140926"/>
            <a:ext cx="2638698" cy="1698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3898849-7145-4FC7-A5C7-A2DC5BEB6181}"/>
              </a:ext>
            </a:extLst>
          </p:cNvPr>
          <p:cNvCxnSpPr>
            <a:cxnSpLocks/>
          </p:cNvCxnSpPr>
          <p:nvPr/>
        </p:nvCxnSpPr>
        <p:spPr>
          <a:xfrm>
            <a:off x="2938150" y="3105912"/>
            <a:ext cx="1490159" cy="5389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Google Shape;2820;p44">
            <a:extLst>
              <a:ext uri="{FF2B5EF4-FFF2-40B4-BE49-F238E27FC236}">
                <a16:creationId xmlns:a16="http://schemas.microsoft.com/office/drawing/2014/main" id="{DBEB3F5C-15DC-4235-9B66-187F06E7796E}"/>
              </a:ext>
            </a:extLst>
          </p:cNvPr>
          <p:cNvSpPr/>
          <p:nvPr/>
        </p:nvSpPr>
        <p:spPr>
          <a:xfrm>
            <a:off x="4485647" y="4042226"/>
            <a:ext cx="197400" cy="1974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Bahnschrift" panose="020B0502040204020203" pitchFamily="34" charset="0"/>
            </a:endParaRPr>
          </a:p>
        </p:txBody>
      </p:sp>
      <p:sp>
        <p:nvSpPr>
          <p:cNvPr id="17" name="Google Shape;2504;p39">
            <a:extLst>
              <a:ext uri="{FF2B5EF4-FFF2-40B4-BE49-F238E27FC236}">
                <a16:creationId xmlns:a16="http://schemas.microsoft.com/office/drawing/2014/main" id="{BE8DF715-10C8-49B0-BDF3-E189971E4587}"/>
              </a:ext>
            </a:extLst>
          </p:cNvPr>
          <p:cNvSpPr txBox="1"/>
          <p:nvPr/>
        </p:nvSpPr>
        <p:spPr>
          <a:xfrm>
            <a:off x="4669985" y="3644862"/>
            <a:ext cx="4005445" cy="6991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1600" err="1">
                <a:solidFill>
                  <a:schemeClr val="bg1"/>
                </a:solidFill>
                <a:latin typeface="Bahnschrift" panose="020B0502040204020203" pitchFamily="34" charset="0"/>
              </a:rPr>
              <a:t>Đầu</a:t>
            </a:r>
            <a:r>
              <a:rPr lang="en-US" sz="1600">
                <a:solidFill>
                  <a:schemeClr val="bg1"/>
                </a:solidFill>
                <a:latin typeface="Bahnschrift" panose="020B0502040204020203" pitchFamily="34" charset="0"/>
              </a:rPr>
              <a:t> vào: Địa </a:t>
            </a:r>
            <a:r>
              <a:rPr lang="en-US" sz="1600" err="1">
                <a:solidFill>
                  <a:schemeClr val="bg1"/>
                </a:solidFill>
                <a:latin typeface="Bahnschrift" panose="020B0502040204020203" pitchFamily="34" charset="0"/>
              </a:rPr>
              <a:t>chỉ</a:t>
            </a:r>
            <a:r>
              <a:rPr lang="en-US" sz="160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en-US" sz="1600" err="1">
                <a:solidFill>
                  <a:schemeClr val="bg1"/>
                </a:solidFill>
                <a:latin typeface="Bahnschrift" panose="020B0502040204020203" pitchFamily="34" charset="0"/>
              </a:rPr>
              <a:t>lệnh</a:t>
            </a:r>
            <a:endParaRPr lang="en-US" sz="160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sp>
        <p:nvSpPr>
          <p:cNvPr id="18" name="Google Shape;2820;p44">
            <a:extLst>
              <a:ext uri="{FF2B5EF4-FFF2-40B4-BE49-F238E27FC236}">
                <a16:creationId xmlns:a16="http://schemas.microsoft.com/office/drawing/2014/main" id="{4837729E-8328-49EF-A1B8-1F8C1F58565C}"/>
              </a:ext>
            </a:extLst>
          </p:cNvPr>
          <p:cNvSpPr/>
          <p:nvPr/>
        </p:nvSpPr>
        <p:spPr>
          <a:xfrm>
            <a:off x="4485647" y="4454313"/>
            <a:ext cx="197400" cy="1974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Bahnschrift" panose="020B0502040204020203" pitchFamily="34" charset="0"/>
            </a:endParaRPr>
          </a:p>
        </p:txBody>
      </p:sp>
      <p:sp>
        <p:nvSpPr>
          <p:cNvPr id="19" name="Google Shape;2504;p39">
            <a:extLst>
              <a:ext uri="{FF2B5EF4-FFF2-40B4-BE49-F238E27FC236}">
                <a16:creationId xmlns:a16="http://schemas.microsoft.com/office/drawing/2014/main" id="{7679AD74-74C7-4C4C-9CFE-886F615036B6}"/>
              </a:ext>
            </a:extLst>
          </p:cNvPr>
          <p:cNvSpPr txBox="1"/>
          <p:nvPr/>
        </p:nvSpPr>
        <p:spPr>
          <a:xfrm>
            <a:off x="4683047" y="4326391"/>
            <a:ext cx="4005445" cy="6991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1600" err="1">
                <a:solidFill>
                  <a:schemeClr val="bg1"/>
                </a:solidFill>
                <a:latin typeface="Bahnschrift" panose="020B0502040204020203" pitchFamily="34" charset="0"/>
              </a:rPr>
              <a:t>Đầu</a:t>
            </a:r>
            <a:r>
              <a:rPr lang="en-US" sz="1600">
                <a:solidFill>
                  <a:schemeClr val="bg1"/>
                </a:solidFill>
                <a:latin typeface="Bahnschrift" panose="020B0502040204020203" pitchFamily="34" charset="0"/>
              </a:rPr>
              <a:t> ra: Nội dung </a:t>
            </a:r>
            <a:r>
              <a:rPr lang="en-US" sz="1600" err="1">
                <a:solidFill>
                  <a:schemeClr val="bg1"/>
                </a:solidFill>
                <a:latin typeface="Bahnschrift" panose="020B0502040204020203" pitchFamily="34" charset="0"/>
              </a:rPr>
              <a:t>lệnh</a:t>
            </a:r>
            <a:r>
              <a:rPr lang="en-US" sz="160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en-US" sz="1600" err="1">
                <a:solidFill>
                  <a:schemeClr val="bg1"/>
                </a:solidFill>
                <a:latin typeface="Bahnschrift" panose="020B0502040204020203" pitchFamily="34" charset="0"/>
              </a:rPr>
              <a:t>ứng</a:t>
            </a:r>
            <a:r>
              <a:rPr lang="en-US" sz="1600">
                <a:solidFill>
                  <a:schemeClr val="bg1"/>
                </a:solidFill>
                <a:latin typeface="Bahnschrift" panose="020B0502040204020203" pitchFamily="34" charset="0"/>
              </a:rPr>
              <a:t> với </a:t>
            </a:r>
            <a:r>
              <a:rPr lang="en-US" sz="1600" err="1">
                <a:solidFill>
                  <a:schemeClr val="bg1"/>
                </a:solidFill>
                <a:latin typeface="Bahnschrift" panose="020B0502040204020203" pitchFamily="34" charset="0"/>
              </a:rPr>
              <a:t>địa</a:t>
            </a:r>
            <a:r>
              <a:rPr lang="en-US" sz="160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en-US" sz="1600" err="1">
                <a:solidFill>
                  <a:schemeClr val="bg1"/>
                </a:solidFill>
                <a:latin typeface="Bahnschrift" panose="020B0502040204020203" pitchFamily="34" charset="0"/>
              </a:rPr>
              <a:t>chỉ</a:t>
            </a:r>
            <a:r>
              <a:rPr lang="en-US" sz="160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en-US" sz="1600" err="1">
                <a:solidFill>
                  <a:schemeClr val="bg1"/>
                </a:solidFill>
                <a:latin typeface="Bahnschrift" panose="020B0502040204020203" pitchFamily="34" charset="0"/>
              </a:rPr>
              <a:t>đã</a:t>
            </a:r>
            <a:r>
              <a:rPr lang="en-US" sz="160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en-US" sz="1600" err="1">
                <a:solidFill>
                  <a:schemeClr val="bg1"/>
                </a:solidFill>
                <a:latin typeface="Bahnschrift" panose="020B0502040204020203" pitchFamily="34" charset="0"/>
              </a:rPr>
              <a:t>được</a:t>
            </a:r>
            <a:r>
              <a:rPr lang="en-US" sz="160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en-US" sz="1600" err="1">
                <a:solidFill>
                  <a:schemeClr val="bg1"/>
                </a:solidFill>
                <a:latin typeface="Bahnschrift" panose="020B0502040204020203" pitchFamily="34" charset="0"/>
              </a:rPr>
              <a:t>cung</a:t>
            </a:r>
            <a:r>
              <a:rPr lang="en-US" sz="1600">
                <a:solidFill>
                  <a:schemeClr val="bg1"/>
                </a:solidFill>
                <a:latin typeface="Bahnschrift" panose="020B0502040204020203" pitchFamily="34" charset="0"/>
              </a:rPr>
              <a:t> cấp.</a:t>
            </a:r>
          </a:p>
        </p:txBody>
      </p:sp>
      <p:sp>
        <p:nvSpPr>
          <p:cNvPr id="20" name="Google Shape;2820;p44">
            <a:extLst>
              <a:ext uri="{FF2B5EF4-FFF2-40B4-BE49-F238E27FC236}">
                <a16:creationId xmlns:a16="http://schemas.microsoft.com/office/drawing/2014/main" id="{B832F5BF-4CE6-4D6F-A07B-BCA73B1F9939}"/>
              </a:ext>
            </a:extLst>
          </p:cNvPr>
          <p:cNvSpPr/>
          <p:nvPr/>
        </p:nvSpPr>
        <p:spPr>
          <a:xfrm>
            <a:off x="4485647" y="3578479"/>
            <a:ext cx="197400" cy="1974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Bahnschrift" panose="020B0502040204020203" pitchFamily="34" charset="0"/>
            </a:endParaRPr>
          </a:p>
        </p:txBody>
      </p:sp>
      <p:sp>
        <p:nvSpPr>
          <p:cNvPr id="22" name="Google Shape;2504;p39">
            <a:extLst>
              <a:ext uri="{FF2B5EF4-FFF2-40B4-BE49-F238E27FC236}">
                <a16:creationId xmlns:a16="http://schemas.microsoft.com/office/drawing/2014/main" id="{49A4447B-2193-474F-BD8B-0ACEC09A8507}"/>
              </a:ext>
            </a:extLst>
          </p:cNvPr>
          <p:cNvSpPr txBox="1"/>
          <p:nvPr/>
        </p:nvSpPr>
        <p:spPr>
          <a:xfrm>
            <a:off x="4669984" y="3208504"/>
            <a:ext cx="4005445" cy="6991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1600">
                <a:solidFill>
                  <a:schemeClr val="bg1"/>
                </a:solidFill>
                <a:latin typeface="Bahnschrift" panose="020B0502040204020203" pitchFamily="34" charset="0"/>
              </a:rPr>
              <a:t>32 bits.</a:t>
            </a:r>
          </a:p>
        </p:txBody>
      </p:sp>
    </p:spTree>
    <p:extLst>
      <p:ext uri="{BB962C8B-B14F-4D97-AF65-F5344CB8AC3E}">
        <p14:creationId xmlns:p14="http://schemas.microsoft.com/office/powerpoint/2010/main" val="2952197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/>
      <p:bldP spid="18" grpId="0" animBg="1"/>
      <p:bldP spid="19" grpId="0"/>
      <p:bldP spid="20" grpId="0" animBg="1"/>
      <p:bldP spid="2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6" name="Google Shape;2496;p39"/>
          <p:cNvSpPr/>
          <p:nvPr/>
        </p:nvSpPr>
        <p:spPr>
          <a:xfrm>
            <a:off x="3378" y="903452"/>
            <a:ext cx="8672052" cy="4253381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7" name="Google Shape;2497;p39"/>
          <p:cNvSpPr txBox="1">
            <a:spLocks noGrp="1"/>
          </p:cNvSpPr>
          <p:nvPr>
            <p:ph type="title"/>
          </p:nvPr>
        </p:nvSpPr>
        <p:spPr>
          <a:xfrm>
            <a:off x="181922" y="157167"/>
            <a:ext cx="815115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2800" err="1">
                <a:solidFill>
                  <a:schemeClr val="bg2"/>
                </a:solidFill>
                <a:latin typeface="Comfortaa" pitchFamily="2" charset="0"/>
              </a:rPr>
              <a:t>Xây</a:t>
            </a:r>
            <a:r>
              <a:rPr lang="en-US" sz="2800">
                <a:solidFill>
                  <a:schemeClr val="bg2"/>
                </a:solidFill>
                <a:latin typeface="Comfortaa" pitchFamily="2" charset="0"/>
              </a:rPr>
              <a:t> </a:t>
            </a:r>
            <a:r>
              <a:rPr lang="en-US" sz="2800" err="1">
                <a:solidFill>
                  <a:schemeClr val="bg2"/>
                </a:solidFill>
                <a:latin typeface="Comfortaa" pitchFamily="2" charset="0"/>
              </a:rPr>
              <a:t>dựng</a:t>
            </a:r>
            <a:r>
              <a:rPr lang="en-US" sz="2800">
                <a:solidFill>
                  <a:schemeClr val="bg2"/>
                </a:solidFill>
                <a:latin typeface="Comfortaa" pitchFamily="2" charset="0"/>
              </a:rPr>
              <a:t> Datapath</a:t>
            </a:r>
          </a:p>
        </p:txBody>
      </p:sp>
      <p:sp>
        <p:nvSpPr>
          <p:cNvPr id="61" name="Google Shape;2814;p44">
            <a:extLst>
              <a:ext uri="{FF2B5EF4-FFF2-40B4-BE49-F238E27FC236}">
                <a16:creationId xmlns:a16="http://schemas.microsoft.com/office/drawing/2014/main" id="{0CA94D02-F431-4262-B739-176CFFDC37E2}"/>
              </a:ext>
            </a:extLst>
          </p:cNvPr>
          <p:cNvSpPr/>
          <p:nvPr/>
        </p:nvSpPr>
        <p:spPr>
          <a:xfrm>
            <a:off x="181922" y="1137523"/>
            <a:ext cx="197400" cy="197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Bahnschrift" panose="020B0502040204020203" pitchFamily="34" charset="0"/>
            </a:endParaRPr>
          </a:p>
        </p:txBody>
      </p:sp>
      <p:sp>
        <p:nvSpPr>
          <p:cNvPr id="64" name="Google Shape;2504;p39">
            <a:extLst>
              <a:ext uri="{FF2B5EF4-FFF2-40B4-BE49-F238E27FC236}">
                <a16:creationId xmlns:a16="http://schemas.microsoft.com/office/drawing/2014/main" id="{2FB8431C-E62D-40EA-857A-BAC0281EE3A3}"/>
              </a:ext>
            </a:extLst>
          </p:cNvPr>
          <p:cNvSpPr txBox="1"/>
          <p:nvPr/>
        </p:nvSpPr>
        <p:spPr>
          <a:xfrm>
            <a:off x="411156" y="738988"/>
            <a:ext cx="6298519" cy="6991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1600">
                <a:solidFill>
                  <a:srgbClr val="C00000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Instruction Decode - </a:t>
            </a:r>
            <a:r>
              <a:rPr lang="en-US" sz="1600" err="1">
                <a:solidFill>
                  <a:srgbClr val="C00000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giai</a:t>
            </a:r>
            <a:r>
              <a:rPr lang="en-US" sz="1600">
                <a:solidFill>
                  <a:srgbClr val="C00000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</a:t>
            </a:r>
            <a:r>
              <a:rPr lang="en-US" sz="1600" err="1">
                <a:solidFill>
                  <a:srgbClr val="C00000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đoạn</a:t>
            </a:r>
            <a:r>
              <a:rPr lang="en-US" sz="1600">
                <a:solidFill>
                  <a:srgbClr val="C00000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</a:t>
            </a:r>
            <a:r>
              <a:rPr lang="en-US" sz="1600" err="1">
                <a:solidFill>
                  <a:srgbClr val="C00000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giải</a:t>
            </a:r>
            <a:r>
              <a:rPr lang="en-US" sz="1600">
                <a:solidFill>
                  <a:srgbClr val="C00000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</a:t>
            </a:r>
            <a:r>
              <a:rPr lang="en-US" sz="1600" err="1">
                <a:solidFill>
                  <a:srgbClr val="C00000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mã</a:t>
            </a:r>
            <a:endParaRPr lang="en-US" sz="1600">
              <a:solidFill>
                <a:srgbClr val="C00000"/>
              </a:solidFill>
              <a:latin typeface="Bahnschrift" panose="020B0502040204020203" pitchFamily="34" charset="0"/>
              <a:ea typeface="Bahiana"/>
              <a:cs typeface="Bahiana"/>
              <a:sym typeface="Bahiana"/>
            </a:endParaRPr>
          </a:p>
        </p:txBody>
      </p:sp>
      <p:sp>
        <p:nvSpPr>
          <p:cNvPr id="226" name="Google Shape;2820;p44">
            <a:extLst>
              <a:ext uri="{FF2B5EF4-FFF2-40B4-BE49-F238E27FC236}">
                <a16:creationId xmlns:a16="http://schemas.microsoft.com/office/drawing/2014/main" id="{C9A60FFB-A007-4CC3-BE81-5AE5D95F5D86}"/>
              </a:ext>
            </a:extLst>
          </p:cNvPr>
          <p:cNvSpPr/>
          <p:nvPr/>
        </p:nvSpPr>
        <p:spPr>
          <a:xfrm>
            <a:off x="496484" y="1471720"/>
            <a:ext cx="197400" cy="1974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Bahnschrift" panose="020B0502040204020203" pitchFamily="34" charset="0"/>
            </a:endParaRPr>
          </a:p>
        </p:txBody>
      </p:sp>
      <p:sp>
        <p:nvSpPr>
          <p:cNvPr id="16" name="Google Shape;2504;p39">
            <a:extLst>
              <a:ext uri="{FF2B5EF4-FFF2-40B4-BE49-F238E27FC236}">
                <a16:creationId xmlns:a16="http://schemas.microsoft.com/office/drawing/2014/main" id="{2FB8431C-E62D-40EA-857A-BAC0281EE3A3}"/>
              </a:ext>
            </a:extLst>
          </p:cNvPr>
          <p:cNvSpPr txBox="1"/>
          <p:nvPr/>
        </p:nvSpPr>
        <p:spPr>
          <a:xfrm>
            <a:off x="727370" y="1075373"/>
            <a:ext cx="7605707" cy="6991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vi-VN" sz="1600">
                <a:solidFill>
                  <a:schemeClr val="bg1"/>
                </a:solidFill>
                <a:latin typeface="Bahnschrift" panose="020B0502040204020203" pitchFamily="34" charset="0"/>
              </a:rPr>
              <a:t>Lấy nội dung dữ liệu trong các trường của lệnh</a:t>
            </a:r>
            <a:r>
              <a:rPr lang="en-US" sz="1600">
                <a:solidFill>
                  <a:schemeClr val="bg1"/>
                </a:solidFill>
                <a:latin typeface="Bahnschrift" panose="020B0502040204020203" pitchFamily="34" charset="0"/>
              </a:rPr>
              <a:t>.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36A3403-83E2-472F-AC16-011CC1F401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570" y="1921133"/>
            <a:ext cx="5646234" cy="2777526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A382BDAD-CFD5-4771-BDB2-624515925FDF}"/>
              </a:ext>
            </a:extLst>
          </p:cNvPr>
          <p:cNvSpPr/>
          <p:nvPr/>
        </p:nvSpPr>
        <p:spPr>
          <a:xfrm rot="18452941">
            <a:off x="1880492" y="3717157"/>
            <a:ext cx="1165337" cy="280093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74BA98E9-E687-4CB1-ABC0-FEAAC9159983}"/>
              </a:ext>
            </a:extLst>
          </p:cNvPr>
          <p:cNvSpPr/>
          <p:nvPr/>
        </p:nvSpPr>
        <p:spPr>
          <a:xfrm rot="18452941">
            <a:off x="3756736" y="3836105"/>
            <a:ext cx="1165337" cy="280093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10E9D4E4-1031-4DD6-9676-EB8B2CE92C1F}"/>
              </a:ext>
            </a:extLst>
          </p:cNvPr>
          <p:cNvSpPr/>
          <p:nvPr/>
        </p:nvSpPr>
        <p:spPr>
          <a:xfrm rot="8031063">
            <a:off x="3252077" y="2506684"/>
            <a:ext cx="1165337" cy="280093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lide Number Placeholder 1">
            <a:extLst>
              <a:ext uri="{FF2B5EF4-FFF2-40B4-BE49-F238E27FC236}">
                <a16:creationId xmlns:a16="http://schemas.microsoft.com/office/drawing/2014/main" id="{A7148D4A-B3A2-4976-AC3D-1BD913CC33EB}"/>
              </a:ext>
            </a:extLst>
          </p:cNvPr>
          <p:cNvSpPr txBox="1">
            <a:spLocks/>
          </p:cNvSpPr>
          <p:nvPr/>
        </p:nvSpPr>
        <p:spPr>
          <a:xfrm>
            <a:off x="7086600" y="4844198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200" b="0" i="0" u="none" strike="noStrike" cap="none">
                <a:solidFill>
                  <a:schemeClr val="accent2"/>
                </a:solidFill>
                <a:latin typeface="Comfortaa" panose="00000500000000000000" pitchFamily="2" charset="0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76DDBC81-9D39-41B3-9939-69B910E23AD1}" type="slidenum">
              <a:rPr lang="vi-VN" smtClean="0"/>
              <a:pPr/>
              <a:t>29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582541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5" grpId="0" animBg="1"/>
      <p:bldP spid="2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4" name="Google Shape;1294;p3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2800" b="1">
                <a:solidFill>
                  <a:schemeClr val="accent1"/>
                </a:solidFill>
                <a:latin typeface="Comfortaa" pitchFamily="2" charset="0"/>
              </a:rPr>
              <a:t>1 </a:t>
            </a:r>
            <a:r>
              <a:rPr lang="en-US" sz="2800" b="1">
                <a:solidFill>
                  <a:schemeClr val="accent1"/>
                </a:solidFill>
                <a:latin typeface="Comfortaa" pitchFamily="2" charset="0"/>
              </a:rPr>
              <a:t>CÁC PHÉP TOÁN SỐ HỌC</a:t>
            </a:r>
            <a:endParaRPr lang="vi-VN" sz="2800" b="1">
              <a:solidFill>
                <a:schemeClr val="accent1"/>
              </a:solidFill>
              <a:latin typeface="Comfortaa" pitchFamily="2" charset="0"/>
            </a:endParaRPr>
          </a:p>
        </p:txBody>
      </p:sp>
      <p:grpSp>
        <p:nvGrpSpPr>
          <p:cNvPr id="1295" name="Google Shape;1295;p32"/>
          <p:cNvGrpSpPr/>
          <p:nvPr/>
        </p:nvGrpSpPr>
        <p:grpSpPr>
          <a:xfrm>
            <a:off x="672416" y="1901391"/>
            <a:ext cx="1645796" cy="2542221"/>
            <a:chOff x="2473100" y="3036550"/>
            <a:chExt cx="1073929" cy="1658872"/>
          </a:xfrm>
        </p:grpSpPr>
        <p:sp>
          <p:nvSpPr>
            <p:cNvPr id="1296" name="Google Shape;1296;p32"/>
            <p:cNvSpPr/>
            <p:nvPr/>
          </p:nvSpPr>
          <p:spPr>
            <a:xfrm>
              <a:off x="3436849" y="3901414"/>
              <a:ext cx="8309" cy="21933"/>
            </a:xfrm>
            <a:custGeom>
              <a:avLst/>
              <a:gdLst/>
              <a:ahLst/>
              <a:cxnLst/>
              <a:rect l="l" t="t" r="r" b="b"/>
              <a:pathLst>
                <a:path w="222" h="586" extrusionOk="0">
                  <a:moveTo>
                    <a:pt x="148" y="1"/>
                  </a:moveTo>
                  <a:cubicBezTo>
                    <a:pt x="124" y="1"/>
                    <a:pt x="101" y="14"/>
                    <a:pt x="94" y="46"/>
                  </a:cubicBezTo>
                  <a:cubicBezTo>
                    <a:pt x="68" y="199"/>
                    <a:pt x="38" y="354"/>
                    <a:pt x="8" y="510"/>
                  </a:cubicBezTo>
                  <a:cubicBezTo>
                    <a:pt x="0" y="555"/>
                    <a:pt x="40" y="586"/>
                    <a:pt x="76" y="586"/>
                  </a:cubicBezTo>
                  <a:cubicBezTo>
                    <a:pt x="100" y="586"/>
                    <a:pt x="122" y="572"/>
                    <a:pt x="128" y="540"/>
                  </a:cubicBezTo>
                  <a:lnTo>
                    <a:pt x="213" y="76"/>
                  </a:lnTo>
                  <a:cubicBezTo>
                    <a:pt x="222" y="31"/>
                    <a:pt x="183" y="1"/>
                    <a:pt x="148" y="1"/>
                  </a:cubicBezTo>
                  <a:close/>
                </a:path>
              </a:pathLst>
            </a:custGeom>
            <a:solidFill>
              <a:srgbClr val="A139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32"/>
            <p:cNvSpPr/>
            <p:nvPr/>
          </p:nvSpPr>
          <p:spPr>
            <a:xfrm>
              <a:off x="3454029" y="3903510"/>
              <a:ext cx="8459" cy="15645"/>
            </a:xfrm>
            <a:custGeom>
              <a:avLst/>
              <a:gdLst/>
              <a:ahLst/>
              <a:cxnLst/>
              <a:rect l="l" t="t" r="r" b="b"/>
              <a:pathLst>
                <a:path w="226" h="418" extrusionOk="0">
                  <a:moveTo>
                    <a:pt x="151" y="0"/>
                  </a:moveTo>
                  <a:cubicBezTo>
                    <a:pt x="127" y="0"/>
                    <a:pt x="103" y="13"/>
                    <a:pt x="95" y="44"/>
                  </a:cubicBezTo>
                  <a:cubicBezTo>
                    <a:pt x="69" y="143"/>
                    <a:pt x="39" y="242"/>
                    <a:pt x="13" y="345"/>
                  </a:cubicBezTo>
                  <a:cubicBezTo>
                    <a:pt x="1" y="388"/>
                    <a:pt x="38" y="418"/>
                    <a:pt x="74" y="418"/>
                  </a:cubicBezTo>
                  <a:cubicBezTo>
                    <a:pt x="98" y="418"/>
                    <a:pt x="121" y="405"/>
                    <a:pt x="129" y="374"/>
                  </a:cubicBezTo>
                  <a:cubicBezTo>
                    <a:pt x="158" y="275"/>
                    <a:pt x="185" y="176"/>
                    <a:pt x="211" y="76"/>
                  </a:cubicBezTo>
                  <a:cubicBezTo>
                    <a:pt x="225" y="30"/>
                    <a:pt x="188" y="0"/>
                    <a:pt x="151" y="0"/>
                  </a:cubicBezTo>
                  <a:close/>
                </a:path>
              </a:pathLst>
            </a:custGeom>
            <a:solidFill>
              <a:srgbClr val="A139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32"/>
            <p:cNvSpPr/>
            <p:nvPr/>
          </p:nvSpPr>
          <p:spPr>
            <a:xfrm>
              <a:off x="3463423" y="3864621"/>
              <a:ext cx="5839" cy="16693"/>
            </a:xfrm>
            <a:custGeom>
              <a:avLst/>
              <a:gdLst/>
              <a:ahLst/>
              <a:cxnLst/>
              <a:rect l="l" t="t" r="r" b="b"/>
              <a:pathLst>
                <a:path w="156" h="446" extrusionOk="0">
                  <a:moveTo>
                    <a:pt x="99" y="1"/>
                  </a:moveTo>
                  <a:cubicBezTo>
                    <a:pt x="69" y="1"/>
                    <a:pt x="37" y="20"/>
                    <a:pt x="34" y="59"/>
                  </a:cubicBezTo>
                  <a:lnTo>
                    <a:pt x="3" y="387"/>
                  </a:lnTo>
                  <a:cubicBezTo>
                    <a:pt x="0" y="426"/>
                    <a:pt x="28" y="445"/>
                    <a:pt x="59" y="445"/>
                  </a:cubicBezTo>
                  <a:cubicBezTo>
                    <a:pt x="90" y="445"/>
                    <a:pt x="123" y="425"/>
                    <a:pt x="126" y="387"/>
                  </a:cubicBezTo>
                  <a:cubicBezTo>
                    <a:pt x="136" y="277"/>
                    <a:pt x="146" y="169"/>
                    <a:pt x="153" y="59"/>
                  </a:cubicBezTo>
                  <a:cubicBezTo>
                    <a:pt x="156" y="20"/>
                    <a:pt x="128" y="1"/>
                    <a:pt x="99" y="1"/>
                  </a:cubicBezTo>
                  <a:close/>
                </a:path>
              </a:pathLst>
            </a:custGeom>
            <a:solidFill>
              <a:srgbClr val="A139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32"/>
            <p:cNvSpPr/>
            <p:nvPr/>
          </p:nvSpPr>
          <p:spPr>
            <a:xfrm>
              <a:off x="2636476" y="4572921"/>
              <a:ext cx="679085" cy="122500"/>
            </a:xfrm>
            <a:custGeom>
              <a:avLst/>
              <a:gdLst/>
              <a:ahLst/>
              <a:cxnLst/>
              <a:rect l="l" t="t" r="r" b="b"/>
              <a:pathLst>
                <a:path w="18144" h="3273" extrusionOk="0">
                  <a:moveTo>
                    <a:pt x="9070" y="1"/>
                  </a:moveTo>
                  <a:cubicBezTo>
                    <a:pt x="4063" y="1"/>
                    <a:pt x="0" y="732"/>
                    <a:pt x="0" y="1636"/>
                  </a:cubicBezTo>
                  <a:cubicBezTo>
                    <a:pt x="0" y="2540"/>
                    <a:pt x="4063" y="3272"/>
                    <a:pt x="9070" y="3272"/>
                  </a:cubicBezTo>
                  <a:cubicBezTo>
                    <a:pt x="14081" y="3272"/>
                    <a:pt x="18143" y="2540"/>
                    <a:pt x="18143" y="1636"/>
                  </a:cubicBezTo>
                  <a:cubicBezTo>
                    <a:pt x="18143" y="732"/>
                    <a:pt x="14081" y="1"/>
                    <a:pt x="9070" y="1"/>
                  </a:cubicBezTo>
                  <a:close/>
                </a:path>
              </a:pathLst>
            </a:custGeom>
            <a:solidFill>
              <a:srgbClr val="000000">
                <a:alpha val="66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32"/>
            <p:cNvSpPr/>
            <p:nvPr/>
          </p:nvSpPr>
          <p:spPr>
            <a:xfrm>
              <a:off x="2666830" y="4235913"/>
              <a:ext cx="636604" cy="374574"/>
            </a:xfrm>
            <a:custGeom>
              <a:avLst/>
              <a:gdLst/>
              <a:ahLst/>
              <a:cxnLst/>
              <a:rect l="l" t="t" r="r" b="b"/>
              <a:pathLst>
                <a:path w="17009" h="10008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1037" y="6147"/>
                    <a:pt x="2901" y="9170"/>
                  </a:cubicBezTo>
                  <a:lnTo>
                    <a:pt x="5398" y="9339"/>
                  </a:lnTo>
                  <a:lnTo>
                    <a:pt x="5746" y="4130"/>
                  </a:lnTo>
                  <a:cubicBezTo>
                    <a:pt x="5746" y="4130"/>
                    <a:pt x="6968" y="4432"/>
                    <a:pt x="9001" y="4432"/>
                  </a:cubicBezTo>
                  <a:cubicBezTo>
                    <a:pt x="9702" y="4432"/>
                    <a:pt x="10500" y="4396"/>
                    <a:pt x="11378" y="4299"/>
                  </a:cubicBezTo>
                  <a:lnTo>
                    <a:pt x="11378" y="4299"/>
                  </a:lnTo>
                  <a:lnTo>
                    <a:pt x="11024" y="10008"/>
                  </a:lnTo>
                  <a:lnTo>
                    <a:pt x="13501" y="10008"/>
                  </a:lnTo>
                  <a:cubicBezTo>
                    <a:pt x="13501" y="10008"/>
                    <a:pt x="16336" y="5878"/>
                    <a:pt x="17008" y="124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A139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32"/>
            <p:cNvSpPr/>
            <p:nvPr/>
          </p:nvSpPr>
          <p:spPr>
            <a:xfrm>
              <a:off x="3071097" y="4565959"/>
              <a:ext cx="159628" cy="100830"/>
            </a:xfrm>
            <a:custGeom>
              <a:avLst/>
              <a:gdLst/>
              <a:ahLst/>
              <a:cxnLst/>
              <a:rect l="l" t="t" r="r" b="b"/>
              <a:pathLst>
                <a:path w="4265" h="2694" extrusionOk="0">
                  <a:moveTo>
                    <a:pt x="137" y="1"/>
                  </a:moveTo>
                  <a:lnTo>
                    <a:pt x="1" y="2419"/>
                  </a:lnTo>
                  <a:cubicBezTo>
                    <a:pt x="1" y="2419"/>
                    <a:pt x="2288" y="2693"/>
                    <a:pt x="3499" y="2693"/>
                  </a:cubicBezTo>
                  <a:cubicBezTo>
                    <a:pt x="3960" y="2693"/>
                    <a:pt x="4265" y="2653"/>
                    <a:pt x="4230" y="2544"/>
                  </a:cubicBezTo>
                  <a:cubicBezTo>
                    <a:pt x="4104" y="2144"/>
                    <a:pt x="2588" y="1697"/>
                    <a:pt x="2588" y="1697"/>
                  </a:cubicBezTo>
                  <a:lnTo>
                    <a:pt x="3611" y="137"/>
                  </a:lnTo>
                  <a:lnTo>
                    <a:pt x="137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32"/>
            <p:cNvSpPr/>
            <p:nvPr/>
          </p:nvSpPr>
          <p:spPr>
            <a:xfrm>
              <a:off x="2709050" y="4546010"/>
              <a:ext cx="170857" cy="88179"/>
            </a:xfrm>
            <a:custGeom>
              <a:avLst/>
              <a:gdLst/>
              <a:ahLst/>
              <a:cxnLst/>
              <a:rect l="l" t="t" r="r" b="b"/>
              <a:pathLst>
                <a:path w="4565" h="2356" extrusionOk="0">
                  <a:moveTo>
                    <a:pt x="812" y="1"/>
                  </a:moveTo>
                  <a:lnTo>
                    <a:pt x="1637" y="1336"/>
                  </a:lnTo>
                  <a:cubicBezTo>
                    <a:pt x="1637" y="1336"/>
                    <a:pt x="94" y="1683"/>
                    <a:pt x="45" y="2031"/>
                  </a:cubicBezTo>
                  <a:cubicBezTo>
                    <a:pt x="1" y="2338"/>
                    <a:pt x="3253" y="2356"/>
                    <a:pt x="4016" y="2356"/>
                  </a:cubicBezTo>
                  <a:cubicBezTo>
                    <a:pt x="4117" y="2356"/>
                    <a:pt x="4174" y="2355"/>
                    <a:pt x="4174" y="2355"/>
                  </a:cubicBezTo>
                  <a:lnTo>
                    <a:pt x="4564" y="196"/>
                  </a:lnTo>
                  <a:lnTo>
                    <a:pt x="812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32"/>
            <p:cNvSpPr/>
            <p:nvPr/>
          </p:nvSpPr>
          <p:spPr>
            <a:xfrm>
              <a:off x="2738693" y="4349435"/>
              <a:ext cx="4641" cy="25563"/>
            </a:xfrm>
            <a:custGeom>
              <a:avLst/>
              <a:gdLst/>
              <a:ahLst/>
              <a:cxnLst/>
              <a:rect l="l" t="t" r="r" b="b"/>
              <a:pathLst>
                <a:path w="124" h="683" extrusionOk="0">
                  <a:moveTo>
                    <a:pt x="62" y="1"/>
                  </a:moveTo>
                  <a:cubicBezTo>
                    <a:pt x="31" y="1"/>
                    <a:pt x="1" y="21"/>
                    <a:pt x="1" y="60"/>
                  </a:cubicBezTo>
                  <a:lnTo>
                    <a:pt x="1" y="623"/>
                  </a:lnTo>
                  <a:cubicBezTo>
                    <a:pt x="1" y="663"/>
                    <a:pt x="31" y="683"/>
                    <a:pt x="62" y="683"/>
                  </a:cubicBezTo>
                  <a:cubicBezTo>
                    <a:pt x="93" y="683"/>
                    <a:pt x="124" y="663"/>
                    <a:pt x="124" y="623"/>
                  </a:cubicBezTo>
                  <a:lnTo>
                    <a:pt x="124" y="60"/>
                  </a:lnTo>
                  <a:cubicBezTo>
                    <a:pt x="124" y="21"/>
                    <a:pt x="93" y="1"/>
                    <a:pt x="62" y="1"/>
                  </a:cubicBezTo>
                  <a:close/>
                </a:path>
              </a:pathLst>
            </a:custGeom>
            <a:solidFill>
              <a:srgbClr val="000000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32"/>
            <p:cNvSpPr/>
            <p:nvPr/>
          </p:nvSpPr>
          <p:spPr>
            <a:xfrm>
              <a:off x="2752242" y="4356134"/>
              <a:ext cx="4491" cy="27547"/>
            </a:xfrm>
            <a:custGeom>
              <a:avLst/>
              <a:gdLst/>
              <a:ahLst/>
              <a:cxnLst/>
              <a:rect l="l" t="t" r="r" b="b"/>
              <a:pathLst>
                <a:path w="120" h="736" extrusionOk="0">
                  <a:moveTo>
                    <a:pt x="60" y="1"/>
                  </a:moveTo>
                  <a:cubicBezTo>
                    <a:pt x="30" y="1"/>
                    <a:pt x="0" y="21"/>
                    <a:pt x="0" y="60"/>
                  </a:cubicBezTo>
                  <a:lnTo>
                    <a:pt x="0" y="676"/>
                  </a:lnTo>
                  <a:cubicBezTo>
                    <a:pt x="0" y="716"/>
                    <a:pt x="30" y="736"/>
                    <a:pt x="60" y="736"/>
                  </a:cubicBezTo>
                  <a:cubicBezTo>
                    <a:pt x="90" y="736"/>
                    <a:pt x="119" y="716"/>
                    <a:pt x="119" y="676"/>
                  </a:cubicBezTo>
                  <a:lnTo>
                    <a:pt x="119" y="60"/>
                  </a:lnTo>
                  <a:cubicBezTo>
                    <a:pt x="119" y="21"/>
                    <a:pt x="90" y="1"/>
                    <a:pt x="60" y="1"/>
                  </a:cubicBezTo>
                  <a:close/>
                </a:path>
              </a:pathLst>
            </a:custGeom>
            <a:solidFill>
              <a:srgbClr val="000000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32"/>
            <p:cNvSpPr/>
            <p:nvPr/>
          </p:nvSpPr>
          <p:spPr>
            <a:xfrm>
              <a:off x="2802172" y="4474371"/>
              <a:ext cx="4604" cy="29455"/>
            </a:xfrm>
            <a:custGeom>
              <a:avLst/>
              <a:gdLst/>
              <a:ahLst/>
              <a:cxnLst/>
              <a:rect l="l" t="t" r="r" b="b"/>
              <a:pathLst>
                <a:path w="123" h="787" extrusionOk="0">
                  <a:moveTo>
                    <a:pt x="62" y="1"/>
                  </a:moveTo>
                  <a:cubicBezTo>
                    <a:pt x="31" y="1"/>
                    <a:pt x="1" y="21"/>
                    <a:pt x="1" y="60"/>
                  </a:cubicBezTo>
                  <a:lnTo>
                    <a:pt x="1" y="726"/>
                  </a:lnTo>
                  <a:cubicBezTo>
                    <a:pt x="1" y="766"/>
                    <a:pt x="31" y="786"/>
                    <a:pt x="62" y="786"/>
                  </a:cubicBezTo>
                  <a:cubicBezTo>
                    <a:pt x="92" y="786"/>
                    <a:pt x="123" y="766"/>
                    <a:pt x="123" y="726"/>
                  </a:cubicBezTo>
                  <a:lnTo>
                    <a:pt x="123" y="60"/>
                  </a:lnTo>
                  <a:cubicBezTo>
                    <a:pt x="123" y="21"/>
                    <a:pt x="92" y="1"/>
                    <a:pt x="62" y="1"/>
                  </a:cubicBezTo>
                  <a:close/>
                </a:path>
              </a:pathLst>
            </a:custGeom>
            <a:solidFill>
              <a:srgbClr val="000000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32"/>
            <p:cNvSpPr/>
            <p:nvPr/>
          </p:nvSpPr>
          <p:spPr>
            <a:xfrm>
              <a:off x="2814711" y="4480098"/>
              <a:ext cx="4491" cy="22718"/>
            </a:xfrm>
            <a:custGeom>
              <a:avLst/>
              <a:gdLst/>
              <a:ahLst/>
              <a:cxnLst/>
              <a:rect l="l" t="t" r="r" b="b"/>
              <a:pathLst>
                <a:path w="120" h="607" extrusionOk="0">
                  <a:moveTo>
                    <a:pt x="60" y="0"/>
                  </a:moveTo>
                  <a:cubicBezTo>
                    <a:pt x="30" y="0"/>
                    <a:pt x="0" y="20"/>
                    <a:pt x="0" y="60"/>
                  </a:cubicBezTo>
                  <a:lnTo>
                    <a:pt x="0" y="546"/>
                  </a:lnTo>
                  <a:cubicBezTo>
                    <a:pt x="0" y="586"/>
                    <a:pt x="30" y="606"/>
                    <a:pt x="60" y="606"/>
                  </a:cubicBezTo>
                  <a:cubicBezTo>
                    <a:pt x="90" y="606"/>
                    <a:pt x="119" y="586"/>
                    <a:pt x="119" y="546"/>
                  </a:cubicBezTo>
                  <a:lnTo>
                    <a:pt x="119" y="60"/>
                  </a:lnTo>
                  <a:cubicBezTo>
                    <a:pt x="119" y="20"/>
                    <a:pt x="90" y="0"/>
                    <a:pt x="60" y="0"/>
                  </a:cubicBezTo>
                  <a:close/>
                </a:path>
              </a:pathLst>
            </a:custGeom>
            <a:solidFill>
              <a:srgbClr val="000000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32"/>
            <p:cNvSpPr/>
            <p:nvPr/>
          </p:nvSpPr>
          <p:spPr>
            <a:xfrm>
              <a:off x="3135436" y="4364855"/>
              <a:ext cx="7373" cy="21745"/>
            </a:xfrm>
            <a:custGeom>
              <a:avLst/>
              <a:gdLst/>
              <a:ahLst/>
              <a:cxnLst/>
              <a:rect l="l" t="t" r="r" b="b"/>
              <a:pathLst>
                <a:path w="197" h="581" extrusionOk="0">
                  <a:moveTo>
                    <a:pt x="107" y="1"/>
                  </a:moveTo>
                  <a:cubicBezTo>
                    <a:pt x="77" y="1"/>
                    <a:pt x="49" y="20"/>
                    <a:pt x="54" y="59"/>
                  </a:cubicBezTo>
                  <a:cubicBezTo>
                    <a:pt x="74" y="211"/>
                    <a:pt x="61" y="357"/>
                    <a:pt x="15" y="506"/>
                  </a:cubicBezTo>
                  <a:cubicBezTo>
                    <a:pt x="0" y="550"/>
                    <a:pt x="37" y="580"/>
                    <a:pt x="74" y="580"/>
                  </a:cubicBezTo>
                  <a:cubicBezTo>
                    <a:pt x="97" y="580"/>
                    <a:pt x="121" y="568"/>
                    <a:pt x="130" y="539"/>
                  </a:cubicBezTo>
                  <a:cubicBezTo>
                    <a:pt x="180" y="380"/>
                    <a:pt x="197" y="221"/>
                    <a:pt x="177" y="59"/>
                  </a:cubicBezTo>
                  <a:cubicBezTo>
                    <a:pt x="171" y="21"/>
                    <a:pt x="138" y="1"/>
                    <a:pt x="107" y="1"/>
                  </a:cubicBezTo>
                  <a:close/>
                </a:path>
              </a:pathLst>
            </a:custGeom>
            <a:solidFill>
              <a:srgbClr val="000000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32"/>
            <p:cNvSpPr/>
            <p:nvPr/>
          </p:nvSpPr>
          <p:spPr>
            <a:xfrm>
              <a:off x="3148836" y="4369609"/>
              <a:ext cx="6213" cy="17928"/>
            </a:xfrm>
            <a:custGeom>
              <a:avLst/>
              <a:gdLst/>
              <a:ahLst/>
              <a:cxnLst/>
              <a:rect l="l" t="t" r="r" b="b"/>
              <a:pathLst>
                <a:path w="166" h="479" extrusionOk="0">
                  <a:moveTo>
                    <a:pt x="87" y="1"/>
                  </a:moveTo>
                  <a:cubicBezTo>
                    <a:pt x="56" y="1"/>
                    <a:pt x="27" y="20"/>
                    <a:pt x="30" y="58"/>
                  </a:cubicBezTo>
                  <a:cubicBezTo>
                    <a:pt x="44" y="174"/>
                    <a:pt x="37" y="290"/>
                    <a:pt x="10" y="402"/>
                  </a:cubicBezTo>
                  <a:cubicBezTo>
                    <a:pt x="1" y="448"/>
                    <a:pt x="40" y="479"/>
                    <a:pt x="77" y="479"/>
                  </a:cubicBezTo>
                  <a:cubicBezTo>
                    <a:pt x="101" y="479"/>
                    <a:pt x="123" y="466"/>
                    <a:pt x="129" y="435"/>
                  </a:cubicBezTo>
                  <a:cubicBezTo>
                    <a:pt x="156" y="310"/>
                    <a:pt x="166" y="187"/>
                    <a:pt x="153" y="58"/>
                  </a:cubicBezTo>
                  <a:cubicBezTo>
                    <a:pt x="150" y="20"/>
                    <a:pt x="117" y="1"/>
                    <a:pt x="87" y="1"/>
                  </a:cubicBezTo>
                  <a:close/>
                </a:path>
              </a:pathLst>
            </a:custGeom>
            <a:solidFill>
              <a:srgbClr val="000000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32"/>
            <p:cNvSpPr/>
            <p:nvPr/>
          </p:nvSpPr>
          <p:spPr>
            <a:xfrm>
              <a:off x="3191355" y="4427286"/>
              <a:ext cx="7411" cy="23729"/>
            </a:xfrm>
            <a:custGeom>
              <a:avLst/>
              <a:gdLst/>
              <a:ahLst/>
              <a:cxnLst/>
              <a:rect l="l" t="t" r="r" b="b"/>
              <a:pathLst>
                <a:path w="198" h="634" extrusionOk="0">
                  <a:moveTo>
                    <a:pt x="137" y="1"/>
                  </a:moveTo>
                  <a:cubicBezTo>
                    <a:pt x="107" y="1"/>
                    <a:pt x="77" y="21"/>
                    <a:pt x="77" y="60"/>
                  </a:cubicBezTo>
                  <a:cubicBezTo>
                    <a:pt x="73" y="229"/>
                    <a:pt x="50" y="395"/>
                    <a:pt x="11" y="557"/>
                  </a:cubicBezTo>
                  <a:cubicBezTo>
                    <a:pt x="1" y="603"/>
                    <a:pt x="39" y="633"/>
                    <a:pt x="75" y="633"/>
                  </a:cubicBezTo>
                  <a:cubicBezTo>
                    <a:pt x="99" y="633"/>
                    <a:pt x="122" y="620"/>
                    <a:pt x="130" y="590"/>
                  </a:cubicBezTo>
                  <a:cubicBezTo>
                    <a:pt x="173" y="415"/>
                    <a:pt x="196" y="239"/>
                    <a:pt x="196" y="60"/>
                  </a:cubicBezTo>
                  <a:cubicBezTo>
                    <a:pt x="197" y="21"/>
                    <a:pt x="168" y="1"/>
                    <a:pt x="137" y="1"/>
                  </a:cubicBezTo>
                  <a:close/>
                </a:path>
              </a:pathLst>
            </a:custGeom>
            <a:solidFill>
              <a:srgbClr val="000000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32"/>
            <p:cNvSpPr/>
            <p:nvPr/>
          </p:nvSpPr>
          <p:spPr>
            <a:xfrm>
              <a:off x="3201610" y="4433911"/>
              <a:ext cx="9881" cy="18976"/>
            </a:xfrm>
            <a:custGeom>
              <a:avLst/>
              <a:gdLst/>
              <a:ahLst/>
              <a:cxnLst/>
              <a:rect l="l" t="t" r="r" b="b"/>
              <a:pathLst>
                <a:path w="264" h="507" extrusionOk="0">
                  <a:moveTo>
                    <a:pt x="191" y="0"/>
                  </a:moveTo>
                  <a:cubicBezTo>
                    <a:pt x="167" y="0"/>
                    <a:pt x="143" y="13"/>
                    <a:pt x="134" y="42"/>
                  </a:cubicBezTo>
                  <a:cubicBezTo>
                    <a:pt x="94" y="171"/>
                    <a:pt x="55" y="301"/>
                    <a:pt x="15" y="432"/>
                  </a:cubicBezTo>
                  <a:cubicBezTo>
                    <a:pt x="1" y="476"/>
                    <a:pt x="38" y="506"/>
                    <a:pt x="74" y="506"/>
                  </a:cubicBezTo>
                  <a:cubicBezTo>
                    <a:pt x="98" y="506"/>
                    <a:pt x="122" y="493"/>
                    <a:pt x="130" y="463"/>
                  </a:cubicBezTo>
                  <a:lnTo>
                    <a:pt x="249" y="75"/>
                  </a:lnTo>
                  <a:cubicBezTo>
                    <a:pt x="264" y="29"/>
                    <a:pt x="227" y="0"/>
                    <a:pt x="191" y="0"/>
                  </a:cubicBezTo>
                  <a:close/>
                </a:path>
              </a:pathLst>
            </a:custGeom>
            <a:solidFill>
              <a:srgbClr val="000000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32"/>
            <p:cNvSpPr/>
            <p:nvPr/>
          </p:nvSpPr>
          <p:spPr>
            <a:xfrm>
              <a:off x="2754301" y="4588267"/>
              <a:ext cx="30915" cy="5801"/>
            </a:xfrm>
            <a:custGeom>
              <a:avLst/>
              <a:gdLst/>
              <a:ahLst/>
              <a:cxnLst/>
              <a:rect l="l" t="t" r="r" b="b"/>
              <a:pathLst>
                <a:path w="826" h="155" extrusionOk="0">
                  <a:moveTo>
                    <a:pt x="758" y="0"/>
                  </a:moveTo>
                  <a:cubicBezTo>
                    <a:pt x="755" y="0"/>
                    <a:pt x="752" y="1"/>
                    <a:pt x="749" y="1"/>
                  </a:cubicBezTo>
                  <a:cubicBezTo>
                    <a:pt x="590" y="23"/>
                    <a:pt x="429" y="32"/>
                    <a:pt x="267" y="32"/>
                  </a:cubicBezTo>
                  <a:cubicBezTo>
                    <a:pt x="204" y="32"/>
                    <a:pt x="140" y="31"/>
                    <a:pt x="77" y="28"/>
                  </a:cubicBezTo>
                  <a:cubicBezTo>
                    <a:pt x="76" y="28"/>
                    <a:pt x="75" y="28"/>
                    <a:pt x="74" y="28"/>
                  </a:cubicBezTo>
                  <a:cubicBezTo>
                    <a:pt x="1" y="28"/>
                    <a:pt x="2" y="147"/>
                    <a:pt x="77" y="150"/>
                  </a:cubicBezTo>
                  <a:cubicBezTo>
                    <a:pt x="140" y="153"/>
                    <a:pt x="204" y="154"/>
                    <a:pt x="267" y="154"/>
                  </a:cubicBezTo>
                  <a:cubicBezTo>
                    <a:pt x="429" y="154"/>
                    <a:pt x="590" y="145"/>
                    <a:pt x="749" y="123"/>
                  </a:cubicBezTo>
                  <a:cubicBezTo>
                    <a:pt x="823" y="114"/>
                    <a:pt x="826" y="0"/>
                    <a:pt x="758" y="0"/>
                  </a:cubicBezTo>
                  <a:close/>
                </a:path>
              </a:pathLst>
            </a:custGeom>
            <a:solidFill>
              <a:srgbClr val="ED47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32"/>
            <p:cNvSpPr/>
            <p:nvPr/>
          </p:nvSpPr>
          <p:spPr>
            <a:xfrm>
              <a:off x="2742286" y="4575017"/>
              <a:ext cx="35369" cy="7486"/>
            </a:xfrm>
            <a:custGeom>
              <a:avLst/>
              <a:gdLst/>
              <a:ahLst/>
              <a:cxnLst/>
              <a:rect l="l" t="t" r="r" b="b"/>
              <a:pathLst>
                <a:path w="945" h="200" extrusionOk="0">
                  <a:moveTo>
                    <a:pt x="871" y="0"/>
                  </a:moveTo>
                  <a:cubicBezTo>
                    <a:pt x="869" y="0"/>
                    <a:pt x="867" y="0"/>
                    <a:pt x="865" y="0"/>
                  </a:cubicBezTo>
                  <a:cubicBezTo>
                    <a:pt x="604" y="27"/>
                    <a:pt x="342" y="54"/>
                    <a:pt x="77" y="77"/>
                  </a:cubicBezTo>
                  <a:cubicBezTo>
                    <a:pt x="3" y="87"/>
                    <a:pt x="1" y="199"/>
                    <a:pt x="71" y="199"/>
                  </a:cubicBezTo>
                  <a:cubicBezTo>
                    <a:pt x="73" y="199"/>
                    <a:pt x="75" y="199"/>
                    <a:pt x="77" y="199"/>
                  </a:cubicBezTo>
                  <a:cubicBezTo>
                    <a:pt x="342" y="173"/>
                    <a:pt x="604" y="150"/>
                    <a:pt x="865" y="124"/>
                  </a:cubicBezTo>
                  <a:cubicBezTo>
                    <a:pt x="940" y="117"/>
                    <a:pt x="945" y="0"/>
                    <a:pt x="871" y="0"/>
                  </a:cubicBezTo>
                  <a:close/>
                </a:path>
              </a:pathLst>
            </a:custGeom>
            <a:solidFill>
              <a:srgbClr val="ED47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32"/>
            <p:cNvSpPr/>
            <p:nvPr/>
          </p:nvSpPr>
          <p:spPr>
            <a:xfrm>
              <a:off x="3158006" y="4610949"/>
              <a:ext cx="43416" cy="6662"/>
            </a:xfrm>
            <a:custGeom>
              <a:avLst/>
              <a:gdLst/>
              <a:ahLst/>
              <a:cxnLst/>
              <a:rect l="l" t="t" r="r" b="b"/>
              <a:pathLst>
                <a:path w="1160" h="178" extrusionOk="0">
                  <a:moveTo>
                    <a:pt x="1066" y="0"/>
                  </a:moveTo>
                  <a:cubicBezTo>
                    <a:pt x="1062" y="0"/>
                    <a:pt x="1058" y="1"/>
                    <a:pt x="1053" y="1"/>
                  </a:cubicBezTo>
                  <a:cubicBezTo>
                    <a:pt x="823" y="39"/>
                    <a:pt x="593" y="56"/>
                    <a:pt x="362" y="56"/>
                  </a:cubicBezTo>
                  <a:cubicBezTo>
                    <a:pt x="267" y="56"/>
                    <a:pt x="172" y="53"/>
                    <a:pt x="77" y="47"/>
                  </a:cubicBezTo>
                  <a:cubicBezTo>
                    <a:pt x="76" y="47"/>
                    <a:pt x="75" y="47"/>
                    <a:pt x="74" y="47"/>
                  </a:cubicBezTo>
                  <a:cubicBezTo>
                    <a:pt x="0" y="47"/>
                    <a:pt x="1" y="164"/>
                    <a:pt x="77" y="170"/>
                  </a:cubicBezTo>
                  <a:cubicBezTo>
                    <a:pt x="170" y="175"/>
                    <a:pt x="262" y="178"/>
                    <a:pt x="354" y="178"/>
                  </a:cubicBezTo>
                  <a:cubicBezTo>
                    <a:pt x="600" y="178"/>
                    <a:pt x="843" y="159"/>
                    <a:pt x="1087" y="121"/>
                  </a:cubicBezTo>
                  <a:cubicBezTo>
                    <a:pt x="1159" y="108"/>
                    <a:pt x="1136" y="0"/>
                    <a:pt x="1066" y="0"/>
                  </a:cubicBezTo>
                  <a:close/>
                </a:path>
              </a:pathLst>
            </a:custGeom>
            <a:solidFill>
              <a:srgbClr val="ED47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32"/>
            <p:cNvSpPr/>
            <p:nvPr/>
          </p:nvSpPr>
          <p:spPr>
            <a:xfrm>
              <a:off x="3162834" y="4596464"/>
              <a:ext cx="36005" cy="4604"/>
            </a:xfrm>
            <a:custGeom>
              <a:avLst/>
              <a:gdLst/>
              <a:ahLst/>
              <a:cxnLst/>
              <a:rect l="l" t="t" r="r" b="b"/>
              <a:pathLst>
                <a:path w="962" h="123" extrusionOk="0">
                  <a:moveTo>
                    <a:pt x="80" y="0"/>
                  </a:moveTo>
                  <a:cubicBezTo>
                    <a:pt x="1" y="0"/>
                    <a:pt x="1" y="123"/>
                    <a:pt x="80" y="123"/>
                  </a:cubicBezTo>
                  <a:lnTo>
                    <a:pt x="882" y="123"/>
                  </a:lnTo>
                  <a:cubicBezTo>
                    <a:pt x="961" y="123"/>
                    <a:pt x="961" y="0"/>
                    <a:pt x="882" y="0"/>
                  </a:cubicBezTo>
                  <a:close/>
                </a:path>
              </a:pathLst>
            </a:custGeom>
            <a:solidFill>
              <a:srgbClr val="ED47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32"/>
            <p:cNvSpPr/>
            <p:nvPr/>
          </p:nvSpPr>
          <p:spPr>
            <a:xfrm>
              <a:off x="2760028" y="3036550"/>
              <a:ext cx="644015" cy="257164"/>
            </a:xfrm>
            <a:custGeom>
              <a:avLst/>
              <a:gdLst/>
              <a:ahLst/>
              <a:cxnLst/>
              <a:rect l="l" t="t" r="r" b="b"/>
              <a:pathLst>
                <a:path w="17207" h="6871" extrusionOk="0">
                  <a:moveTo>
                    <a:pt x="8231" y="1"/>
                  </a:moveTo>
                  <a:cubicBezTo>
                    <a:pt x="2473" y="1"/>
                    <a:pt x="0" y="5589"/>
                    <a:pt x="0" y="5589"/>
                  </a:cubicBezTo>
                  <a:lnTo>
                    <a:pt x="13104" y="6870"/>
                  </a:lnTo>
                  <a:lnTo>
                    <a:pt x="14101" y="4841"/>
                  </a:lnTo>
                  <a:lnTo>
                    <a:pt x="14164" y="4715"/>
                  </a:lnTo>
                  <a:lnTo>
                    <a:pt x="14250" y="4539"/>
                  </a:lnTo>
                  <a:lnTo>
                    <a:pt x="14312" y="4407"/>
                  </a:lnTo>
                  <a:lnTo>
                    <a:pt x="14343" y="4430"/>
                  </a:lnTo>
                  <a:lnTo>
                    <a:pt x="17207" y="6870"/>
                  </a:lnTo>
                  <a:cubicBezTo>
                    <a:pt x="17207" y="6870"/>
                    <a:pt x="16412" y="1128"/>
                    <a:pt x="9643" y="109"/>
                  </a:cubicBezTo>
                  <a:cubicBezTo>
                    <a:pt x="9152" y="35"/>
                    <a:pt x="8682" y="1"/>
                    <a:pt x="8231" y="1"/>
                  </a:cubicBezTo>
                  <a:close/>
                </a:path>
              </a:pathLst>
            </a:custGeom>
            <a:solidFill>
              <a:srgbClr val="ED47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32"/>
            <p:cNvSpPr/>
            <p:nvPr/>
          </p:nvSpPr>
          <p:spPr>
            <a:xfrm>
              <a:off x="3278526" y="3167887"/>
              <a:ext cx="18339" cy="38588"/>
            </a:xfrm>
            <a:custGeom>
              <a:avLst/>
              <a:gdLst/>
              <a:ahLst/>
              <a:cxnLst/>
              <a:rect l="l" t="t" r="r" b="b"/>
              <a:pathLst>
                <a:path w="490" h="1031" extrusionOk="0">
                  <a:moveTo>
                    <a:pt x="85" y="0"/>
                  </a:moveTo>
                  <a:cubicBezTo>
                    <a:pt x="44" y="0"/>
                    <a:pt x="1" y="45"/>
                    <a:pt x="26" y="93"/>
                  </a:cubicBezTo>
                  <a:cubicBezTo>
                    <a:pt x="178" y="395"/>
                    <a:pt x="300" y="706"/>
                    <a:pt x="397" y="1030"/>
                  </a:cubicBezTo>
                  <a:lnTo>
                    <a:pt x="459" y="898"/>
                  </a:lnTo>
                  <a:lnTo>
                    <a:pt x="490" y="921"/>
                  </a:lnTo>
                  <a:cubicBezTo>
                    <a:pt x="393" y="616"/>
                    <a:pt x="274" y="318"/>
                    <a:pt x="132" y="31"/>
                  </a:cubicBezTo>
                  <a:cubicBezTo>
                    <a:pt x="121" y="9"/>
                    <a:pt x="103" y="0"/>
                    <a:pt x="85" y="0"/>
                  </a:cubicBezTo>
                  <a:close/>
                </a:path>
              </a:pathLst>
            </a:custGeom>
            <a:solidFill>
              <a:srgbClr val="A139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32"/>
            <p:cNvSpPr/>
            <p:nvPr/>
          </p:nvSpPr>
          <p:spPr>
            <a:xfrm>
              <a:off x="3267971" y="3176683"/>
              <a:ext cx="22195" cy="41058"/>
            </a:xfrm>
            <a:custGeom>
              <a:avLst/>
              <a:gdLst/>
              <a:ahLst/>
              <a:cxnLst/>
              <a:rect l="l" t="t" r="r" b="b"/>
              <a:pathLst>
                <a:path w="593" h="1097" extrusionOk="0">
                  <a:moveTo>
                    <a:pt x="75" y="1"/>
                  </a:moveTo>
                  <a:cubicBezTo>
                    <a:pt x="38" y="1"/>
                    <a:pt x="1" y="41"/>
                    <a:pt x="23" y="86"/>
                  </a:cubicBezTo>
                  <a:cubicBezTo>
                    <a:pt x="192" y="424"/>
                    <a:pt x="361" y="759"/>
                    <a:pt x="530" y="1097"/>
                  </a:cubicBezTo>
                  <a:lnTo>
                    <a:pt x="593" y="971"/>
                  </a:lnTo>
                  <a:cubicBezTo>
                    <a:pt x="434" y="656"/>
                    <a:pt x="278" y="342"/>
                    <a:pt x="119" y="31"/>
                  </a:cubicBezTo>
                  <a:cubicBezTo>
                    <a:pt x="108" y="10"/>
                    <a:pt x="92" y="1"/>
                    <a:pt x="75" y="1"/>
                  </a:cubicBezTo>
                  <a:close/>
                </a:path>
              </a:pathLst>
            </a:custGeom>
            <a:solidFill>
              <a:srgbClr val="A139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32"/>
            <p:cNvSpPr/>
            <p:nvPr/>
          </p:nvSpPr>
          <p:spPr>
            <a:xfrm>
              <a:off x="3332011" y="3245140"/>
              <a:ext cx="160190" cy="139081"/>
            </a:xfrm>
            <a:custGeom>
              <a:avLst/>
              <a:gdLst/>
              <a:ahLst/>
              <a:cxnLst/>
              <a:rect l="l" t="t" r="r" b="b"/>
              <a:pathLst>
                <a:path w="4280" h="3716" extrusionOk="0">
                  <a:moveTo>
                    <a:pt x="2716" y="1"/>
                  </a:moveTo>
                  <a:cubicBezTo>
                    <a:pt x="2392" y="1"/>
                    <a:pt x="1942" y="1305"/>
                    <a:pt x="1942" y="1305"/>
                  </a:cubicBezTo>
                  <a:cubicBezTo>
                    <a:pt x="1942" y="1305"/>
                    <a:pt x="1132" y="625"/>
                    <a:pt x="701" y="625"/>
                  </a:cubicBezTo>
                  <a:cubicBezTo>
                    <a:pt x="637" y="625"/>
                    <a:pt x="581" y="640"/>
                    <a:pt x="537" y="675"/>
                  </a:cubicBezTo>
                  <a:cubicBezTo>
                    <a:pt x="203" y="944"/>
                    <a:pt x="1640" y="1529"/>
                    <a:pt x="1640" y="1529"/>
                  </a:cubicBezTo>
                  <a:cubicBezTo>
                    <a:pt x="1640" y="1529"/>
                    <a:pt x="1083" y="1359"/>
                    <a:pt x="681" y="1359"/>
                  </a:cubicBezTo>
                  <a:cubicBezTo>
                    <a:pt x="481" y="1359"/>
                    <a:pt x="319" y="1401"/>
                    <a:pt x="286" y="1529"/>
                  </a:cubicBezTo>
                  <a:cubicBezTo>
                    <a:pt x="227" y="1754"/>
                    <a:pt x="646" y="1800"/>
                    <a:pt x="998" y="1800"/>
                  </a:cubicBezTo>
                  <a:cubicBezTo>
                    <a:pt x="1242" y="1800"/>
                    <a:pt x="1454" y="1778"/>
                    <a:pt x="1454" y="1778"/>
                  </a:cubicBezTo>
                  <a:lnTo>
                    <a:pt x="1454" y="1778"/>
                  </a:lnTo>
                  <a:cubicBezTo>
                    <a:pt x="1454" y="1778"/>
                    <a:pt x="1" y="2261"/>
                    <a:pt x="286" y="2579"/>
                  </a:cubicBezTo>
                  <a:cubicBezTo>
                    <a:pt x="345" y="2646"/>
                    <a:pt x="429" y="2672"/>
                    <a:pt x="524" y="2672"/>
                  </a:cubicBezTo>
                  <a:cubicBezTo>
                    <a:pt x="883" y="2672"/>
                    <a:pt x="1405" y="2295"/>
                    <a:pt x="1405" y="2295"/>
                  </a:cubicBezTo>
                  <a:lnTo>
                    <a:pt x="1405" y="2295"/>
                  </a:lnTo>
                  <a:cubicBezTo>
                    <a:pt x="1405" y="2295"/>
                    <a:pt x="699" y="3129"/>
                    <a:pt x="1094" y="3397"/>
                  </a:cubicBezTo>
                  <a:cubicBezTo>
                    <a:pt x="1129" y="3421"/>
                    <a:pt x="1164" y="3432"/>
                    <a:pt x="1200" y="3432"/>
                  </a:cubicBezTo>
                  <a:cubicBezTo>
                    <a:pt x="1567" y="3432"/>
                    <a:pt x="1941" y="2278"/>
                    <a:pt x="1942" y="2278"/>
                  </a:cubicBezTo>
                  <a:lnTo>
                    <a:pt x="1942" y="2278"/>
                  </a:lnTo>
                  <a:cubicBezTo>
                    <a:pt x="1942" y="2278"/>
                    <a:pt x="1825" y="3716"/>
                    <a:pt x="2373" y="3716"/>
                  </a:cubicBezTo>
                  <a:cubicBezTo>
                    <a:pt x="2379" y="3716"/>
                    <a:pt x="2386" y="3715"/>
                    <a:pt x="2392" y="3715"/>
                  </a:cubicBezTo>
                  <a:cubicBezTo>
                    <a:pt x="2958" y="3682"/>
                    <a:pt x="2458" y="2328"/>
                    <a:pt x="2458" y="2327"/>
                  </a:cubicBezTo>
                  <a:lnTo>
                    <a:pt x="2458" y="2327"/>
                  </a:lnTo>
                  <a:cubicBezTo>
                    <a:pt x="2458" y="2328"/>
                    <a:pt x="3139" y="3344"/>
                    <a:pt x="3569" y="3344"/>
                  </a:cubicBezTo>
                  <a:cubicBezTo>
                    <a:pt x="3620" y="3344"/>
                    <a:pt x="3667" y="3330"/>
                    <a:pt x="3710" y="3298"/>
                  </a:cubicBezTo>
                  <a:cubicBezTo>
                    <a:pt x="4110" y="2997"/>
                    <a:pt x="2750" y="2168"/>
                    <a:pt x="2750" y="2168"/>
                  </a:cubicBezTo>
                  <a:lnTo>
                    <a:pt x="2750" y="2168"/>
                  </a:lnTo>
                  <a:cubicBezTo>
                    <a:pt x="2750" y="2168"/>
                    <a:pt x="3129" y="2213"/>
                    <a:pt x="3499" y="2213"/>
                  </a:cubicBezTo>
                  <a:cubicBezTo>
                    <a:pt x="3831" y="2213"/>
                    <a:pt x="4156" y="2177"/>
                    <a:pt x="4196" y="2043"/>
                  </a:cubicBezTo>
                  <a:cubicBezTo>
                    <a:pt x="4280" y="1762"/>
                    <a:pt x="2750" y="1762"/>
                    <a:pt x="2750" y="1762"/>
                  </a:cubicBezTo>
                  <a:cubicBezTo>
                    <a:pt x="2750" y="1762"/>
                    <a:pt x="4144" y="1308"/>
                    <a:pt x="4061" y="940"/>
                  </a:cubicBezTo>
                  <a:cubicBezTo>
                    <a:pt x="4045" y="871"/>
                    <a:pt x="3983" y="844"/>
                    <a:pt x="3891" y="844"/>
                  </a:cubicBezTo>
                  <a:cubicBezTo>
                    <a:pt x="3495" y="844"/>
                    <a:pt x="2557" y="1364"/>
                    <a:pt x="2557" y="1364"/>
                  </a:cubicBezTo>
                  <a:cubicBezTo>
                    <a:pt x="2557" y="1364"/>
                    <a:pt x="3074" y="105"/>
                    <a:pt x="2750" y="6"/>
                  </a:cubicBezTo>
                  <a:cubicBezTo>
                    <a:pt x="2739" y="2"/>
                    <a:pt x="2727" y="1"/>
                    <a:pt x="2716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32"/>
            <p:cNvSpPr/>
            <p:nvPr/>
          </p:nvSpPr>
          <p:spPr>
            <a:xfrm>
              <a:off x="2736747" y="3113091"/>
              <a:ext cx="533342" cy="202707"/>
            </a:xfrm>
            <a:custGeom>
              <a:avLst/>
              <a:gdLst/>
              <a:ahLst/>
              <a:cxnLst/>
              <a:rect l="l" t="t" r="r" b="b"/>
              <a:pathLst>
                <a:path w="14250" h="5416" extrusionOk="0">
                  <a:moveTo>
                    <a:pt x="7089" y="1"/>
                  </a:moveTo>
                  <a:cubicBezTo>
                    <a:pt x="7004" y="1"/>
                    <a:pt x="6919" y="2"/>
                    <a:pt x="6832" y="4"/>
                  </a:cubicBezTo>
                  <a:cubicBezTo>
                    <a:pt x="1371" y="163"/>
                    <a:pt x="0" y="4554"/>
                    <a:pt x="0" y="4554"/>
                  </a:cubicBezTo>
                  <a:lnTo>
                    <a:pt x="6169" y="5415"/>
                  </a:lnTo>
                  <a:lnTo>
                    <a:pt x="13130" y="5415"/>
                  </a:lnTo>
                  <a:lnTo>
                    <a:pt x="14249" y="4770"/>
                  </a:lnTo>
                  <a:cubicBezTo>
                    <a:pt x="14249" y="4770"/>
                    <a:pt x="12353" y="1"/>
                    <a:pt x="7089" y="1"/>
                  </a:cubicBezTo>
                  <a:close/>
                </a:path>
              </a:pathLst>
            </a:custGeom>
            <a:solidFill>
              <a:srgbClr val="DADA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32"/>
            <p:cNvSpPr/>
            <p:nvPr/>
          </p:nvSpPr>
          <p:spPr>
            <a:xfrm>
              <a:off x="3084421" y="3149135"/>
              <a:ext cx="8496" cy="16618"/>
            </a:xfrm>
            <a:custGeom>
              <a:avLst/>
              <a:gdLst/>
              <a:ahLst/>
              <a:cxnLst/>
              <a:rect l="l" t="t" r="r" b="b"/>
              <a:pathLst>
                <a:path w="227" h="444" extrusionOk="0">
                  <a:moveTo>
                    <a:pt x="153" y="0"/>
                  </a:moveTo>
                  <a:cubicBezTo>
                    <a:pt x="128" y="0"/>
                    <a:pt x="104" y="13"/>
                    <a:pt x="96" y="44"/>
                  </a:cubicBezTo>
                  <a:cubicBezTo>
                    <a:pt x="69" y="151"/>
                    <a:pt x="39" y="260"/>
                    <a:pt x="13" y="369"/>
                  </a:cubicBezTo>
                  <a:cubicBezTo>
                    <a:pt x="1" y="415"/>
                    <a:pt x="39" y="444"/>
                    <a:pt x="75" y="444"/>
                  </a:cubicBezTo>
                  <a:cubicBezTo>
                    <a:pt x="99" y="444"/>
                    <a:pt x="122" y="431"/>
                    <a:pt x="129" y="402"/>
                  </a:cubicBezTo>
                  <a:cubicBezTo>
                    <a:pt x="158" y="293"/>
                    <a:pt x="185" y="183"/>
                    <a:pt x="215" y="75"/>
                  </a:cubicBezTo>
                  <a:cubicBezTo>
                    <a:pt x="227" y="29"/>
                    <a:pt x="189" y="0"/>
                    <a:pt x="153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32"/>
            <p:cNvSpPr/>
            <p:nvPr/>
          </p:nvSpPr>
          <p:spPr>
            <a:xfrm>
              <a:off x="3092319" y="3153215"/>
              <a:ext cx="8721" cy="18077"/>
            </a:xfrm>
            <a:custGeom>
              <a:avLst/>
              <a:gdLst/>
              <a:ahLst/>
              <a:cxnLst/>
              <a:rect l="l" t="t" r="r" b="b"/>
              <a:pathLst>
                <a:path w="233" h="483" extrusionOk="0">
                  <a:moveTo>
                    <a:pt x="160" y="0"/>
                  </a:moveTo>
                  <a:cubicBezTo>
                    <a:pt x="135" y="0"/>
                    <a:pt x="111" y="14"/>
                    <a:pt x="103" y="45"/>
                  </a:cubicBezTo>
                  <a:cubicBezTo>
                    <a:pt x="74" y="164"/>
                    <a:pt x="44" y="287"/>
                    <a:pt x="10" y="409"/>
                  </a:cubicBezTo>
                  <a:cubicBezTo>
                    <a:pt x="1" y="453"/>
                    <a:pt x="38" y="482"/>
                    <a:pt x="74" y="482"/>
                  </a:cubicBezTo>
                  <a:cubicBezTo>
                    <a:pt x="98" y="482"/>
                    <a:pt x="121" y="469"/>
                    <a:pt x="129" y="439"/>
                  </a:cubicBezTo>
                  <a:cubicBezTo>
                    <a:pt x="160" y="320"/>
                    <a:pt x="189" y="197"/>
                    <a:pt x="222" y="74"/>
                  </a:cubicBezTo>
                  <a:cubicBezTo>
                    <a:pt x="232" y="29"/>
                    <a:pt x="195" y="0"/>
                    <a:pt x="160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32"/>
            <p:cNvSpPr/>
            <p:nvPr/>
          </p:nvSpPr>
          <p:spPr>
            <a:xfrm>
              <a:off x="3110621" y="3156583"/>
              <a:ext cx="12725" cy="21334"/>
            </a:xfrm>
            <a:custGeom>
              <a:avLst/>
              <a:gdLst/>
              <a:ahLst/>
              <a:cxnLst/>
              <a:rect l="l" t="t" r="r" b="b"/>
              <a:pathLst>
                <a:path w="340" h="570" extrusionOk="0">
                  <a:moveTo>
                    <a:pt x="265" y="1"/>
                  </a:moveTo>
                  <a:cubicBezTo>
                    <a:pt x="242" y="1"/>
                    <a:pt x="220" y="14"/>
                    <a:pt x="213" y="44"/>
                  </a:cubicBezTo>
                  <a:cubicBezTo>
                    <a:pt x="177" y="200"/>
                    <a:pt x="117" y="345"/>
                    <a:pt x="28" y="481"/>
                  </a:cubicBezTo>
                  <a:cubicBezTo>
                    <a:pt x="1" y="527"/>
                    <a:pt x="41" y="570"/>
                    <a:pt x="83" y="570"/>
                  </a:cubicBezTo>
                  <a:cubicBezTo>
                    <a:pt x="102" y="570"/>
                    <a:pt x="121" y="561"/>
                    <a:pt x="134" y="541"/>
                  </a:cubicBezTo>
                  <a:cubicBezTo>
                    <a:pt x="227" y="399"/>
                    <a:pt x="293" y="243"/>
                    <a:pt x="329" y="77"/>
                  </a:cubicBezTo>
                  <a:cubicBezTo>
                    <a:pt x="340" y="31"/>
                    <a:pt x="301" y="1"/>
                    <a:pt x="265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32"/>
            <p:cNvSpPr/>
            <p:nvPr/>
          </p:nvSpPr>
          <p:spPr>
            <a:xfrm>
              <a:off x="2473100" y="3508750"/>
              <a:ext cx="302339" cy="703749"/>
            </a:xfrm>
            <a:custGeom>
              <a:avLst/>
              <a:gdLst/>
              <a:ahLst/>
              <a:cxnLst/>
              <a:rect l="l" t="t" r="r" b="b"/>
              <a:pathLst>
                <a:path w="8078" h="18803" extrusionOk="0">
                  <a:moveTo>
                    <a:pt x="6977" y="0"/>
                  </a:moveTo>
                  <a:lnTo>
                    <a:pt x="6977" y="0"/>
                  </a:lnTo>
                  <a:cubicBezTo>
                    <a:pt x="6977" y="1"/>
                    <a:pt x="0" y="3037"/>
                    <a:pt x="603" y="10759"/>
                  </a:cubicBezTo>
                  <a:cubicBezTo>
                    <a:pt x="1206" y="18485"/>
                    <a:pt x="7703" y="18803"/>
                    <a:pt x="7703" y="18803"/>
                  </a:cubicBezTo>
                  <a:lnTo>
                    <a:pt x="8077" y="13776"/>
                  </a:lnTo>
                  <a:cubicBezTo>
                    <a:pt x="8077" y="13776"/>
                    <a:pt x="6517" y="11799"/>
                    <a:pt x="6945" y="9402"/>
                  </a:cubicBezTo>
                  <a:cubicBezTo>
                    <a:pt x="7368" y="7004"/>
                    <a:pt x="6977" y="1"/>
                    <a:pt x="6977" y="0"/>
                  </a:cubicBezTo>
                  <a:close/>
                </a:path>
              </a:pathLst>
            </a:custGeom>
            <a:solidFill>
              <a:srgbClr val="ED47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32"/>
            <p:cNvSpPr/>
            <p:nvPr/>
          </p:nvSpPr>
          <p:spPr>
            <a:xfrm>
              <a:off x="3204604" y="3500403"/>
              <a:ext cx="342424" cy="712807"/>
            </a:xfrm>
            <a:custGeom>
              <a:avLst/>
              <a:gdLst/>
              <a:ahLst/>
              <a:cxnLst/>
              <a:rect l="l" t="t" r="r" b="b"/>
              <a:pathLst>
                <a:path w="9149" h="19045" extrusionOk="0">
                  <a:moveTo>
                    <a:pt x="1501" y="1"/>
                  </a:moveTo>
                  <a:lnTo>
                    <a:pt x="1501" y="1"/>
                  </a:lnTo>
                  <a:cubicBezTo>
                    <a:pt x="1" y="2094"/>
                    <a:pt x="2848" y="5846"/>
                    <a:pt x="3663" y="8290"/>
                  </a:cubicBezTo>
                  <a:cubicBezTo>
                    <a:pt x="4478" y="10737"/>
                    <a:pt x="2494" y="13250"/>
                    <a:pt x="2494" y="13250"/>
                  </a:cubicBezTo>
                  <a:lnTo>
                    <a:pt x="1991" y="19026"/>
                  </a:lnTo>
                  <a:cubicBezTo>
                    <a:pt x="2153" y="19038"/>
                    <a:pt x="2314" y="19044"/>
                    <a:pt x="2474" y="19044"/>
                  </a:cubicBezTo>
                  <a:cubicBezTo>
                    <a:pt x="6057" y="19044"/>
                    <a:pt x="9149" y="15976"/>
                    <a:pt x="8233" y="8787"/>
                  </a:cubicBezTo>
                  <a:cubicBezTo>
                    <a:pt x="7276" y="1277"/>
                    <a:pt x="1501" y="1"/>
                    <a:pt x="1501" y="1"/>
                  </a:cubicBezTo>
                  <a:close/>
                </a:path>
              </a:pathLst>
            </a:custGeom>
            <a:solidFill>
              <a:srgbClr val="ED47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32"/>
            <p:cNvSpPr/>
            <p:nvPr/>
          </p:nvSpPr>
          <p:spPr>
            <a:xfrm>
              <a:off x="2512512" y="3468289"/>
              <a:ext cx="937147" cy="885385"/>
            </a:xfrm>
            <a:custGeom>
              <a:avLst/>
              <a:gdLst/>
              <a:ahLst/>
              <a:cxnLst/>
              <a:rect l="l" t="t" r="r" b="b"/>
              <a:pathLst>
                <a:path w="25039" h="23656" extrusionOk="0">
                  <a:moveTo>
                    <a:pt x="11981" y="1"/>
                  </a:moveTo>
                  <a:cubicBezTo>
                    <a:pt x="9535" y="1"/>
                    <a:pt x="7064" y="354"/>
                    <a:pt x="5239" y="1439"/>
                  </a:cubicBezTo>
                  <a:cubicBezTo>
                    <a:pt x="0" y="4555"/>
                    <a:pt x="2551" y="17410"/>
                    <a:pt x="2551" y="17410"/>
                  </a:cubicBezTo>
                  <a:cubicBezTo>
                    <a:pt x="2551" y="17410"/>
                    <a:pt x="2977" y="23656"/>
                    <a:pt x="14008" y="23656"/>
                  </a:cubicBezTo>
                  <a:cubicBezTo>
                    <a:pt x="25038" y="23656"/>
                    <a:pt x="24883" y="14549"/>
                    <a:pt x="24883" y="14549"/>
                  </a:cubicBezTo>
                  <a:lnTo>
                    <a:pt x="21052" y="1240"/>
                  </a:lnTo>
                  <a:cubicBezTo>
                    <a:pt x="21052" y="1240"/>
                    <a:pt x="16560" y="1"/>
                    <a:pt x="11981" y="1"/>
                  </a:cubicBezTo>
                  <a:close/>
                </a:path>
              </a:pathLst>
            </a:custGeom>
            <a:solidFill>
              <a:srgbClr val="ED47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32"/>
            <p:cNvSpPr/>
            <p:nvPr/>
          </p:nvSpPr>
          <p:spPr>
            <a:xfrm>
              <a:off x="2998111" y="4092786"/>
              <a:ext cx="30803" cy="40871"/>
            </a:xfrm>
            <a:custGeom>
              <a:avLst/>
              <a:gdLst/>
              <a:ahLst/>
              <a:cxnLst/>
              <a:rect l="l" t="t" r="r" b="b"/>
              <a:pathLst>
                <a:path w="823" h="1092" extrusionOk="0">
                  <a:moveTo>
                    <a:pt x="409" y="1"/>
                  </a:moveTo>
                  <a:cubicBezTo>
                    <a:pt x="396" y="1"/>
                    <a:pt x="382" y="2"/>
                    <a:pt x="369" y="3"/>
                  </a:cubicBezTo>
                  <a:cubicBezTo>
                    <a:pt x="289" y="9"/>
                    <a:pt x="233" y="46"/>
                    <a:pt x="187" y="96"/>
                  </a:cubicBezTo>
                  <a:cubicBezTo>
                    <a:pt x="130" y="125"/>
                    <a:pt x="80" y="176"/>
                    <a:pt x="74" y="241"/>
                  </a:cubicBezTo>
                  <a:cubicBezTo>
                    <a:pt x="44" y="431"/>
                    <a:pt x="1" y="672"/>
                    <a:pt x="60" y="861"/>
                  </a:cubicBezTo>
                  <a:cubicBezTo>
                    <a:pt x="80" y="927"/>
                    <a:pt x="123" y="977"/>
                    <a:pt x="173" y="1013"/>
                  </a:cubicBezTo>
                  <a:cubicBezTo>
                    <a:pt x="236" y="1067"/>
                    <a:pt x="307" y="1091"/>
                    <a:pt x="378" y="1091"/>
                  </a:cubicBezTo>
                  <a:cubicBezTo>
                    <a:pt x="502" y="1091"/>
                    <a:pt x="626" y="1017"/>
                    <a:pt x="699" y="904"/>
                  </a:cubicBezTo>
                  <a:cubicBezTo>
                    <a:pt x="803" y="738"/>
                    <a:pt x="822" y="516"/>
                    <a:pt x="749" y="338"/>
                  </a:cubicBezTo>
                  <a:cubicBezTo>
                    <a:pt x="739" y="311"/>
                    <a:pt x="723" y="284"/>
                    <a:pt x="706" y="265"/>
                  </a:cubicBezTo>
                  <a:cubicBezTo>
                    <a:pt x="667" y="114"/>
                    <a:pt x="572" y="1"/>
                    <a:pt x="409" y="1"/>
                  </a:cubicBezTo>
                  <a:close/>
                </a:path>
              </a:pathLst>
            </a:custGeom>
            <a:solidFill>
              <a:srgbClr val="F2E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32"/>
            <p:cNvSpPr/>
            <p:nvPr/>
          </p:nvSpPr>
          <p:spPr>
            <a:xfrm>
              <a:off x="2981268" y="4191411"/>
              <a:ext cx="35481" cy="43079"/>
            </a:xfrm>
            <a:custGeom>
              <a:avLst/>
              <a:gdLst/>
              <a:ahLst/>
              <a:cxnLst/>
              <a:rect l="l" t="t" r="r" b="b"/>
              <a:pathLst>
                <a:path w="948" h="1151" extrusionOk="0">
                  <a:moveTo>
                    <a:pt x="476" y="1"/>
                  </a:moveTo>
                  <a:cubicBezTo>
                    <a:pt x="366" y="1"/>
                    <a:pt x="256" y="61"/>
                    <a:pt x="189" y="173"/>
                  </a:cubicBezTo>
                  <a:cubicBezTo>
                    <a:pt x="166" y="216"/>
                    <a:pt x="146" y="259"/>
                    <a:pt x="126" y="305"/>
                  </a:cubicBezTo>
                  <a:cubicBezTo>
                    <a:pt x="116" y="325"/>
                    <a:pt x="103" y="345"/>
                    <a:pt x="96" y="368"/>
                  </a:cubicBezTo>
                  <a:cubicBezTo>
                    <a:pt x="87" y="398"/>
                    <a:pt x="80" y="428"/>
                    <a:pt x="73" y="458"/>
                  </a:cubicBezTo>
                  <a:cubicBezTo>
                    <a:pt x="41" y="573"/>
                    <a:pt x="21" y="697"/>
                    <a:pt x="7" y="816"/>
                  </a:cubicBezTo>
                  <a:cubicBezTo>
                    <a:pt x="1" y="879"/>
                    <a:pt x="30" y="941"/>
                    <a:pt x="76" y="984"/>
                  </a:cubicBezTo>
                  <a:cubicBezTo>
                    <a:pt x="108" y="1088"/>
                    <a:pt x="212" y="1151"/>
                    <a:pt x="314" y="1151"/>
                  </a:cubicBezTo>
                  <a:cubicBezTo>
                    <a:pt x="355" y="1151"/>
                    <a:pt x="395" y="1141"/>
                    <a:pt x="431" y="1120"/>
                  </a:cubicBezTo>
                  <a:cubicBezTo>
                    <a:pt x="736" y="938"/>
                    <a:pt x="947" y="478"/>
                    <a:pt x="736" y="150"/>
                  </a:cubicBezTo>
                  <a:cubicBezTo>
                    <a:pt x="670" y="48"/>
                    <a:pt x="573" y="1"/>
                    <a:pt x="476" y="1"/>
                  </a:cubicBezTo>
                  <a:close/>
                </a:path>
              </a:pathLst>
            </a:custGeom>
            <a:solidFill>
              <a:srgbClr val="F2E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32"/>
            <p:cNvSpPr/>
            <p:nvPr/>
          </p:nvSpPr>
          <p:spPr>
            <a:xfrm>
              <a:off x="2711820" y="3765548"/>
              <a:ext cx="92521" cy="246872"/>
            </a:xfrm>
            <a:custGeom>
              <a:avLst/>
              <a:gdLst/>
              <a:ahLst/>
              <a:cxnLst/>
              <a:rect l="l" t="t" r="r" b="b"/>
              <a:pathLst>
                <a:path w="2472" h="6596" extrusionOk="0">
                  <a:moveTo>
                    <a:pt x="532" y="0"/>
                  </a:moveTo>
                  <a:cubicBezTo>
                    <a:pt x="509" y="0"/>
                    <a:pt x="487" y="13"/>
                    <a:pt x="480" y="44"/>
                  </a:cubicBezTo>
                  <a:cubicBezTo>
                    <a:pt x="0" y="2405"/>
                    <a:pt x="689" y="4826"/>
                    <a:pt x="2345" y="6577"/>
                  </a:cubicBezTo>
                  <a:cubicBezTo>
                    <a:pt x="2357" y="6590"/>
                    <a:pt x="2371" y="6596"/>
                    <a:pt x="2384" y="6596"/>
                  </a:cubicBezTo>
                  <a:cubicBezTo>
                    <a:pt x="2430" y="6596"/>
                    <a:pt x="2472" y="6534"/>
                    <a:pt x="2431" y="6491"/>
                  </a:cubicBezTo>
                  <a:cubicBezTo>
                    <a:pt x="808" y="4772"/>
                    <a:pt x="126" y="2394"/>
                    <a:pt x="599" y="77"/>
                  </a:cubicBezTo>
                  <a:cubicBezTo>
                    <a:pt x="608" y="31"/>
                    <a:pt x="568" y="0"/>
                    <a:pt x="532" y="0"/>
                  </a:cubicBezTo>
                  <a:close/>
                </a:path>
              </a:pathLst>
            </a:custGeom>
            <a:solidFill>
              <a:srgbClr val="A139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32"/>
            <p:cNvSpPr/>
            <p:nvPr/>
          </p:nvSpPr>
          <p:spPr>
            <a:xfrm>
              <a:off x="3280173" y="3745561"/>
              <a:ext cx="66509" cy="264088"/>
            </a:xfrm>
            <a:custGeom>
              <a:avLst/>
              <a:gdLst/>
              <a:ahLst/>
              <a:cxnLst/>
              <a:rect l="l" t="t" r="r" b="b"/>
              <a:pathLst>
                <a:path w="1777" h="7056" extrusionOk="0">
                  <a:moveTo>
                    <a:pt x="822" y="1"/>
                  </a:moveTo>
                  <a:cubicBezTo>
                    <a:pt x="786" y="1"/>
                    <a:pt x="750" y="30"/>
                    <a:pt x="763" y="74"/>
                  </a:cubicBezTo>
                  <a:cubicBezTo>
                    <a:pt x="1462" y="2312"/>
                    <a:pt x="1661" y="5048"/>
                    <a:pt x="38" y="6949"/>
                  </a:cubicBezTo>
                  <a:cubicBezTo>
                    <a:pt x="0" y="6994"/>
                    <a:pt x="41" y="7055"/>
                    <a:pt x="85" y="7055"/>
                  </a:cubicBezTo>
                  <a:cubicBezTo>
                    <a:pt x="99" y="7055"/>
                    <a:pt x="113" y="7049"/>
                    <a:pt x="124" y="7035"/>
                  </a:cubicBezTo>
                  <a:cubicBezTo>
                    <a:pt x="1777" y="5101"/>
                    <a:pt x="1592" y="2329"/>
                    <a:pt x="879" y="44"/>
                  </a:cubicBezTo>
                  <a:cubicBezTo>
                    <a:pt x="870" y="14"/>
                    <a:pt x="846" y="1"/>
                    <a:pt x="822" y="1"/>
                  </a:cubicBezTo>
                  <a:close/>
                </a:path>
              </a:pathLst>
            </a:custGeom>
            <a:solidFill>
              <a:srgbClr val="A139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32"/>
            <p:cNvSpPr/>
            <p:nvPr/>
          </p:nvSpPr>
          <p:spPr>
            <a:xfrm>
              <a:off x="2987968" y="3948424"/>
              <a:ext cx="74406" cy="399052"/>
            </a:xfrm>
            <a:custGeom>
              <a:avLst/>
              <a:gdLst/>
              <a:ahLst/>
              <a:cxnLst/>
              <a:rect l="l" t="t" r="r" b="b"/>
              <a:pathLst>
                <a:path w="1988" h="10662" extrusionOk="0">
                  <a:moveTo>
                    <a:pt x="1063" y="1"/>
                  </a:moveTo>
                  <a:cubicBezTo>
                    <a:pt x="1028" y="1"/>
                    <a:pt x="990" y="30"/>
                    <a:pt x="1000" y="75"/>
                  </a:cubicBezTo>
                  <a:cubicBezTo>
                    <a:pt x="1861" y="3592"/>
                    <a:pt x="1520" y="7274"/>
                    <a:pt x="24" y="10569"/>
                  </a:cubicBezTo>
                  <a:cubicBezTo>
                    <a:pt x="1" y="10617"/>
                    <a:pt x="43" y="10661"/>
                    <a:pt x="83" y="10661"/>
                  </a:cubicBezTo>
                  <a:cubicBezTo>
                    <a:pt x="101" y="10661"/>
                    <a:pt x="119" y="10652"/>
                    <a:pt x="129" y="10629"/>
                  </a:cubicBezTo>
                  <a:cubicBezTo>
                    <a:pt x="1639" y="7304"/>
                    <a:pt x="1988" y="3592"/>
                    <a:pt x="1120" y="45"/>
                  </a:cubicBezTo>
                  <a:cubicBezTo>
                    <a:pt x="1112" y="14"/>
                    <a:pt x="1088" y="1"/>
                    <a:pt x="1063" y="1"/>
                  </a:cubicBezTo>
                  <a:close/>
                </a:path>
              </a:pathLst>
            </a:custGeom>
            <a:solidFill>
              <a:srgbClr val="A139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32"/>
            <p:cNvSpPr/>
            <p:nvPr/>
          </p:nvSpPr>
          <p:spPr>
            <a:xfrm>
              <a:off x="2621617" y="4161356"/>
              <a:ext cx="91473" cy="43229"/>
            </a:xfrm>
            <a:custGeom>
              <a:avLst/>
              <a:gdLst/>
              <a:ahLst/>
              <a:cxnLst/>
              <a:rect l="l" t="t" r="r" b="b"/>
              <a:pathLst>
                <a:path w="2444" h="1155" extrusionOk="0">
                  <a:moveTo>
                    <a:pt x="89" y="1"/>
                  </a:moveTo>
                  <a:cubicBezTo>
                    <a:pt x="36" y="1"/>
                    <a:pt x="0" y="81"/>
                    <a:pt x="59" y="112"/>
                  </a:cubicBezTo>
                  <a:cubicBezTo>
                    <a:pt x="791" y="526"/>
                    <a:pt x="1553" y="873"/>
                    <a:pt x="2344" y="1151"/>
                  </a:cubicBezTo>
                  <a:cubicBezTo>
                    <a:pt x="2351" y="1153"/>
                    <a:pt x="2357" y="1154"/>
                    <a:pt x="2363" y="1154"/>
                  </a:cubicBezTo>
                  <a:cubicBezTo>
                    <a:pt x="2425" y="1154"/>
                    <a:pt x="2443" y="1056"/>
                    <a:pt x="2378" y="1032"/>
                  </a:cubicBezTo>
                  <a:cubicBezTo>
                    <a:pt x="1592" y="757"/>
                    <a:pt x="844" y="416"/>
                    <a:pt x="119" y="9"/>
                  </a:cubicBezTo>
                  <a:cubicBezTo>
                    <a:pt x="109" y="3"/>
                    <a:pt x="99" y="1"/>
                    <a:pt x="89" y="1"/>
                  </a:cubicBezTo>
                  <a:close/>
                </a:path>
              </a:pathLst>
            </a:custGeom>
            <a:solidFill>
              <a:srgbClr val="A139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32"/>
            <p:cNvSpPr/>
            <p:nvPr/>
          </p:nvSpPr>
          <p:spPr>
            <a:xfrm>
              <a:off x="2611548" y="3730589"/>
              <a:ext cx="4491" cy="20810"/>
            </a:xfrm>
            <a:custGeom>
              <a:avLst/>
              <a:gdLst/>
              <a:ahLst/>
              <a:cxnLst/>
              <a:rect l="l" t="t" r="r" b="b"/>
              <a:pathLst>
                <a:path w="120" h="556" extrusionOk="0">
                  <a:moveTo>
                    <a:pt x="60" y="1"/>
                  </a:moveTo>
                  <a:cubicBezTo>
                    <a:pt x="30" y="1"/>
                    <a:pt x="0" y="21"/>
                    <a:pt x="0" y="60"/>
                  </a:cubicBezTo>
                  <a:lnTo>
                    <a:pt x="0" y="497"/>
                  </a:lnTo>
                  <a:cubicBezTo>
                    <a:pt x="0" y="536"/>
                    <a:pt x="30" y="556"/>
                    <a:pt x="61" y="556"/>
                  </a:cubicBezTo>
                  <a:cubicBezTo>
                    <a:pt x="90" y="556"/>
                    <a:pt x="119" y="537"/>
                    <a:pt x="119" y="497"/>
                  </a:cubicBezTo>
                  <a:lnTo>
                    <a:pt x="119" y="60"/>
                  </a:lnTo>
                  <a:cubicBezTo>
                    <a:pt x="119" y="21"/>
                    <a:pt x="89" y="1"/>
                    <a:pt x="60" y="1"/>
                  </a:cubicBezTo>
                  <a:close/>
                </a:path>
              </a:pathLst>
            </a:custGeom>
            <a:solidFill>
              <a:srgbClr val="A139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32"/>
            <p:cNvSpPr/>
            <p:nvPr/>
          </p:nvSpPr>
          <p:spPr>
            <a:xfrm>
              <a:off x="2626557" y="3731600"/>
              <a:ext cx="6250" cy="20847"/>
            </a:xfrm>
            <a:custGeom>
              <a:avLst/>
              <a:gdLst/>
              <a:ahLst/>
              <a:cxnLst/>
              <a:rect l="l" t="t" r="r" b="b"/>
              <a:pathLst>
                <a:path w="167" h="557" extrusionOk="0">
                  <a:moveTo>
                    <a:pt x="92" y="0"/>
                  </a:moveTo>
                  <a:cubicBezTo>
                    <a:pt x="68" y="0"/>
                    <a:pt x="46" y="13"/>
                    <a:pt x="40" y="43"/>
                  </a:cubicBezTo>
                  <a:cubicBezTo>
                    <a:pt x="10" y="195"/>
                    <a:pt x="0" y="345"/>
                    <a:pt x="10" y="497"/>
                  </a:cubicBezTo>
                  <a:cubicBezTo>
                    <a:pt x="11" y="536"/>
                    <a:pt x="43" y="556"/>
                    <a:pt x="73" y="556"/>
                  </a:cubicBezTo>
                  <a:cubicBezTo>
                    <a:pt x="103" y="556"/>
                    <a:pt x="132" y="536"/>
                    <a:pt x="129" y="497"/>
                  </a:cubicBezTo>
                  <a:cubicBezTo>
                    <a:pt x="123" y="354"/>
                    <a:pt x="129" y="215"/>
                    <a:pt x="159" y="76"/>
                  </a:cubicBezTo>
                  <a:cubicBezTo>
                    <a:pt x="167" y="30"/>
                    <a:pt x="128" y="0"/>
                    <a:pt x="92" y="0"/>
                  </a:cubicBezTo>
                  <a:close/>
                </a:path>
              </a:pathLst>
            </a:custGeom>
            <a:solidFill>
              <a:srgbClr val="A139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32"/>
            <p:cNvSpPr/>
            <p:nvPr/>
          </p:nvSpPr>
          <p:spPr>
            <a:xfrm>
              <a:off x="2634979" y="3699973"/>
              <a:ext cx="4604" cy="25862"/>
            </a:xfrm>
            <a:custGeom>
              <a:avLst/>
              <a:gdLst/>
              <a:ahLst/>
              <a:cxnLst/>
              <a:rect l="l" t="t" r="r" b="b"/>
              <a:pathLst>
                <a:path w="123" h="691" extrusionOk="0">
                  <a:moveTo>
                    <a:pt x="61" y="0"/>
                  </a:moveTo>
                  <a:cubicBezTo>
                    <a:pt x="31" y="0"/>
                    <a:pt x="0" y="19"/>
                    <a:pt x="0" y="57"/>
                  </a:cubicBezTo>
                  <a:lnTo>
                    <a:pt x="0" y="634"/>
                  </a:lnTo>
                  <a:cubicBezTo>
                    <a:pt x="0" y="671"/>
                    <a:pt x="31" y="690"/>
                    <a:pt x="61" y="690"/>
                  </a:cubicBezTo>
                  <a:cubicBezTo>
                    <a:pt x="92" y="690"/>
                    <a:pt x="123" y="671"/>
                    <a:pt x="123" y="634"/>
                  </a:cubicBezTo>
                  <a:lnTo>
                    <a:pt x="123" y="57"/>
                  </a:lnTo>
                  <a:cubicBezTo>
                    <a:pt x="123" y="19"/>
                    <a:pt x="92" y="0"/>
                    <a:pt x="61" y="0"/>
                  </a:cubicBezTo>
                  <a:close/>
                </a:path>
              </a:pathLst>
            </a:custGeom>
            <a:solidFill>
              <a:srgbClr val="A139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32"/>
            <p:cNvSpPr/>
            <p:nvPr/>
          </p:nvSpPr>
          <p:spPr>
            <a:xfrm>
              <a:off x="2657511" y="3865669"/>
              <a:ext cx="4641" cy="16655"/>
            </a:xfrm>
            <a:custGeom>
              <a:avLst/>
              <a:gdLst/>
              <a:ahLst/>
              <a:cxnLst/>
              <a:rect l="l" t="t" r="r" b="b"/>
              <a:pathLst>
                <a:path w="124" h="445" extrusionOk="0">
                  <a:moveTo>
                    <a:pt x="62" y="1"/>
                  </a:moveTo>
                  <a:cubicBezTo>
                    <a:pt x="31" y="1"/>
                    <a:pt x="1" y="19"/>
                    <a:pt x="1" y="57"/>
                  </a:cubicBezTo>
                  <a:lnTo>
                    <a:pt x="1" y="385"/>
                  </a:lnTo>
                  <a:cubicBezTo>
                    <a:pt x="1" y="425"/>
                    <a:pt x="31" y="445"/>
                    <a:pt x="62" y="445"/>
                  </a:cubicBezTo>
                  <a:cubicBezTo>
                    <a:pt x="93" y="445"/>
                    <a:pt x="123" y="425"/>
                    <a:pt x="123" y="385"/>
                  </a:cubicBezTo>
                  <a:lnTo>
                    <a:pt x="123" y="57"/>
                  </a:lnTo>
                  <a:cubicBezTo>
                    <a:pt x="123" y="19"/>
                    <a:pt x="93" y="1"/>
                    <a:pt x="62" y="1"/>
                  </a:cubicBezTo>
                  <a:close/>
                </a:path>
              </a:pathLst>
            </a:custGeom>
            <a:solidFill>
              <a:srgbClr val="A139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32"/>
            <p:cNvSpPr/>
            <p:nvPr/>
          </p:nvSpPr>
          <p:spPr>
            <a:xfrm>
              <a:off x="2672894" y="3854366"/>
              <a:ext cx="4604" cy="20772"/>
            </a:xfrm>
            <a:custGeom>
              <a:avLst/>
              <a:gdLst/>
              <a:ahLst/>
              <a:cxnLst/>
              <a:rect l="l" t="t" r="r" b="b"/>
              <a:pathLst>
                <a:path w="123" h="555" extrusionOk="0">
                  <a:moveTo>
                    <a:pt x="62" y="1"/>
                  </a:moveTo>
                  <a:cubicBezTo>
                    <a:pt x="31" y="1"/>
                    <a:pt x="1" y="20"/>
                    <a:pt x="1" y="58"/>
                  </a:cubicBezTo>
                  <a:lnTo>
                    <a:pt x="1" y="495"/>
                  </a:lnTo>
                  <a:cubicBezTo>
                    <a:pt x="1" y="535"/>
                    <a:pt x="31" y="555"/>
                    <a:pt x="62" y="555"/>
                  </a:cubicBezTo>
                  <a:cubicBezTo>
                    <a:pt x="92" y="555"/>
                    <a:pt x="123" y="535"/>
                    <a:pt x="123" y="495"/>
                  </a:cubicBezTo>
                  <a:lnTo>
                    <a:pt x="123" y="58"/>
                  </a:lnTo>
                  <a:cubicBezTo>
                    <a:pt x="123" y="20"/>
                    <a:pt x="92" y="1"/>
                    <a:pt x="62" y="1"/>
                  </a:cubicBezTo>
                  <a:close/>
                </a:path>
              </a:pathLst>
            </a:custGeom>
            <a:solidFill>
              <a:srgbClr val="A139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32"/>
            <p:cNvSpPr/>
            <p:nvPr/>
          </p:nvSpPr>
          <p:spPr>
            <a:xfrm>
              <a:off x="2606308" y="4009844"/>
              <a:ext cx="4678" cy="27958"/>
            </a:xfrm>
            <a:custGeom>
              <a:avLst/>
              <a:gdLst/>
              <a:ahLst/>
              <a:cxnLst/>
              <a:rect l="l" t="t" r="r" b="b"/>
              <a:pathLst>
                <a:path w="125" h="747" extrusionOk="0">
                  <a:moveTo>
                    <a:pt x="63" y="0"/>
                  </a:moveTo>
                  <a:cubicBezTo>
                    <a:pt x="32" y="0"/>
                    <a:pt x="1" y="20"/>
                    <a:pt x="1" y="60"/>
                  </a:cubicBezTo>
                  <a:lnTo>
                    <a:pt x="1" y="689"/>
                  </a:lnTo>
                  <a:cubicBezTo>
                    <a:pt x="1" y="727"/>
                    <a:pt x="32" y="746"/>
                    <a:pt x="63" y="746"/>
                  </a:cubicBezTo>
                  <a:cubicBezTo>
                    <a:pt x="93" y="746"/>
                    <a:pt x="124" y="727"/>
                    <a:pt x="124" y="689"/>
                  </a:cubicBezTo>
                  <a:lnTo>
                    <a:pt x="124" y="60"/>
                  </a:lnTo>
                  <a:cubicBezTo>
                    <a:pt x="124" y="20"/>
                    <a:pt x="93" y="0"/>
                    <a:pt x="63" y="0"/>
                  </a:cubicBezTo>
                  <a:close/>
                </a:path>
              </a:pathLst>
            </a:custGeom>
            <a:solidFill>
              <a:srgbClr val="A139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32"/>
            <p:cNvSpPr/>
            <p:nvPr/>
          </p:nvSpPr>
          <p:spPr>
            <a:xfrm>
              <a:off x="2625360" y="4013924"/>
              <a:ext cx="7036" cy="18901"/>
            </a:xfrm>
            <a:custGeom>
              <a:avLst/>
              <a:gdLst/>
              <a:ahLst/>
              <a:cxnLst/>
              <a:rect l="l" t="t" r="r" b="b"/>
              <a:pathLst>
                <a:path w="188" h="505" extrusionOk="0">
                  <a:moveTo>
                    <a:pt x="77" y="1"/>
                  </a:moveTo>
                  <a:cubicBezTo>
                    <a:pt x="41" y="1"/>
                    <a:pt x="1" y="31"/>
                    <a:pt x="9" y="77"/>
                  </a:cubicBezTo>
                  <a:cubicBezTo>
                    <a:pt x="25" y="206"/>
                    <a:pt x="45" y="332"/>
                    <a:pt x="62" y="461"/>
                  </a:cubicBezTo>
                  <a:cubicBezTo>
                    <a:pt x="67" y="491"/>
                    <a:pt x="88" y="504"/>
                    <a:pt x="112" y="504"/>
                  </a:cubicBezTo>
                  <a:cubicBezTo>
                    <a:pt x="147" y="504"/>
                    <a:pt x="187" y="474"/>
                    <a:pt x="181" y="428"/>
                  </a:cubicBezTo>
                  <a:cubicBezTo>
                    <a:pt x="161" y="299"/>
                    <a:pt x="144" y="173"/>
                    <a:pt x="125" y="44"/>
                  </a:cubicBezTo>
                  <a:cubicBezTo>
                    <a:pt x="121" y="14"/>
                    <a:pt x="100" y="1"/>
                    <a:pt x="77" y="1"/>
                  </a:cubicBezTo>
                  <a:close/>
                </a:path>
              </a:pathLst>
            </a:custGeom>
            <a:solidFill>
              <a:srgbClr val="A139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32"/>
            <p:cNvSpPr/>
            <p:nvPr/>
          </p:nvSpPr>
          <p:spPr>
            <a:xfrm>
              <a:off x="2636102" y="3976084"/>
              <a:ext cx="5951" cy="29006"/>
            </a:xfrm>
            <a:custGeom>
              <a:avLst/>
              <a:gdLst/>
              <a:ahLst/>
              <a:cxnLst/>
              <a:rect l="l" t="t" r="r" b="b"/>
              <a:pathLst>
                <a:path w="159" h="775" extrusionOk="0">
                  <a:moveTo>
                    <a:pt x="58" y="1"/>
                  </a:moveTo>
                  <a:cubicBezTo>
                    <a:pt x="28" y="1"/>
                    <a:pt x="0" y="20"/>
                    <a:pt x="4" y="58"/>
                  </a:cubicBezTo>
                  <a:cubicBezTo>
                    <a:pt x="30" y="277"/>
                    <a:pt x="36" y="495"/>
                    <a:pt x="24" y="717"/>
                  </a:cubicBezTo>
                  <a:cubicBezTo>
                    <a:pt x="22" y="755"/>
                    <a:pt x="51" y="774"/>
                    <a:pt x="82" y="774"/>
                  </a:cubicBezTo>
                  <a:cubicBezTo>
                    <a:pt x="113" y="774"/>
                    <a:pt x="144" y="755"/>
                    <a:pt x="146" y="717"/>
                  </a:cubicBezTo>
                  <a:cubicBezTo>
                    <a:pt x="159" y="495"/>
                    <a:pt x="152" y="277"/>
                    <a:pt x="126" y="58"/>
                  </a:cubicBezTo>
                  <a:cubicBezTo>
                    <a:pt x="121" y="20"/>
                    <a:pt x="89" y="1"/>
                    <a:pt x="58" y="1"/>
                  </a:cubicBezTo>
                  <a:close/>
                </a:path>
              </a:pathLst>
            </a:custGeom>
            <a:solidFill>
              <a:srgbClr val="A139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32"/>
            <p:cNvSpPr/>
            <p:nvPr/>
          </p:nvSpPr>
          <p:spPr>
            <a:xfrm>
              <a:off x="3107140" y="4183738"/>
              <a:ext cx="8271" cy="22906"/>
            </a:xfrm>
            <a:custGeom>
              <a:avLst/>
              <a:gdLst/>
              <a:ahLst/>
              <a:cxnLst/>
              <a:rect l="l" t="t" r="r" b="b"/>
              <a:pathLst>
                <a:path w="221" h="612" extrusionOk="0">
                  <a:moveTo>
                    <a:pt x="159" y="0"/>
                  </a:moveTo>
                  <a:cubicBezTo>
                    <a:pt x="129" y="0"/>
                    <a:pt x="98" y="20"/>
                    <a:pt x="98" y="60"/>
                  </a:cubicBezTo>
                  <a:cubicBezTo>
                    <a:pt x="95" y="222"/>
                    <a:pt x="68" y="381"/>
                    <a:pt x="16" y="537"/>
                  </a:cubicBezTo>
                  <a:cubicBezTo>
                    <a:pt x="1" y="581"/>
                    <a:pt x="39" y="611"/>
                    <a:pt x="77" y="611"/>
                  </a:cubicBezTo>
                  <a:cubicBezTo>
                    <a:pt x="101" y="611"/>
                    <a:pt x="125" y="599"/>
                    <a:pt x="135" y="570"/>
                  </a:cubicBezTo>
                  <a:cubicBezTo>
                    <a:pt x="187" y="405"/>
                    <a:pt x="217" y="232"/>
                    <a:pt x="221" y="60"/>
                  </a:cubicBezTo>
                  <a:cubicBezTo>
                    <a:pt x="221" y="20"/>
                    <a:pt x="190" y="0"/>
                    <a:pt x="159" y="0"/>
                  </a:cubicBezTo>
                  <a:close/>
                </a:path>
              </a:pathLst>
            </a:custGeom>
            <a:solidFill>
              <a:srgbClr val="A139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32"/>
            <p:cNvSpPr/>
            <p:nvPr/>
          </p:nvSpPr>
          <p:spPr>
            <a:xfrm>
              <a:off x="3124470" y="4188903"/>
              <a:ext cx="7411" cy="17628"/>
            </a:xfrm>
            <a:custGeom>
              <a:avLst/>
              <a:gdLst/>
              <a:ahLst/>
              <a:cxnLst/>
              <a:rect l="l" t="t" r="r" b="b"/>
              <a:pathLst>
                <a:path w="198" h="471" extrusionOk="0">
                  <a:moveTo>
                    <a:pt x="128" y="1"/>
                  </a:moveTo>
                  <a:cubicBezTo>
                    <a:pt x="97" y="1"/>
                    <a:pt x="67" y="20"/>
                    <a:pt x="69" y="58"/>
                  </a:cubicBezTo>
                  <a:cubicBezTo>
                    <a:pt x="75" y="177"/>
                    <a:pt x="59" y="287"/>
                    <a:pt x="16" y="399"/>
                  </a:cubicBezTo>
                  <a:cubicBezTo>
                    <a:pt x="0" y="442"/>
                    <a:pt x="37" y="471"/>
                    <a:pt x="74" y="471"/>
                  </a:cubicBezTo>
                  <a:cubicBezTo>
                    <a:pt x="99" y="471"/>
                    <a:pt x="125" y="458"/>
                    <a:pt x="135" y="429"/>
                  </a:cubicBezTo>
                  <a:cubicBezTo>
                    <a:pt x="178" y="310"/>
                    <a:pt x="198" y="187"/>
                    <a:pt x="191" y="58"/>
                  </a:cubicBezTo>
                  <a:cubicBezTo>
                    <a:pt x="190" y="20"/>
                    <a:pt x="158" y="1"/>
                    <a:pt x="128" y="1"/>
                  </a:cubicBezTo>
                  <a:close/>
                </a:path>
              </a:pathLst>
            </a:custGeom>
            <a:solidFill>
              <a:srgbClr val="A139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32"/>
            <p:cNvSpPr/>
            <p:nvPr/>
          </p:nvSpPr>
          <p:spPr>
            <a:xfrm>
              <a:off x="2887659" y="4240068"/>
              <a:ext cx="6026" cy="17853"/>
            </a:xfrm>
            <a:custGeom>
              <a:avLst/>
              <a:gdLst/>
              <a:ahLst/>
              <a:cxnLst/>
              <a:rect l="l" t="t" r="r" b="b"/>
              <a:pathLst>
                <a:path w="161" h="477" extrusionOk="0">
                  <a:moveTo>
                    <a:pt x="80" y="0"/>
                  </a:moveTo>
                  <a:cubicBezTo>
                    <a:pt x="50" y="0"/>
                    <a:pt x="21" y="19"/>
                    <a:pt x="25" y="59"/>
                  </a:cubicBezTo>
                  <a:cubicBezTo>
                    <a:pt x="38" y="175"/>
                    <a:pt x="34" y="287"/>
                    <a:pt x="11" y="399"/>
                  </a:cubicBezTo>
                  <a:cubicBezTo>
                    <a:pt x="1" y="446"/>
                    <a:pt x="41" y="476"/>
                    <a:pt x="76" y="476"/>
                  </a:cubicBezTo>
                  <a:cubicBezTo>
                    <a:pt x="100" y="476"/>
                    <a:pt x="122" y="463"/>
                    <a:pt x="127" y="433"/>
                  </a:cubicBezTo>
                  <a:cubicBezTo>
                    <a:pt x="153" y="307"/>
                    <a:pt x="160" y="184"/>
                    <a:pt x="147" y="59"/>
                  </a:cubicBezTo>
                  <a:cubicBezTo>
                    <a:pt x="144" y="20"/>
                    <a:pt x="111" y="0"/>
                    <a:pt x="80" y="0"/>
                  </a:cubicBezTo>
                  <a:close/>
                </a:path>
              </a:pathLst>
            </a:custGeom>
            <a:solidFill>
              <a:srgbClr val="A139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32"/>
            <p:cNvSpPr/>
            <p:nvPr/>
          </p:nvSpPr>
          <p:spPr>
            <a:xfrm>
              <a:off x="2899374" y="4245196"/>
              <a:ext cx="6250" cy="13549"/>
            </a:xfrm>
            <a:custGeom>
              <a:avLst/>
              <a:gdLst/>
              <a:ahLst/>
              <a:cxnLst/>
              <a:rect l="l" t="t" r="r" b="b"/>
              <a:pathLst>
                <a:path w="167" h="362" extrusionOk="0">
                  <a:moveTo>
                    <a:pt x="75" y="1"/>
                  </a:moveTo>
                  <a:cubicBezTo>
                    <a:pt x="38" y="1"/>
                    <a:pt x="1" y="30"/>
                    <a:pt x="13" y="74"/>
                  </a:cubicBezTo>
                  <a:cubicBezTo>
                    <a:pt x="33" y="150"/>
                    <a:pt x="43" y="226"/>
                    <a:pt x="46" y="302"/>
                  </a:cubicBezTo>
                  <a:cubicBezTo>
                    <a:pt x="46" y="342"/>
                    <a:pt x="77" y="362"/>
                    <a:pt x="107" y="362"/>
                  </a:cubicBezTo>
                  <a:cubicBezTo>
                    <a:pt x="137" y="362"/>
                    <a:pt x="167" y="342"/>
                    <a:pt x="165" y="302"/>
                  </a:cubicBezTo>
                  <a:cubicBezTo>
                    <a:pt x="165" y="216"/>
                    <a:pt x="155" y="130"/>
                    <a:pt x="132" y="44"/>
                  </a:cubicBezTo>
                  <a:cubicBezTo>
                    <a:pt x="123" y="14"/>
                    <a:pt x="99" y="1"/>
                    <a:pt x="75" y="1"/>
                  </a:cubicBezTo>
                  <a:close/>
                </a:path>
              </a:pathLst>
            </a:custGeom>
            <a:solidFill>
              <a:srgbClr val="A139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32"/>
            <p:cNvSpPr/>
            <p:nvPr/>
          </p:nvSpPr>
          <p:spPr>
            <a:xfrm>
              <a:off x="2907272" y="4217536"/>
              <a:ext cx="5801" cy="13624"/>
            </a:xfrm>
            <a:custGeom>
              <a:avLst/>
              <a:gdLst/>
              <a:ahLst/>
              <a:cxnLst/>
              <a:rect l="l" t="t" r="r" b="b"/>
              <a:pathLst>
                <a:path w="155" h="364" extrusionOk="0">
                  <a:moveTo>
                    <a:pt x="96" y="1"/>
                  </a:moveTo>
                  <a:cubicBezTo>
                    <a:pt x="66" y="1"/>
                    <a:pt x="34" y="20"/>
                    <a:pt x="31" y="58"/>
                  </a:cubicBezTo>
                  <a:cubicBezTo>
                    <a:pt x="20" y="141"/>
                    <a:pt x="14" y="223"/>
                    <a:pt x="4" y="306"/>
                  </a:cubicBezTo>
                  <a:cubicBezTo>
                    <a:pt x="0" y="344"/>
                    <a:pt x="29" y="363"/>
                    <a:pt x="59" y="363"/>
                  </a:cubicBezTo>
                  <a:cubicBezTo>
                    <a:pt x="89" y="363"/>
                    <a:pt x="121" y="344"/>
                    <a:pt x="126" y="306"/>
                  </a:cubicBezTo>
                  <a:cubicBezTo>
                    <a:pt x="133" y="223"/>
                    <a:pt x="143" y="141"/>
                    <a:pt x="150" y="58"/>
                  </a:cubicBezTo>
                  <a:cubicBezTo>
                    <a:pt x="155" y="20"/>
                    <a:pt x="126" y="1"/>
                    <a:pt x="96" y="1"/>
                  </a:cubicBezTo>
                  <a:close/>
                </a:path>
              </a:pathLst>
            </a:custGeom>
            <a:solidFill>
              <a:srgbClr val="A139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32"/>
            <p:cNvSpPr/>
            <p:nvPr/>
          </p:nvSpPr>
          <p:spPr>
            <a:xfrm>
              <a:off x="3357613" y="3695893"/>
              <a:ext cx="6438" cy="18826"/>
            </a:xfrm>
            <a:custGeom>
              <a:avLst/>
              <a:gdLst/>
              <a:ahLst/>
              <a:cxnLst/>
              <a:rect l="l" t="t" r="r" b="b"/>
              <a:pathLst>
                <a:path w="172" h="503" extrusionOk="0">
                  <a:moveTo>
                    <a:pt x="74" y="0"/>
                  </a:moveTo>
                  <a:cubicBezTo>
                    <a:pt x="38" y="0"/>
                    <a:pt x="0" y="30"/>
                    <a:pt x="12" y="77"/>
                  </a:cubicBezTo>
                  <a:cubicBezTo>
                    <a:pt x="42" y="193"/>
                    <a:pt x="49" y="309"/>
                    <a:pt x="29" y="425"/>
                  </a:cubicBezTo>
                  <a:cubicBezTo>
                    <a:pt x="21" y="472"/>
                    <a:pt x="60" y="503"/>
                    <a:pt x="96" y="503"/>
                  </a:cubicBezTo>
                  <a:cubicBezTo>
                    <a:pt x="120" y="503"/>
                    <a:pt x="143" y="489"/>
                    <a:pt x="148" y="457"/>
                  </a:cubicBezTo>
                  <a:cubicBezTo>
                    <a:pt x="171" y="318"/>
                    <a:pt x="168" y="182"/>
                    <a:pt x="128" y="43"/>
                  </a:cubicBezTo>
                  <a:cubicBezTo>
                    <a:pt x="120" y="13"/>
                    <a:pt x="97" y="0"/>
                    <a:pt x="74" y="0"/>
                  </a:cubicBezTo>
                  <a:close/>
                </a:path>
              </a:pathLst>
            </a:custGeom>
            <a:solidFill>
              <a:srgbClr val="A139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32"/>
            <p:cNvSpPr/>
            <p:nvPr/>
          </p:nvSpPr>
          <p:spPr>
            <a:xfrm>
              <a:off x="3370338" y="3698887"/>
              <a:ext cx="6026" cy="20772"/>
            </a:xfrm>
            <a:custGeom>
              <a:avLst/>
              <a:gdLst/>
              <a:ahLst/>
              <a:cxnLst/>
              <a:rect l="l" t="t" r="r" b="b"/>
              <a:pathLst>
                <a:path w="161" h="555" extrusionOk="0">
                  <a:moveTo>
                    <a:pt x="59" y="1"/>
                  </a:moveTo>
                  <a:cubicBezTo>
                    <a:pt x="29" y="1"/>
                    <a:pt x="0" y="20"/>
                    <a:pt x="4" y="59"/>
                  </a:cubicBezTo>
                  <a:cubicBezTo>
                    <a:pt x="13" y="206"/>
                    <a:pt x="27" y="351"/>
                    <a:pt x="37" y="496"/>
                  </a:cubicBezTo>
                  <a:cubicBezTo>
                    <a:pt x="40" y="535"/>
                    <a:pt x="72" y="555"/>
                    <a:pt x="103" y="555"/>
                  </a:cubicBezTo>
                  <a:cubicBezTo>
                    <a:pt x="133" y="555"/>
                    <a:pt x="161" y="536"/>
                    <a:pt x="159" y="496"/>
                  </a:cubicBezTo>
                  <a:cubicBezTo>
                    <a:pt x="146" y="351"/>
                    <a:pt x="136" y="206"/>
                    <a:pt x="126" y="59"/>
                  </a:cubicBezTo>
                  <a:cubicBezTo>
                    <a:pt x="123" y="21"/>
                    <a:pt x="90" y="1"/>
                    <a:pt x="59" y="1"/>
                  </a:cubicBezTo>
                  <a:close/>
                </a:path>
              </a:pathLst>
            </a:custGeom>
            <a:solidFill>
              <a:srgbClr val="A139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32"/>
            <p:cNvSpPr/>
            <p:nvPr/>
          </p:nvSpPr>
          <p:spPr>
            <a:xfrm>
              <a:off x="3379733" y="3663031"/>
              <a:ext cx="4491" cy="21858"/>
            </a:xfrm>
            <a:custGeom>
              <a:avLst/>
              <a:gdLst/>
              <a:ahLst/>
              <a:cxnLst/>
              <a:rect l="l" t="t" r="r" b="b"/>
              <a:pathLst>
                <a:path w="120" h="584" extrusionOk="0">
                  <a:moveTo>
                    <a:pt x="60" y="1"/>
                  </a:moveTo>
                  <a:cubicBezTo>
                    <a:pt x="30" y="1"/>
                    <a:pt x="1" y="21"/>
                    <a:pt x="1" y="60"/>
                  </a:cubicBezTo>
                  <a:lnTo>
                    <a:pt x="1" y="524"/>
                  </a:lnTo>
                  <a:cubicBezTo>
                    <a:pt x="1" y="564"/>
                    <a:pt x="30" y="583"/>
                    <a:pt x="60" y="583"/>
                  </a:cubicBezTo>
                  <a:cubicBezTo>
                    <a:pt x="90" y="583"/>
                    <a:pt x="120" y="564"/>
                    <a:pt x="120" y="524"/>
                  </a:cubicBezTo>
                  <a:lnTo>
                    <a:pt x="120" y="60"/>
                  </a:lnTo>
                  <a:cubicBezTo>
                    <a:pt x="120" y="21"/>
                    <a:pt x="90" y="1"/>
                    <a:pt x="60" y="1"/>
                  </a:cubicBezTo>
                  <a:close/>
                </a:path>
              </a:pathLst>
            </a:custGeom>
            <a:solidFill>
              <a:srgbClr val="A139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32"/>
            <p:cNvSpPr/>
            <p:nvPr/>
          </p:nvSpPr>
          <p:spPr>
            <a:xfrm>
              <a:off x="2656014" y="4223749"/>
              <a:ext cx="684100" cy="132456"/>
            </a:xfrm>
            <a:custGeom>
              <a:avLst/>
              <a:gdLst/>
              <a:ahLst/>
              <a:cxnLst/>
              <a:rect l="l" t="t" r="r" b="b"/>
              <a:pathLst>
                <a:path w="18278" h="3539" extrusionOk="0">
                  <a:moveTo>
                    <a:pt x="1" y="1"/>
                  </a:moveTo>
                  <a:lnTo>
                    <a:pt x="1" y="1"/>
                  </a:lnTo>
                  <a:cubicBezTo>
                    <a:pt x="1233" y="1488"/>
                    <a:pt x="3541" y="3349"/>
                    <a:pt x="8793" y="3524"/>
                  </a:cubicBezTo>
                  <a:cubicBezTo>
                    <a:pt x="9085" y="3534"/>
                    <a:pt x="9369" y="3538"/>
                    <a:pt x="9644" y="3538"/>
                  </a:cubicBezTo>
                  <a:cubicBezTo>
                    <a:pt x="16373" y="3538"/>
                    <a:pt x="18277" y="770"/>
                    <a:pt x="18277" y="770"/>
                  </a:cubicBezTo>
                  <a:lnTo>
                    <a:pt x="18277" y="770"/>
                  </a:lnTo>
                  <a:cubicBezTo>
                    <a:pt x="18277" y="770"/>
                    <a:pt x="15184" y="2419"/>
                    <a:pt x="9435" y="2640"/>
                  </a:cubicBezTo>
                  <a:cubicBezTo>
                    <a:pt x="9224" y="2648"/>
                    <a:pt x="9015" y="2652"/>
                    <a:pt x="8809" y="2652"/>
                  </a:cubicBezTo>
                  <a:cubicBezTo>
                    <a:pt x="3421" y="2652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69B7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32"/>
            <p:cNvSpPr/>
            <p:nvPr/>
          </p:nvSpPr>
          <p:spPr>
            <a:xfrm>
              <a:off x="2891402" y="4287602"/>
              <a:ext cx="192639" cy="91847"/>
            </a:xfrm>
            <a:custGeom>
              <a:avLst/>
              <a:gdLst/>
              <a:ahLst/>
              <a:cxnLst/>
              <a:rect l="l" t="t" r="r" b="b"/>
              <a:pathLst>
                <a:path w="5147" h="2454" extrusionOk="0">
                  <a:moveTo>
                    <a:pt x="773" y="577"/>
                  </a:moveTo>
                  <a:lnTo>
                    <a:pt x="4111" y="749"/>
                  </a:lnTo>
                  <a:lnTo>
                    <a:pt x="3938" y="1875"/>
                  </a:lnTo>
                  <a:lnTo>
                    <a:pt x="888" y="1752"/>
                  </a:lnTo>
                  <a:lnTo>
                    <a:pt x="773" y="577"/>
                  </a:lnTo>
                  <a:close/>
                  <a:moveTo>
                    <a:pt x="1" y="1"/>
                  </a:moveTo>
                  <a:lnTo>
                    <a:pt x="196" y="2180"/>
                  </a:lnTo>
                  <a:lnTo>
                    <a:pt x="4802" y="2454"/>
                  </a:lnTo>
                  <a:lnTo>
                    <a:pt x="5147" y="30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2E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32"/>
            <p:cNvSpPr/>
            <p:nvPr/>
          </p:nvSpPr>
          <p:spPr>
            <a:xfrm>
              <a:off x="2666718" y="3172303"/>
              <a:ext cx="712657" cy="643790"/>
            </a:xfrm>
            <a:custGeom>
              <a:avLst/>
              <a:gdLst/>
              <a:ahLst/>
              <a:cxnLst/>
              <a:rect l="l" t="t" r="r" b="b"/>
              <a:pathLst>
                <a:path w="19041" h="17201" extrusionOk="0">
                  <a:moveTo>
                    <a:pt x="8482" y="0"/>
                  </a:moveTo>
                  <a:cubicBezTo>
                    <a:pt x="5842" y="0"/>
                    <a:pt x="4427" y="1330"/>
                    <a:pt x="4427" y="1330"/>
                  </a:cubicBezTo>
                  <a:cubicBezTo>
                    <a:pt x="4427" y="1330"/>
                    <a:pt x="2331" y="3015"/>
                    <a:pt x="1371" y="7270"/>
                  </a:cubicBezTo>
                  <a:cubicBezTo>
                    <a:pt x="414" y="11529"/>
                    <a:pt x="0" y="14549"/>
                    <a:pt x="1437" y="14632"/>
                  </a:cubicBezTo>
                  <a:cubicBezTo>
                    <a:pt x="1463" y="14634"/>
                    <a:pt x="1489" y="14634"/>
                    <a:pt x="1514" y="14634"/>
                  </a:cubicBezTo>
                  <a:cubicBezTo>
                    <a:pt x="1789" y="14634"/>
                    <a:pt x="2025" y="14557"/>
                    <a:pt x="2218" y="14426"/>
                  </a:cubicBezTo>
                  <a:cubicBezTo>
                    <a:pt x="2305" y="15851"/>
                    <a:pt x="3338" y="16937"/>
                    <a:pt x="4295" y="16966"/>
                  </a:cubicBezTo>
                  <a:cubicBezTo>
                    <a:pt x="4309" y="16967"/>
                    <a:pt x="4323" y="16967"/>
                    <a:pt x="4337" y="16967"/>
                  </a:cubicBezTo>
                  <a:cubicBezTo>
                    <a:pt x="5026" y="16967"/>
                    <a:pt x="5107" y="16408"/>
                    <a:pt x="5338" y="15963"/>
                  </a:cubicBezTo>
                  <a:cubicBezTo>
                    <a:pt x="5746" y="16509"/>
                    <a:pt x="6451" y="17000"/>
                    <a:pt x="7471" y="17000"/>
                  </a:cubicBezTo>
                  <a:cubicBezTo>
                    <a:pt x="8348" y="17000"/>
                    <a:pt x="8921" y="16629"/>
                    <a:pt x="9255" y="16175"/>
                  </a:cubicBezTo>
                  <a:cubicBezTo>
                    <a:pt x="9504" y="16708"/>
                    <a:pt x="9915" y="17171"/>
                    <a:pt x="10431" y="17198"/>
                  </a:cubicBezTo>
                  <a:cubicBezTo>
                    <a:pt x="10444" y="17199"/>
                    <a:pt x="10457" y="17199"/>
                    <a:pt x="10469" y="17199"/>
                  </a:cubicBezTo>
                  <a:cubicBezTo>
                    <a:pt x="11090" y="17199"/>
                    <a:pt x="11815" y="16579"/>
                    <a:pt x="12266" y="15930"/>
                  </a:cubicBezTo>
                  <a:cubicBezTo>
                    <a:pt x="12619" y="16579"/>
                    <a:pt x="13340" y="17200"/>
                    <a:pt x="14487" y="17200"/>
                  </a:cubicBezTo>
                  <a:cubicBezTo>
                    <a:pt x="14522" y="17200"/>
                    <a:pt x="14558" y="17200"/>
                    <a:pt x="14594" y="17198"/>
                  </a:cubicBezTo>
                  <a:cubicBezTo>
                    <a:pt x="16193" y="17145"/>
                    <a:pt x="16733" y="15169"/>
                    <a:pt x="16617" y="13642"/>
                  </a:cubicBezTo>
                  <a:lnTo>
                    <a:pt x="16617" y="13642"/>
                  </a:lnTo>
                  <a:cubicBezTo>
                    <a:pt x="16717" y="13662"/>
                    <a:pt x="16820" y="13673"/>
                    <a:pt x="16925" y="13673"/>
                  </a:cubicBezTo>
                  <a:cubicBezTo>
                    <a:pt x="17096" y="13673"/>
                    <a:pt x="17274" y="13643"/>
                    <a:pt x="17455" y="13575"/>
                  </a:cubicBezTo>
                  <a:cubicBezTo>
                    <a:pt x="19041" y="12986"/>
                    <a:pt x="16027" y="2306"/>
                    <a:pt x="12017" y="724"/>
                  </a:cubicBezTo>
                  <a:cubicBezTo>
                    <a:pt x="10668" y="193"/>
                    <a:pt x="9486" y="0"/>
                    <a:pt x="8482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32"/>
            <p:cNvSpPr/>
            <p:nvPr/>
          </p:nvSpPr>
          <p:spPr>
            <a:xfrm>
              <a:off x="2787650" y="3182372"/>
              <a:ext cx="417841" cy="292795"/>
            </a:xfrm>
            <a:custGeom>
              <a:avLst/>
              <a:gdLst/>
              <a:ahLst/>
              <a:cxnLst/>
              <a:rect l="l" t="t" r="r" b="b"/>
              <a:pathLst>
                <a:path w="11164" h="7823" extrusionOk="0">
                  <a:moveTo>
                    <a:pt x="5806" y="1"/>
                  </a:moveTo>
                  <a:cubicBezTo>
                    <a:pt x="5174" y="1"/>
                    <a:pt x="4512" y="70"/>
                    <a:pt x="3875" y="223"/>
                  </a:cubicBezTo>
                  <a:cubicBezTo>
                    <a:pt x="3829" y="232"/>
                    <a:pt x="3786" y="243"/>
                    <a:pt x="3743" y="256"/>
                  </a:cubicBezTo>
                  <a:cubicBezTo>
                    <a:pt x="3418" y="339"/>
                    <a:pt x="3103" y="441"/>
                    <a:pt x="2802" y="574"/>
                  </a:cubicBezTo>
                  <a:cubicBezTo>
                    <a:pt x="2756" y="590"/>
                    <a:pt x="2713" y="610"/>
                    <a:pt x="2670" y="630"/>
                  </a:cubicBezTo>
                  <a:cubicBezTo>
                    <a:pt x="2143" y="868"/>
                    <a:pt x="1660" y="1177"/>
                    <a:pt x="1252" y="1574"/>
                  </a:cubicBezTo>
                  <a:cubicBezTo>
                    <a:pt x="548" y="2263"/>
                    <a:pt x="60" y="3157"/>
                    <a:pt x="8" y="4151"/>
                  </a:cubicBezTo>
                  <a:cubicBezTo>
                    <a:pt x="1" y="4213"/>
                    <a:pt x="1" y="4279"/>
                    <a:pt x="1" y="4345"/>
                  </a:cubicBezTo>
                  <a:cubicBezTo>
                    <a:pt x="1" y="4591"/>
                    <a:pt x="28" y="4839"/>
                    <a:pt x="83" y="5091"/>
                  </a:cubicBezTo>
                  <a:cubicBezTo>
                    <a:pt x="460" y="6818"/>
                    <a:pt x="2181" y="7823"/>
                    <a:pt x="5624" y="7823"/>
                  </a:cubicBezTo>
                  <a:cubicBezTo>
                    <a:pt x="5786" y="7823"/>
                    <a:pt x="5951" y="7820"/>
                    <a:pt x="6120" y="7816"/>
                  </a:cubicBezTo>
                  <a:cubicBezTo>
                    <a:pt x="8998" y="7740"/>
                    <a:pt x="10177" y="6581"/>
                    <a:pt x="10647" y="5478"/>
                  </a:cubicBezTo>
                  <a:cubicBezTo>
                    <a:pt x="10681" y="5402"/>
                    <a:pt x="10710" y="5329"/>
                    <a:pt x="10733" y="5253"/>
                  </a:cubicBezTo>
                  <a:cubicBezTo>
                    <a:pt x="10826" y="4988"/>
                    <a:pt x="10879" y="4733"/>
                    <a:pt x="10912" y="4501"/>
                  </a:cubicBezTo>
                  <a:cubicBezTo>
                    <a:pt x="11164" y="2577"/>
                    <a:pt x="9909" y="1203"/>
                    <a:pt x="8309" y="511"/>
                  </a:cubicBezTo>
                  <a:cubicBezTo>
                    <a:pt x="8266" y="495"/>
                    <a:pt x="8220" y="475"/>
                    <a:pt x="8174" y="455"/>
                  </a:cubicBezTo>
                  <a:cubicBezTo>
                    <a:pt x="8044" y="402"/>
                    <a:pt x="7909" y="352"/>
                    <a:pt x="7773" y="309"/>
                  </a:cubicBezTo>
                  <a:cubicBezTo>
                    <a:pt x="7667" y="272"/>
                    <a:pt x="7558" y="243"/>
                    <a:pt x="7452" y="213"/>
                  </a:cubicBezTo>
                  <a:cubicBezTo>
                    <a:pt x="6985" y="90"/>
                    <a:pt x="6511" y="18"/>
                    <a:pt x="6048" y="4"/>
                  </a:cubicBezTo>
                  <a:cubicBezTo>
                    <a:pt x="5968" y="2"/>
                    <a:pt x="5887" y="1"/>
                    <a:pt x="5806" y="1"/>
                  </a:cubicBezTo>
                  <a:close/>
                </a:path>
              </a:pathLst>
            </a:custGeom>
            <a:solidFill>
              <a:srgbClr val="EDB5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32"/>
            <p:cNvSpPr/>
            <p:nvPr/>
          </p:nvSpPr>
          <p:spPr>
            <a:xfrm>
              <a:off x="2924751" y="3176645"/>
              <a:ext cx="153827" cy="114715"/>
            </a:xfrm>
            <a:custGeom>
              <a:avLst/>
              <a:gdLst/>
              <a:ahLst/>
              <a:cxnLst/>
              <a:rect l="l" t="t" r="r" b="b"/>
              <a:pathLst>
                <a:path w="4110" h="3065" extrusionOk="0">
                  <a:moveTo>
                    <a:pt x="2193" y="0"/>
                  </a:moveTo>
                  <a:cubicBezTo>
                    <a:pt x="1043" y="0"/>
                    <a:pt x="108" y="401"/>
                    <a:pt x="80" y="409"/>
                  </a:cubicBezTo>
                  <a:cubicBezTo>
                    <a:pt x="1" y="717"/>
                    <a:pt x="24" y="1071"/>
                    <a:pt x="103" y="1366"/>
                  </a:cubicBezTo>
                  <a:cubicBezTo>
                    <a:pt x="246" y="1883"/>
                    <a:pt x="587" y="2329"/>
                    <a:pt x="1010" y="2654"/>
                  </a:cubicBezTo>
                  <a:cubicBezTo>
                    <a:pt x="1311" y="2886"/>
                    <a:pt x="1678" y="3064"/>
                    <a:pt x="2050" y="3064"/>
                  </a:cubicBezTo>
                  <a:cubicBezTo>
                    <a:pt x="2125" y="3064"/>
                    <a:pt x="2200" y="3057"/>
                    <a:pt x="2275" y="3042"/>
                  </a:cubicBezTo>
                  <a:cubicBezTo>
                    <a:pt x="2381" y="3018"/>
                    <a:pt x="2507" y="2953"/>
                    <a:pt x="2514" y="2846"/>
                  </a:cubicBezTo>
                  <a:cubicBezTo>
                    <a:pt x="2520" y="2720"/>
                    <a:pt x="2378" y="2651"/>
                    <a:pt x="2275" y="2585"/>
                  </a:cubicBezTo>
                  <a:cubicBezTo>
                    <a:pt x="2017" y="2429"/>
                    <a:pt x="1855" y="2124"/>
                    <a:pt x="1868" y="1823"/>
                  </a:cubicBezTo>
                  <a:cubicBezTo>
                    <a:pt x="1872" y="1737"/>
                    <a:pt x="1891" y="1648"/>
                    <a:pt x="1938" y="1578"/>
                  </a:cubicBezTo>
                  <a:cubicBezTo>
                    <a:pt x="2067" y="1389"/>
                    <a:pt x="2332" y="1386"/>
                    <a:pt x="2560" y="1386"/>
                  </a:cubicBezTo>
                  <a:cubicBezTo>
                    <a:pt x="2977" y="1383"/>
                    <a:pt x="3414" y="1303"/>
                    <a:pt x="3742" y="1041"/>
                  </a:cubicBezTo>
                  <a:cubicBezTo>
                    <a:pt x="3924" y="896"/>
                    <a:pt x="4060" y="684"/>
                    <a:pt x="4110" y="462"/>
                  </a:cubicBezTo>
                  <a:cubicBezTo>
                    <a:pt x="3480" y="114"/>
                    <a:pt x="2806" y="0"/>
                    <a:pt x="2193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32"/>
            <p:cNvSpPr/>
            <p:nvPr/>
          </p:nvSpPr>
          <p:spPr>
            <a:xfrm>
              <a:off x="2875682" y="3309667"/>
              <a:ext cx="49217" cy="27958"/>
            </a:xfrm>
            <a:custGeom>
              <a:avLst/>
              <a:gdLst/>
              <a:ahLst/>
              <a:cxnLst/>
              <a:rect l="l" t="t" r="r" b="b"/>
              <a:pathLst>
                <a:path w="1315" h="747" extrusionOk="0">
                  <a:moveTo>
                    <a:pt x="858" y="1"/>
                  </a:moveTo>
                  <a:cubicBezTo>
                    <a:pt x="647" y="1"/>
                    <a:pt x="412" y="59"/>
                    <a:pt x="268" y="157"/>
                  </a:cubicBezTo>
                  <a:cubicBezTo>
                    <a:pt x="116" y="259"/>
                    <a:pt x="4" y="432"/>
                    <a:pt x="0" y="614"/>
                  </a:cubicBezTo>
                  <a:cubicBezTo>
                    <a:pt x="0" y="637"/>
                    <a:pt x="0" y="663"/>
                    <a:pt x="13" y="686"/>
                  </a:cubicBezTo>
                  <a:cubicBezTo>
                    <a:pt x="30" y="713"/>
                    <a:pt x="63" y="726"/>
                    <a:pt x="93" y="736"/>
                  </a:cubicBezTo>
                  <a:cubicBezTo>
                    <a:pt x="122" y="743"/>
                    <a:pt x="150" y="746"/>
                    <a:pt x="179" y="746"/>
                  </a:cubicBezTo>
                  <a:cubicBezTo>
                    <a:pt x="391" y="746"/>
                    <a:pt x="589" y="570"/>
                    <a:pt x="805" y="518"/>
                  </a:cubicBezTo>
                  <a:cubicBezTo>
                    <a:pt x="895" y="498"/>
                    <a:pt x="990" y="498"/>
                    <a:pt x="1083" y="475"/>
                  </a:cubicBezTo>
                  <a:cubicBezTo>
                    <a:pt x="1173" y="452"/>
                    <a:pt x="1265" y="392"/>
                    <a:pt x="1288" y="302"/>
                  </a:cubicBezTo>
                  <a:cubicBezTo>
                    <a:pt x="1315" y="186"/>
                    <a:pt x="1219" y="70"/>
                    <a:pt x="1106" y="34"/>
                  </a:cubicBezTo>
                  <a:cubicBezTo>
                    <a:pt x="1034" y="12"/>
                    <a:pt x="948" y="1"/>
                    <a:pt x="858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32"/>
            <p:cNvSpPr/>
            <p:nvPr/>
          </p:nvSpPr>
          <p:spPr>
            <a:xfrm>
              <a:off x="3073342" y="3312212"/>
              <a:ext cx="53222" cy="31739"/>
            </a:xfrm>
            <a:custGeom>
              <a:avLst/>
              <a:gdLst/>
              <a:ahLst/>
              <a:cxnLst/>
              <a:rect l="l" t="t" r="r" b="b"/>
              <a:pathLst>
                <a:path w="1422" h="848" extrusionOk="0">
                  <a:moveTo>
                    <a:pt x="541" y="1"/>
                  </a:moveTo>
                  <a:cubicBezTo>
                    <a:pt x="442" y="1"/>
                    <a:pt x="338" y="21"/>
                    <a:pt x="226" y="66"/>
                  </a:cubicBezTo>
                  <a:cubicBezTo>
                    <a:pt x="117" y="109"/>
                    <a:pt x="1" y="205"/>
                    <a:pt x="24" y="320"/>
                  </a:cubicBezTo>
                  <a:cubicBezTo>
                    <a:pt x="40" y="390"/>
                    <a:pt x="104" y="439"/>
                    <a:pt x="163" y="479"/>
                  </a:cubicBezTo>
                  <a:cubicBezTo>
                    <a:pt x="415" y="642"/>
                    <a:pt x="700" y="761"/>
                    <a:pt x="991" y="827"/>
                  </a:cubicBezTo>
                  <a:cubicBezTo>
                    <a:pt x="1041" y="838"/>
                    <a:pt x="1096" y="847"/>
                    <a:pt x="1149" y="847"/>
                  </a:cubicBezTo>
                  <a:cubicBezTo>
                    <a:pt x="1218" y="847"/>
                    <a:pt x="1283" y="832"/>
                    <a:pt x="1332" y="787"/>
                  </a:cubicBezTo>
                  <a:cubicBezTo>
                    <a:pt x="1415" y="711"/>
                    <a:pt x="1422" y="578"/>
                    <a:pt x="1372" y="479"/>
                  </a:cubicBezTo>
                  <a:cubicBezTo>
                    <a:pt x="1325" y="380"/>
                    <a:pt x="1240" y="304"/>
                    <a:pt x="1150" y="241"/>
                  </a:cubicBezTo>
                  <a:cubicBezTo>
                    <a:pt x="952" y="97"/>
                    <a:pt x="759" y="1"/>
                    <a:pt x="541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32"/>
            <p:cNvSpPr/>
            <p:nvPr/>
          </p:nvSpPr>
          <p:spPr>
            <a:xfrm>
              <a:off x="3074241" y="3387668"/>
              <a:ext cx="36941" cy="36941"/>
            </a:xfrm>
            <a:custGeom>
              <a:avLst/>
              <a:gdLst/>
              <a:ahLst/>
              <a:cxnLst/>
              <a:rect l="l" t="t" r="r" b="b"/>
              <a:pathLst>
                <a:path w="987" h="987" extrusionOk="0">
                  <a:moveTo>
                    <a:pt x="493" y="0"/>
                  </a:moveTo>
                  <a:cubicBezTo>
                    <a:pt x="222" y="0"/>
                    <a:pt x="0" y="222"/>
                    <a:pt x="0" y="494"/>
                  </a:cubicBezTo>
                  <a:cubicBezTo>
                    <a:pt x="0" y="765"/>
                    <a:pt x="222" y="986"/>
                    <a:pt x="493" y="986"/>
                  </a:cubicBezTo>
                  <a:cubicBezTo>
                    <a:pt x="768" y="986"/>
                    <a:pt x="987" y="765"/>
                    <a:pt x="987" y="494"/>
                  </a:cubicBezTo>
                  <a:cubicBezTo>
                    <a:pt x="987" y="222"/>
                    <a:pt x="768" y="0"/>
                    <a:pt x="493" y="0"/>
                  </a:cubicBezTo>
                  <a:close/>
                </a:path>
              </a:pathLst>
            </a:custGeom>
            <a:solidFill>
              <a:srgbClr val="E590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32"/>
            <p:cNvSpPr/>
            <p:nvPr/>
          </p:nvSpPr>
          <p:spPr>
            <a:xfrm>
              <a:off x="2889643" y="3390101"/>
              <a:ext cx="37016" cy="37016"/>
            </a:xfrm>
            <a:custGeom>
              <a:avLst/>
              <a:gdLst/>
              <a:ahLst/>
              <a:cxnLst/>
              <a:rect l="l" t="t" r="r" b="b"/>
              <a:pathLst>
                <a:path w="989" h="989" extrusionOk="0">
                  <a:moveTo>
                    <a:pt x="495" y="1"/>
                  </a:moveTo>
                  <a:cubicBezTo>
                    <a:pt x="223" y="1"/>
                    <a:pt x="1" y="220"/>
                    <a:pt x="1" y="495"/>
                  </a:cubicBezTo>
                  <a:cubicBezTo>
                    <a:pt x="1" y="766"/>
                    <a:pt x="223" y="988"/>
                    <a:pt x="495" y="988"/>
                  </a:cubicBezTo>
                  <a:cubicBezTo>
                    <a:pt x="769" y="988"/>
                    <a:pt x="988" y="766"/>
                    <a:pt x="988" y="495"/>
                  </a:cubicBezTo>
                  <a:cubicBezTo>
                    <a:pt x="988" y="220"/>
                    <a:pt x="769" y="1"/>
                    <a:pt x="495" y="1"/>
                  </a:cubicBezTo>
                  <a:close/>
                </a:path>
              </a:pathLst>
            </a:custGeom>
            <a:solidFill>
              <a:srgbClr val="E590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32"/>
            <p:cNvSpPr/>
            <p:nvPr/>
          </p:nvSpPr>
          <p:spPr>
            <a:xfrm>
              <a:off x="2975205" y="3347095"/>
              <a:ext cx="57676" cy="69727"/>
            </a:xfrm>
            <a:custGeom>
              <a:avLst/>
              <a:gdLst/>
              <a:ahLst/>
              <a:cxnLst/>
              <a:rect l="l" t="t" r="r" b="b"/>
              <a:pathLst>
                <a:path w="1541" h="1863" extrusionOk="0">
                  <a:moveTo>
                    <a:pt x="405" y="1"/>
                  </a:moveTo>
                  <a:cubicBezTo>
                    <a:pt x="382" y="1"/>
                    <a:pt x="360" y="14"/>
                    <a:pt x="354" y="44"/>
                  </a:cubicBezTo>
                  <a:cubicBezTo>
                    <a:pt x="238" y="624"/>
                    <a:pt x="123" y="1203"/>
                    <a:pt x="7" y="1783"/>
                  </a:cubicBezTo>
                  <a:cubicBezTo>
                    <a:pt x="0" y="1818"/>
                    <a:pt x="22" y="1862"/>
                    <a:pt x="60" y="1862"/>
                  </a:cubicBezTo>
                  <a:cubicBezTo>
                    <a:pt x="61" y="1862"/>
                    <a:pt x="62" y="1862"/>
                    <a:pt x="63" y="1862"/>
                  </a:cubicBezTo>
                  <a:cubicBezTo>
                    <a:pt x="530" y="1829"/>
                    <a:pt x="997" y="1796"/>
                    <a:pt x="1461" y="1763"/>
                  </a:cubicBezTo>
                  <a:cubicBezTo>
                    <a:pt x="1536" y="1756"/>
                    <a:pt x="1540" y="1640"/>
                    <a:pt x="1464" y="1640"/>
                  </a:cubicBezTo>
                  <a:cubicBezTo>
                    <a:pt x="1463" y="1640"/>
                    <a:pt x="1462" y="1640"/>
                    <a:pt x="1461" y="1640"/>
                  </a:cubicBezTo>
                  <a:cubicBezTo>
                    <a:pt x="1022" y="1671"/>
                    <a:pt x="581" y="1703"/>
                    <a:pt x="139" y="1734"/>
                  </a:cubicBezTo>
                  <a:lnTo>
                    <a:pt x="139" y="1734"/>
                  </a:lnTo>
                  <a:cubicBezTo>
                    <a:pt x="249" y="1181"/>
                    <a:pt x="360" y="629"/>
                    <a:pt x="470" y="77"/>
                  </a:cubicBezTo>
                  <a:cubicBezTo>
                    <a:pt x="480" y="31"/>
                    <a:pt x="441" y="1"/>
                    <a:pt x="405" y="1"/>
                  </a:cubicBezTo>
                  <a:close/>
                </a:path>
              </a:pathLst>
            </a:custGeom>
            <a:solidFill>
              <a:srgbClr val="082F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32"/>
            <p:cNvSpPr/>
            <p:nvPr/>
          </p:nvSpPr>
          <p:spPr>
            <a:xfrm>
              <a:off x="3093554" y="3197493"/>
              <a:ext cx="119057" cy="192415"/>
            </a:xfrm>
            <a:custGeom>
              <a:avLst/>
              <a:gdLst/>
              <a:ahLst/>
              <a:cxnLst/>
              <a:rect l="l" t="t" r="r" b="b"/>
              <a:pathLst>
                <a:path w="3181" h="5141" extrusionOk="0">
                  <a:moveTo>
                    <a:pt x="1" y="1"/>
                  </a:moveTo>
                  <a:cubicBezTo>
                    <a:pt x="123" y="488"/>
                    <a:pt x="514" y="1597"/>
                    <a:pt x="1713" y="1922"/>
                  </a:cubicBezTo>
                  <a:cubicBezTo>
                    <a:pt x="1713" y="1922"/>
                    <a:pt x="1169" y="4170"/>
                    <a:pt x="2537" y="5141"/>
                  </a:cubicBezTo>
                  <a:cubicBezTo>
                    <a:pt x="2554" y="5098"/>
                    <a:pt x="3180" y="3554"/>
                    <a:pt x="2497" y="2005"/>
                  </a:cubicBezTo>
                  <a:cubicBezTo>
                    <a:pt x="2054" y="1001"/>
                    <a:pt x="47" y="21"/>
                    <a:pt x="1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32"/>
            <p:cNvSpPr/>
            <p:nvPr/>
          </p:nvSpPr>
          <p:spPr>
            <a:xfrm>
              <a:off x="2783084" y="3204305"/>
              <a:ext cx="104535" cy="133279"/>
            </a:xfrm>
            <a:custGeom>
              <a:avLst/>
              <a:gdLst/>
              <a:ahLst/>
              <a:cxnLst/>
              <a:rect l="l" t="t" r="r" b="b"/>
              <a:pathLst>
                <a:path w="2793" h="3561" extrusionOk="0">
                  <a:moveTo>
                    <a:pt x="2792" y="1"/>
                  </a:moveTo>
                  <a:cubicBezTo>
                    <a:pt x="2265" y="236"/>
                    <a:pt x="1712" y="525"/>
                    <a:pt x="1309" y="918"/>
                  </a:cubicBezTo>
                  <a:cubicBezTo>
                    <a:pt x="603" y="1610"/>
                    <a:pt x="57" y="2567"/>
                    <a:pt x="0" y="3561"/>
                  </a:cubicBezTo>
                  <a:cubicBezTo>
                    <a:pt x="1649" y="2842"/>
                    <a:pt x="2504" y="1017"/>
                    <a:pt x="2792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32"/>
            <p:cNvSpPr/>
            <p:nvPr/>
          </p:nvSpPr>
          <p:spPr>
            <a:xfrm>
              <a:off x="2806252" y="3413157"/>
              <a:ext cx="363421" cy="97573"/>
            </a:xfrm>
            <a:custGeom>
              <a:avLst/>
              <a:gdLst/>
              <a:ahLst/>
              <a:cxnLst/>
              <a:rect l="l" t="t" r="r" b="b"/>
              <a:pathLst>
                <a:path w="9710" h="2607" extrusionOk="0">
                  <a:moveTo>
                    <a:pt x="0" y="1"/>
                  </a:moveTo>
                  <a:lnTo>
                    <a:pt x="1911" y="2607"/>
                  </a:lnTo>
                  <a:lnTo>
                    <a:pt x="8226" y="2309"/>
                  </a:lnTo>
                  <a:cubicBezTo>
                    <a:pt x="8226" y="2309"/>
                    <a:pt x="9409" y="1369"/>
                    <a:pt x="9710" y="57"/>
                  </a:cubicBezTo>
                  <a:lnTo>
                    <a:pt x="9710" y="57"/>
                  </a:lnTo>
                  <a:cubicBezTo>
                    <a:pt x="9214" y="467"/>
                    <a:pt x="8743" y="602"/>
                    <a:pt x="8225" y="602"/>
                  </a:cubicBezTo>
                  <a:cubicBezTo>
                    <a:pt x="7577" y="602"/>
                    <a:pt x="6855" y="392"/>
                    <a:pt x="5912" y="243"/>
                  </a:cubicBezTo>
                  <a:cubicBezTo>
                    <a:pt x="5716" y="212"/>
                    <a:pt x="5520" y="198"/>
                    <a:pt x="5325" y="198"/>
                  </a:cubicBezTo>
                  <a:cubicBezTo>
                    <a:pt x="3834" y="198"/>
                    <a:pt x="2419" y="992"/>
                    <a:pt x="1538" y="994"/>
                  </a:cubicBezTo>
                  <a:cubicBezTo>
                    <a:pt x="1537" y="994"/>
                    <a:pt x="1536" y="994"/>
                    <a:pt x="1534" y="994"/>
                  </a:cubicBezTo>
                  <a:cubicBezTo>
                    <a:pt x="899" y="994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32"/>
            <p:cNvSpPr/>
            <p:nvPr/>
          </p:nvSpPr>
          <p:spPr>
            <a:xfrm>
              <a:off x="3066194" y="3361131"/>
              <a:ext cx="15982" cy="25076"/>
            </a:xfrm>
            <a:custGeom>
              <a:avLst/>
              <a:gdLst/>
              <a:ahLst/>
              <a:cxnLst/>
              <a:rect l="l" t="t" r="r" b="b"/>
              <a:pathLst>
                <a:path w="427" h="670" extrusionOk="0">
                  <a:moveTo>
                    <a:pt x="211" y="0"/>
                  </a:moveTo>
                  <a:cubicBezTo>
                    <a:pt x="96" y="0"/>
                    <a:pt x="0" y="153"/>
                    <a:pt x="0" y="335"/>
                  </a:cubicBezTo>
                  <a:cubicBezTo>
                    <a:pt x="0" y="520"/>
                    <a:pt x="96" y="669"/>
                    <a:pt x="211" y="669"/>
                  </a:cubicBezTo>
                  <a:cubicBezTo>
                    <a:pt x="331" y="669"/>
                    <a:pt x="427" y="520"/>
                    <a:pt x="427" y="335"/>
                  </a:cubicBezTo>
                  <a:cubicBezTo>
                    <a:pt x="427" y="153"/>
                    <a:pt x="331" y="0"/>
                    <a:pt x="211" y="0"/>
                  </a:cubicBezTo>
                  <a:close/>
                </a:path>
              </a:pathLst>
            </a:custGeom>
            <a:solidFill>
              <a:srgbClr val="082F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32"/>
            <p:cNvSpPr/>
            <p:nvPr/>
          </p:nvSpPr>
          <p:spPr>
            <a:xfrm>
              <a:off x="2904689" y="3358885"/>
              <a:ext cx="15869" cy="25076"/>
            </a:xfrm>
            <a:custGeom>
              <a:avLst/>
              <a:gdLst/>
              <a:ahLst/>
              <a:cxnLst/>
              <a:rect l="l" t="t" r="r" b="b"/>
              <a:pathLst>
                <a:path w="424" h="670" extrusionOk="0">
                  <a:moveTo>
                    <a:pt x="212" y="0"/>
                  </a:moveTo>
                  <a:cubicBezTo>
                    <a:pt x="93" y="0"/>
                    <a:pt x="0" y="150"/>
                    <a:pt x="0" y="335"/>
                  </a:cubicBezTo>
                  <a:cubicBezTo>
                    <a:pt x="0" y="517"/>
                    <a:pt x="93" y="670"/>
                    <a:pt x="212" y="670"/>
                  </a:cubicBezTo>
                  <a:cubicBezTo>
                    <a:pt x="328" y="670"/>
                    <a:pt x="424" y="517"/>
                    <a:pt x="424" y="335"/>
                  </a:cubicBezTo>
                  <a:cubicBezTo>
                    <a:pt x="424" y="150"/>
                    <a:pt x="328" y="0"/>
                    <a:pt x="212" y="0"/>
                  </a:cubicBezTo>
                  <a:close/>
                </a:path>
              </a:pathLst>
            </a:custGeom>
            <a:solidFill>
              <a:srgbClr val="082F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32"/>
            <p:cNvSpPr/>
            <p:nvPr/>
          </p:nvSpPr>
          <p:spPr>
            <a:xfrm>
              <a:off x="2970376" y="3433481"/>
              <a:ext cx="66434" cy="12501"/>
            </a:xfrm>
            <a:custGeom>
              <a:avLst/>
              <a:gdLst/>
              <a:ahLst/>
              <a:cxnLst/>
              <a:rect l="l" t="t" r="r" b="b"/>
              <a:pathLst>
                <a:path w="1775" h="334" extrusionOk="0">
                  <a:moveTo>
                    <a:pt x="1775" y="1"/>
                  </a:moveTo>
                  <a:cubicBezTo>
                    <a:pt x="1619" y="37"/>
                    <a:pt x="1477" y="84"/>
                    <a:pt x="1328" y="114"/>
                  </a:cubicBezTo>
                  <a:cubicBezTo>
                    <a:pt x="1182" y="147"/>
                    <a:pt x="1033" y="164"/>
                    <a:pt x="888" y="173"/>
                  </a:cubicBezTo>
                  <a:cubicBezTo>
                    <a:pt x="856" y="175"/>
                    <a:pt x="825" y="175"/>
                    <a:pt x="793" y="175"/>
                  </a:cubicBezTo>
                  <a:cubicBezTo>
                    <a:pt x="676" y="175"/>
                    <a:pt x="561" y="166"/>
                    <a:pt x="444" y="153"/>
                  </a:cubicBezTo>
                  <a:cubicBezTo>
                    <a:pt x="295" y="133"/>
                    <a:pt x="149" y="100"/>
                    <a:pt x="0" y="51"/>
                  </a:cubicBezTo>
                  <a:lnTo>
                    <a:pt x="0" y="51"/>
                  </a:lnTo>
                  <a:cubicBezTo>
                    <a:pt x="116" y="160"/>
                    <a:pt x="265" y="230"/>
                    <a:pt x="417" y="276"/>
                  </a:cubicBezTo>
                  <a:cubicBezTo>
                    <a:pt x="549" y="316"/>
                    <a:pt x="687" y="333"/>
                    <a:pt x="827" y="333"/>
                  </a:cubicBezTo>
                  <a:cubicBezTo>
                    <a:pt x="849" y="333"/>
                    <a:pt x="872" y="333"/>
                    <a:pt x="894" y="332"/>
                  </a:cubicBezTo>
                  <a:cubicBezTo>
                    <a:pt x="1056" y="323"/>
                    <a:pt x="1215" y="296"/>
                    <a:pt x="1365" y="236"/>
                  </a:cubicBezTo>
                  <a:cubicBezTo>
                    <a:pt x="1513" y="180"/>
                    <a:pt x="1652" y="100"/>
                    <a:pt x="1775" y="1"/>
                  </a:cubicBezTo>
                  <a:close/>
                </a:path>
              </a:pathLst>
            </a:custGeom>
            <a:solidFill>
              <a:srgbClr val="082F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32"/>
            <p:cNvSpPr/>
            <p:nvPr/>
          </p:nvSpPr>
          <p:spPr>
            <a:xfrm>
              <a:off x="2941369" y="3207898"/>
              <a:ext cx="21933" cy="38475"/>
            </a:xfrm>
            <a:custGeom>
              <a:avLst/>
              <a:gdLst/>
              <a:ahLst/>
              <a:cxnLst/>
              <a:rect l="l" t="t" r="r" b="b"/>
              <a:pathLst>
                <a:path w="586" h="1028" extrusionOk="0">
                  <a:moveTo>
                    <a:pt x="123" y="1"/>
                  </a:moveTo>
                  <a:cubicBezTo>
                    <a:pt x="100" y="1"/>
                    <a:pt x="78" y="14"/>
                    <a:pt x="73" y="44"/>
                  </a:cubicBezTo>
                  <a:cubicBezTo>
                    <a:pt x="0" y="425"/>
                    <a:pt x="153" y="796"/>
                    <a:pt x="471" y="1018"/>
                  </a:cubicBezTo>
                  <a:cubicBezTo>
                    <a:pt x="481" y="1025"/>
                    <a:pt x="492" y="1028"/>
                    <a:pt x="502" y="1028"/>
                  </a:cubicBezTo>
                  <a:cubicBezTo>
                    <a:pt x="551" y="1028"/>
                    <a:pt x="585" y="950"/>
                    <a:pt x="530" y="912"/>
                  </a:cubicBezTo>
                  <a:cubicBezTo>
                    <a:pt x="262" y="723"/>
                    <a:pt x="129" y="402"/>
                    <a:pt x="189" y="77"/>
                  </a:cubicBezTo>
                  <a:cubicBezTo>
                    <a:pt x="197" y="31"/>
                    <a:pt x="158" y="1"/>
                    <a:pt x="123" y="1"/>
                  </a:cubicBezTo>
                  <a:close/>
                </a:path>
              </a:pathLst>
            </a:custGeom>
            <a:solidFill>
              <a:srgbClr val="DADA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32"/>
            <p:cNvSpPr/>
            <p:nvPr/>
          </p:nvSpPr>
          <p:spPr>
            <a:xfrm>
              <a:off x="2956453" y="3210630"/>
              <a:ext cx="13960" cy="24852"/>
            </a:xfrm>
            <a:custGeom>
              <a:avLst/>
              <a:gdLst/>
              <a:ahLst/>
              <a:cxnLst/>
              <a:rect l="l" t="t" r="r" b="b"/>
              <a:pathLst>
                <a:path w="373" h="664" extrusionOk="0">
                  <a:moveTo>
                    <a:pt x="94" y="0"/>
                  </a:moveTo>
                  <a:cubicBezTo>
                    <a:pt x="70" y="0"/>
                    <a:pt x="47" y="13"/>
                    <a:pt x="41" y="44"/>
                  </a:cubicBezTo>
                  <a:cubicBezTo>
                    <a:pt x="1" y="269"/>
                    <a:pt x="71" y="491"/>
                    <a:pt x="239" y="647"/>
                  </a:cubicBezTo>
                  <a:cubicBezTo>
                    <a:pt x="253" y="658"/>
                    <a:pt x="267" y="663"/>
                    <a:pt x="281" y="663"/>
                  </a:cubicBezTo>
                  <a:cubicBezTo>
                    <a:pt x="330" y="663"/>
                    <a:pt x="372" y="602"/>
                    <a:pt x="326" y="561"/>
                  </a:cubicBezTo>
                  <a:cubicBezTo>
                    <a:pt x="190" y="438"/>
                    <a:pt x="123" y="260"/>
                    <a:pt x="160" y="78"/>
                  </a:cubicBezTo>
                  <a:cubicBezTo>
                    <a:pt x="168" y="30"/>
                    <a:pt x="130" y="0"/>
                    <a:pt x="94" y="0"/>
                  </a:cubicBezTo>
                  <a:close/>
                </a:path>
              </a:pathLst>
            </a:custGeom>
            <a:solidFill>
              <a:srgbClr val="DADA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32"/>
            <p:cNvSpPr/>
            <p:nvPr/>
          </p:nvSpPr>
          <p:spPr>
            <a:xfrm>
              <a:off x="3123796" y="3226463"/>
              <a:ext cx="18714" cy="18863"/>
            </a:xfrm>
            <a:custGeom>
              <a:avLst/>
              <a:gdLst/>
              <a:ahLst/>
              <a:cxnLst/>
              <a:rect l="l" t="t" r="r" b="b"/>
              <a:pathLst>
                <a:path w="500" h="504" extrusionOk="0">
                  <a:moveTo>
                    <a:pt x="81" y="1"/>
                  </a:moveTo>
                  <a:cubicBezTo>
                    <a:pt x="41" y="1"/>
                    <a:pt x="0" y="44"/>
                    <a:pt x="27" y="92"/>
                  </a:cubicBezTo>
                  <a:cubicBezTo>
                    <a:pt x="113" y="254"/>
                    <a:pt x="236" y="386"/>
                    <a:pt x="385" y="492"/>
                  </a:cubicBezTo>
                  <a:cubicBezTo>
                    <a:pt x="397" y="500"/>
                    <a:pt x="408" y="504"/>
                    <a:pt x="418" y="504"/>
                  </a:cubicBezTo>
                  <a:cubicBezTo>
                    <a:pt x="468" y="504"/>
                    <a:pt x="500" y="424"/>
                    <a:pt x="448" y="386"/>
                  </a:cubicBezTo>
                  <a:cubicBezTo>
                    <a:pt x="315" y="293"/>
                    <a:pt x="209" y="174"/>
                    <a:pt x="130" y="32"/>
                  </a:cubicBezTo>
                  <a:cubicBezTo>
                    <a:pt x="118" y="10"/>
                    <a:pt x="100" y="1"/>
                    <a:pt x="81" y="1"/>
                  </a:cubicBezTo>
                  <a:close/>
                </a:path>
              </a:pathLst>
            </a:custGeom>
            <a:solidFill>
              <a:srgbClr val="DADA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32"/>
            <p:cNvSpPr/>
            <p:nvPr/>
          </p:nvSpPr>
          <p:spPr>
            <a:xfrm>
              <a:off x="3140564" y="3228933"/>
              <a:ext cx="17965" cy="15495"/>
            </a:xfrm>
            <a:custGeom>
              <a:avLst/>
              <a:gdLst/>
              <a:ahLst/>
              <a:cxnLst/>
              <a:rect l="l" t="t" r="r" b="b"/>
              <a:pathLst>
                <a:path w="480" h="414" extrusionOk="0">
                  <a:moveTo>
                    <a:pt x="83" y="1"/>
                  </a:moveTo>
                  <a:cubicBezTo>
                    <a:pt x="43" y="1"/>
                    <a:pt x="0" y="45"/>
                    <a:pt x="23" y="95"/>
                  </a:cubicBezTo>
                  <a:cubicBezTo>
                    <a:pt x="92" y="247"/>
                    <a:pt x="222" y="356"/>
                    <a:pt x="381" y="409"/>
                  </a:cubicBezTo>
                  <a:cubicBezTo>
                    <a:pt x="388" y="412"/>
                    <a:pt x="395" y="413"/>
                    <a:pt x="402" y="413"/>
                  </a:cubicBezTo>
                  <a:cubicBezTo>
                    <a:pt x="462" y="413"/>
                    <a:pt x="479" y="314"/>
                    <a:pt x="414" y="293"/>
                  </a:cubicBezTo>
                  <a:cubicBezTo>
                    <a:pt x="284" y="251"/>
                    <a:pt x="185" y="158"/>
                    <a:pt x="129" y="32"/>
                  </a:cubicBezTo>
                  <a:cubicBezTo>
                    <a:pt x="118" y="10"/>
                    <a:pt x="101" y="1"/>
                    <a:pt x="83" y="1"/>
                  </a:cubicBezTo>
                  <a:close/>
                </a:path>
              </a:pathLst>
            </a:custGeom>
            <a:solidFill>
              <a:srgbClr val="DADA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32"/>
            <p:cNvSpPr/>
            <p:nvPr/>
          </p:nvSpPr>
          <p:spPr>
            <a:xfrm>
              <a:off x="3166315" y="3314645"/>
              <a:ext cx="9132" cy="21147"/>
            </a:xfrm>
            <a:custGeom>
              <a:avLst/>
              <a:gdLst/>
              <a:ahLst/>
              <a:cxnLst/>
              <a:rect l="l" t="t" r="r" b="b"/>
              <a:pathLst>
                <a:path w="244" h="565" extrusionOk="0">
                  <a:moveTo>
                    <a:pt x="68" y="1"/>
                  </a:moveTo>
                  <a:cubicBezTo>
                    <a:pt x="37" y="1"/>
                    <a:pt x="6" y="21"/>
                    <a:pt x="4" y="60"/>
                  </a:cubicBezTo>
                  <a:cubicBezTo>
                    <a:pt x="0" y="226"/>
                    <a:pt x="40" y="388"/>
                    <a:pt x="116" y="533"/>
                  </a:cubicBezTo>
                  <a:cubicBezTo>
                    <a:pt x="127" y="555"/>
                    <a:pt x="145" y="564"/>
                    <a:pt x="163" y="564"/>
                  </a:cubicBezTo>
                  <a:cubicBezTo>
                    <a:pt x="202" y="564"/>
                    <a:pt x="244" y="521"/>
                    <a:pt x="219" y="474"/>
                  </a:cubicBezTo>
                  <a:cubicBezTo>
                    <a:pt x="153" y="345"/>
                    <a:pt x="123" y="206"/>
                    <a:pt x="127" y="60"/>
                  </a:cubicBezTo>
                  <a:cubicBezTo>
                    <a:pt x="128" y="21"/>
                    <a:pt x="98" y="1"/>
                    <a:pt x="68" y="1"/>
                  </a:cubicBezTo>
                  <a:close/>
                </a:path>
              </a:pathLst>
            </a:custGeom>
            <a:solidFill>
              <a:srgbClr val="DADA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32"/>
            <p:cNvSpPr/>
            <p:nvPr/>
          </p:nvSpPr>
          <p:spPr>
            <a:xfrm>
              <a:off x="2816545" y="3251390"/>
              <a:ext cx="24515" cy="27846"/>
            </a:xfrm>
            <a:custGeom>
              <a:avLst/>
              <a:gdLst/>
              <a:ahLst/>
              <a:cxnLst/>
              <a:rect l="l" t="t" r="r" b="b"/>
              <a:pathLst>
                <a:path w="655" h="744" extrusionOk="0">
                  <a:moveTo>
                    <a:pt x="572" y="0"/>
                  </a:moveTo>
                  <a:cubicBezTo>
                    <a:pt x="553" y="0"/>
                    <a:pt x="535" y="10"/>
                    <a:pt x="523" y="31"/>
                  </a:cubicBezTo>
                  <a:cubicBezTo>
                    <a:pt x="401" y="263"/>
                    <a:pt x="242" y="468"/>
                    <a:pt x="47" y="641"/>
                  </a:cubicBezTo>
                  <a:cubicBezTo>
                    <a:pt x="0" y="682"/>
                    <a:pt x="42" y="743"/>
                    <a:pt x="92" y="743"/>
                  </a:cubicBezTo>
                  <a:cubicBezTo>
                    <a:pt x="106" y="743"/>
                    <a:pt x="120" y="738"/>
                    <a:pt x="133" y="727"/>
                  </a:cubicBezTo>
                  <a:cubicBezTo>
                    <a:pt x="335" y="548"/>
                    <a:pt x="504" y="332"/>
                    <a:pt x="630" y="91"/>
                  </a:cubicBezTo>
                  <a:cubicBezTo>
                    <a:pt x="655" y="43"/>
                    <a:pt x="613" y="0"/>
                    <a:pt x="572" y="0"/>
                  </a:cubicBezTo>
                  <a:close/>
                </a:path>
              </a:pathLst>
            </a:custGeom>
            <a:solidFill>
              <a:srgbClr val="DADA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32"/>
            <p:cNvSpPr/>
            <p:nvPr/>
          </p:nvSpPr>
          <p:spPr>
            <a:xfrm>
              <a:off x="2842109" y="3242445"/>
              <a:ext cx="13025" cy="20660"/>
            </a:xfrm>
            <a:custGeom>
              <a:avLst/>
              <a:gdLst/>
              <a:ahLst/>
              <a:cxnLst/>
              <a:rect l="l" t="t" r="r" b="b"/>
              <a:pathLst>
                <a:path w="348" h="552" extrusionOk="0">
                  <a:moveTo>
                    <a:pt x="273" y="1"/>
                  </a:moveTo>
                  <a:cubicBezTo>
                    <a:pt x="250" y="1"/>
                    <a:pt x="227" y="15"/>
                    <a:pt x="222" y="45"/>
                  </a:cubicBezTo>
                  <a:cubicBezTo>
                    <a:pt x="192" y="191"/>
                    <a:pt x="132" y="327"/>
                    <a:pt x="36" y="446"/>
                  </a:cubicBezTo>
                  <a:cubicBezTo>
                    <a:pt x="1" y="491"/>
                    <a:pt x="42" y="552"/>
                    <a:pt x="85" y="552"/>
                  </a:cubicBezTo>
                  <a:cubicBezTo>
                    <a:pt x="98" y="552"/>
                    <a:pt x="111" y="546"/>
                    <a:pt x="123" y="532"/>
                  </a:cubicBezTo>
                  <a:cubicBezTo>
                    <a:pt x="231" y="396"/>
                    <a:pt x="305" y="247"/>
                    <a:pt x="337" y="78"/>
                  </a:cubicBezTo>
                  <a:cubicBezTo>
                    <a:pt x="347" y="31"/>
                    <a:pt x="309" y="1"/>
                    <a:pt x="273" y="1"/>
                  </a:cubicBezTo>
                  <a:close/>
                </a:path>
              </a:pathLst>
            </a:custGeom>
            <a:solidFill>
              <a:srgbClr val="DADA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32"/>
            <p:cNvSpPr/>
            <p:nvPr/>
          </p:nvSpPr>
          <p:spPr>
            <a:xfrm>
              <a:off x="2743671" y="3467878"/>
              <a:ext cx="9843" cy="23579"/>
            </a:xfrm>
            <a:custGeom>
              <a:avLst/>
              <a:gdLst/>
              <a:ahLst/>
              <a:cxnLst/>
              <a:rect l="l" t="t" r="r" b="b"/>
              <a:pathLst>
                <a:path w="263" h="630" extrusionOk="0">
                  <a:moveTo>
                    <a:pt x="180" y="0"/>
                  </a:moveTo>
                  <a:cubicBezTo>
                    <a:pt x="162" y="0"/>
                    <a:pt x="145" y="9"/>
                    <a:pt x="136" y="32"/>
                  </a:cubicBezTo>
                  <a:cubicBezTo>
                    <a:pt x="63" y="205"/>
                    <a:pt x="20" y="384"/>
                    <a:pt x="3" y="572"/>
                  </a:cubicBezTo>
                  <a:cubicBezTo>
                    <a:pt x="0" y="610"/>
                    <a:pt x="29" y="629"/>
                    <a:pt x="60" y="629"/>
                  </a:cubicBezTo>
                  <a:cubicBezTo>
                    <a:pt x="91" y="629"/>
                    <a:pt x="123" y="610"/>
                    <a:pt x="126" y="572"/>
                  </a:cubicBezTo>
                  <a:cubicBezTo>
                    <a:pt x="139" y="407"/>
                    <a:pt x="176" y="244"/>
                    <a:pt x="242" y="92"/>
                  </a:cubicBezTo>
                  <a:cubicBezTo>
                    <a:pt x="263" y="44"/>
                    <a:pt x="219" y="0"/>
                    <a:pt x="180" y="0"/>
                  </a:cubicBezTo>
                  <a:close/>
                </a:path>
              </a:pathLst>
            </a:custGeom>
            <a:solidFill>
              <a:srgbClr val="DADA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32"/>
            <p:cNvSpPr/>
            <p:nvPr/>
          </p:nvSpPr>
          <p:spPr>
            <a:xfrm>
              <a:off x="2750596" y="3483186"/>
              <a:ext cx="7785" cy="18564"/>
            </a:xfrm>
            <a:custGeom>
              <a:avLst/>
              <a:gdLst/>
              <a:ahLst/>
              <a:cxnLst/>
              <a:rect l="l" t="t" r="r" b="b"/>
              <a:pathLst>
                <a:path w="208" h="496" extrusionOk="0">
                  <a:moveTo>
                    <a:pt x="133" y="1"/>
                  </a:moveTo>
                  <a:cubicBezTo>
                    <a:pt x="110" y="1"/>
                    <a:pt x="89" y="14"/>
                    <a:pt x="84" y="44"/>
                  </a:cubicBezTo>
                  <a:cubicBezTo>
                    <a:pt x="57" y="170"/>
                    <a:pt x="34" y="296"/>
                    <a:pt x="11" y="418"/>
                  </a:cubicBezTo>
                  <a:cubicBezTo>
                    <a:pt x="1" y="466"/>
                    <a:pt x="40" y="495"/>
                    <a:pt x="75" y="495"/>
                  </a:cubicBezTo>
                  <a:cubicBezTo>
                    <a:pt x="99" y="495"/>
                    <a:pt x="121" y="482"/>
                    <a:pt x="127" y="451"/>
                  </a:cubicBezTo>
                  <a:cubicBezTo>
                    <a:pt x="153" y="326"/>
                    <a:pt x="176" y="203"/>
                    <a:pt x="199" y="77"/>
                  </a:cubicBezTo>
                  <a:cubicBezTo>
                    <a:pt x="207" y="31"/>
                    <a:pt x="168" y="1"/>
                    <a:pt x="133" y="1"/>
                  </a:cubicBezTo>
                  <a:close/>
                </a:path>
              </a:pathLst>
            </a:custGeom>
            <a:solidFill>
              <a:srgbClr val="DADA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32"/>
            <p:cNvSpPr/>
            <p:nvPr/>
          </p:nvSpPr>
          <p:spPr>
            <a:xfrm>
              <a:off x="2903978" y="3503023"/>
              <a:ext cx="8047" cy="17703"/>
            </a:xfrm>
            <a:custGeom>
              <a:avLst/>
              <a:gdLst/>
              <a:ahLst/>
              <a:cxnLst/>
              <a:rect l="l" t="t" r="r" b="b"/>
              <a:pathLst>
                <a:path w="215" h="473" extrusionOk="0">
                  <a:moveTo>
                    <a:pt x="154" y="1"/>
                  </a:moveTo>
                  <a:cubicBezTo>
                    <a:pt x="124" y="1"/>
                    <a:pt x="93" y="21"/>
                    <a:pt x="92" y="60"/>
                  </a:cubicBezTo>
                  <a:cubicBezTo>
                    <a:pt x="88" y="177"/>
                    <a:pt x="62" y="289"/>
                    <a:pt x="19" y="398"/>
                  </a:cubicBezTo>
                  <a:cubicBezTo>
                    <a:pt x="1" y="443"/>
                    <a:pt x="37" y="472"/>
                    <a:pt x="74" y="472"/>
                  </a:cubicBezTo>
                  <a:cubicBezTo>
                    <a:pt x="98" y="472"/>
                    <a:pt x="123" y="460"/>
                    <a:pt x="135" y="432"/>
                  </a:cubicBezTo>
                  <a:cubicBezTo>
                    <a:pt x="185" y="312"/>
                    <a:pt x="208" y="189"/>
                    <a:pt x="214" y="60"/>
                  </a:cubicBezTo>
                  <a:cubicBezTo>
                    <a:pt x="214" y="21"/>
                    <a:pt x="184" y="1"/>
                    <a:pt x="154" y="1"/>
                  </a:cubicBezTo>
                  <a:close/>
                </a:path>
              </a:pathLst>
            </a:custGeom>
            <a:solidFill>
              <a:srgbClr val="DADA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32"/>
            <p:cNvSpPr/>
            <p:nvPr/>
          </p:nvSpPr>
          <p:spPr>
            <a:xfrm>
              <a:off x="2915955" y="3517134"/>
              <a:ext cx="5689" cy="11378"/>
            </a:xfrm>
            <a:custGeom>
              <a:avLst/>
              <a:gdLst/>
              <a:ahLst/>
              <a:cxnLst/>
              <a:rect l="l" t="t" r="r" b="b"/>
              <a:pathLst>
                <a:path w="152" h="304" extrusionOk="0">
                  <a:moveTo>
                    <a:pt x="93" y="1"/>
                  </a:moveTo>
                  <a:cubicBezTo>
                    <a:pt x="62" y="1"/>
                    <a:pt x="30" y="20"/>
                    <a:pt x="27" y="58"/>
                  </a:cubicBezTo>
                  <a:cubicBezTo>
                    <a:pt x="20" y="121"/>
                    <a:pt x="13" y="183"/>
                    <a:pt x="4" y="246"/>
                  </a:cubicBezTo>
                  <a:cubicBezTo>
                    <a:pt x="1" y="284"/>
                    <a:pt x="30" y="303"/>
                    <a:pt x="60" y="303"/>
                  </a:cubicBezTo>
                  <a:cubicBezTo>
                    <a:pt x="91" y="303"/>
                    <a:pt x="123" y="284"/>
                    <a:pt x="126" y="246"/>
                  </a:cubicBezTo>
                  <a:cubicBezTo>
                    <a:pt x="132" y="183"/>
                    <a:pt x="140" y="121"/>
                    <a:pt x="146" y="58"/>
                  </a:cubicBezTo>
                  <a:cubicBezTo>
                    <a:pt x="151" y="20"/>
                    <a:pt x="123" y="1"/>
                    <a:pt x="93" y="1"/>
                  </a:cubicBezTo>
                  <a:close/>
                </a:path>
              </a:pathLst>
            </a:custGeom>
            <a:solidFill>
              <a:srgbClr val="DADA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32"/>
            <p:cNvSpPr/>
            <p:nvPr/>
          </p:nvSpPr>
          <p:spPr>
            <a:xfrm>
              <a:off x="2932274" y="3494115"/>
              <a:ext cx="8159" cy="26087"/>
            </a:xfrm>
            <a:custGeom>
              <a:avLst/>
              <a:gdLst/>
              <a:ahLst/>
              <a:cxnLst/>
              <a:rect l="l" t="t" r="r" b="b"/>
              <a:pathLst>
                <a:path w="218" h="697" extrusionOk="0">
                  <a:moveTo>
                    <a:pt x="140" y="0"/>
                  </a:moveTo>
                  <a:cubicBezTo>
                    <a:pt x="110" y="0"/>
                    <a:pt x="81" y="20"/>
                    <a:pt x="84" y="60"/>
                  </a:cubicBezTo>
                  <a:cubicBezTo>
                    <a:pt x="94" y="252"/>
                    <a:pt x="74" y="438"/>
                    <a:pt x="14" y="623"/>
                  </a:cubicBezTo>
                  <a:cubicBezTo>
                    <a:pt x="0" y="667"/>
                    <a:pt x="38" y="696"/>
                    <a:pt x="75" y="696"/>
                  </a:cubicBezTo>
                  <a:cubicBezTo>
                    <a:pt x="100" y="696"/>
                    <a:pt x="124" y="683"/>
                    <a:pt x="134" y="653"/>
                  </a:cubicBezTo>
                  <a:cubicBezTo>
                    <a:pt x="193" y="461"/>
                    <a:pt x="217" y="262"/>
                    <a:pt x="204" y="60"/>
                  </a:cubicBezTo>
                  <a:cubicBezTo>
                    <a:pt x="202" y="20"/>
                    <a:pt x="171" y="0"/>
                    <a:pt x="140" y="0"/>
                  </a:cubicBezTo>
                  <a:close/>
                </a:path>
              </a:pathLst>
            </a:custGeom>
            <a:solidFill>
              <a:srgbClr val="DADA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32"/>
            <p:cNvSpPr/>
            <p:nvPr/>
          </p:nvSpPr>
          <p:spPr>
            <a:xfrm>
              <a:off x="3186938" y="3574549"/>
              <a:ext cx="5427" cy="23579"/>
            </a:xfrm>
            <a:custGeom>
              <a:avLst/>
              <a:gdLst/>
              <a:ahLst/>
              <a:cxnLst/>
              <a:rect l="l" t="t" r="r" b="b"/>
              <a:pathLst>
                <a:path w="145" h="630" extrusionOk="0">
                  <a:moveTo>
                    <a:pt x="59" y="0"/>
                  </a:moveTo>
                  <a:cubicBezTo>
                    <a:pt x="29" y="0"/>
                    <a:pt x="1" y="20"/>
                    <a:pt x="5" y="60"/>
                  </a:cubicBezTo>
                  <a:cubicBezTo>
                    <a:pt x="19" y="229"/>
                    <a:pt x="25" y="398"/>
                    <a:pt x="16" y="570"/>
                  </a:cubicBezTo>
                  <a:cubicBezTo>
                    <a:pt x="14" y="610"/>
                    <a:pt x="44" y="630"/>
                    <a:pt x="75" y="630"/>
                  </a:cubicBezTo>
                  <a:cubicBezTo>
                    <a:pt x="105" y="630"/>
                    <a:pt x="137" y="610"/>
                    <a:pt x="138" y="570"/>
                  </a:cubicBezTo>
                  <a:cubicBezTo>
                    <a:pt x="145" y="398"/>
                    <a:pt x="141" y="229"/>
                    <a:pt x="125" y="60"/>
                  </a:cubicBezTo>
                  <a:cubicBezTo>
                    <a:pt x="122" y="20"/>
                    <a:pt x="89" y="0"/>
                    <a:pt x="59" y="0"/>
                  </a:cubicBezTo>
                  <a:close/>
                </a:path>
              </a:pathLst>
            </a:custGeom>
            <a:solidFill>
              <a:srgbClr val="DADA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32"/>
            <p:cNvSpPr/>
            <p:nvPr/>
          </p:nvSpPr>
          <p:spPr>
            <a:xfrm>
              <a:off x="3198953" y="3569421"/>
              <a:ext cx="5539" cy="21034"/>
            </a:xfrm>
            <a:custGeom>
              <a:avLst/>
              <a:gdLst/>
              <a:ahLst/>
              <a:cxnLst/>
              <a:rect l="l" t="t" r="r" b="b"/>
              <a:pathLst>
                <a:path w="148" h="562" extrusionOk="0">
                  <a:moveTo>
                    <a:pt x="88" y="1"/>
                  </a:moveTo>
                  <a:cubicBezTo>
                    <a:pt x="58" y="1"/>
                    <a:pt x="28" y="20"/>
                    <a:pt x="26" y="58"/>
                  </a:cubicBezTo>
                  <a:cubicBezTo>
                    <a:pt x="16" y="207"/>
                    <a:pt x="10" y="356"/>
                    <a:pt x="2" y="501"/>
                  </a:cubicBezTo>
                  <a:cubicBezTo>
                    <a:pt x="1" y="541"/>
                    <a:pt x="30" y="561"/>
                    <a:pt x="60" y="561"/>
                  </a:cubicBezTo>
                  <a:cubicBezTo>
                    <a:pt x="89" y="561"/>
                    <a:pt x="120" y="541"/>
                    <a:pt x="122" y="501"/>
                  </a:cubicBezTo>
                  <a:cubicBezTo>
                    <a:pt x="132" y="356"/>
                    <a:pt x="138" y="207"/>
                    <a:pt x="145" y="58"/>
                  </a:cubicBezTo>
                  <a:cubicBezTo>
                    <a:pt x="147" y="20"/>
                    <a:pt x="118" y="1"/>
                    <a:pt x="88" y="1"/>
                  </a:cubicBezTo>
                  <a:close/>
                </a:path>
              </a:pathLst>
            </a:custGeom>
            <a:solidFill>
              <a:srgbClr val="DADA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32"/>
            <p:cNvSpPr/>
            <p:nvPr/>
          </p:nvSpPr>
          <p:spPr>
            <a:xfrm>
              <a:off x="3214411" y="3534276"/>
              <a:ext cx="4604" cy="27472"/>
            </a:xfrm>
            <a:custGeom>
              <a:avLst/>
              <a:gdLst/>
              <a:ahLst/>
              <a:cxnLst/>
              <a:rect l="l" t="t" r="r" b="b"/>
              <a:pathLst>
                <a:path w="123" h="734" extrusionOk="0">
                  <a:moveTo>
                    <a:pt x="61" y="0"/>
                  </a:moveTo>
                  <a:cubicBezTo>
                    <a:pt x="31" y="0"/>
                    <a:pt x="0" y="20"/>
                    <a:pt x="0" y="60"/>
                  </a:cubicBezTo>
                  <a:lnTo>
                    <a:pt x="0" y="676"/>
                  </a:lnTo>
                  <a:cubicBezTo>
                    <a:pt x="0" y="714"/>
                    <a:pt x="31" y="733"/>
                    <a:pt x="61" y="733"/>
                  </a:cubicBezTo>
                  <a:cubicBezTo>
                    <a:pt x="92" y="733"/>
                    <a:pt x="123" y="714"/>
                    <a:pt x="123" y="676"/>
                  </a:cubicBezTo>
                  <a:lnTo>
                    <a:pt x="123" y="60"/>
                  </a:lnTo>
                  <a:cubicBezTo>
                    <a:pt x="123" y="20"/>
                    <a:pt x="92" y="0"/>
                    <a:pt x="61" y="0"/>
                  </a:cubicBezTo>
                  <a:close/>
                </a:path>
              </a:pathLst>
            </a:custGeom>
            <a:solidFill>
              <a:srgbClr val="DADA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32"/>
            <p:cNvSpPr/>
            <p:nvPr/>
          </p:nvSpPr>
          <p:spPr>
            <a:xfrm>
              <a:off x="3197006" y="3408553"/>
              <a:ext cx="7448" cy="26199"/>
            </a:xfrm>
            <a:custGeom>
              <a:avLst/>
              <a:gdLst/>
              <a:ahLst/>
              <a:cxnLst/>
              <a:rect l="l" t="t" r="r" b="b"/>
              <a:pathLst>
                <a:path w="199" h="700" extrusionOk="0">
                  <a:moveTo>
                    <a:pt x="60" y="1"/>
                  </a:moveTo>
                  <a:cubicBezTo>
                    <a:pt x="29" y="1"/>
                    <a:pt x="0" y="20"/>
                    <a:pt x="2" y="58"/>
                  </a:cubicBezTo>
                  <a:cubicBezTo>
                    <a:pt x="15" y="260"/>
                    <a:pt x="39" y="459"/>
                    <a:pt x="74" y="654"/>
                  </a:cubicBezTo>
                  <a:cubicBezTo>
                    <a:pt x="80" y="686"/>
                    <a:pt x="102" y="700"/>
                    <a:pt x="125" y="700"/>
                  </a:cubicBezTo>
                  <a:cubicBezTo>
                    <a:pt x="160" y="700"/>
                    <a:pt x="198" y="669"/>
                    <a:pt x="190" y="624"/>
                  </a:cubicBezTo>
                  <a:cubicBezTo>
                    <a:pt x="158" y="435"/>
                    <a:pt x="138" y="246"/>
                    <a:pt x="124" y="58"/>
                  </a:cubicBezTo>
                  <a:cubicBezTo>
                    <a:pt x="121" y="20"/>
                    <a:pt x="90" y="1"/>
                    <a:pt x="60" y="1"/>
                  </a:cubicBezTo>
                  <a:close/>
                </a:path>
              </a:pathLst>
            </a:custGeom>
            <a:solidFill>
              <a:srgbClr val="DADA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32"/>
            <p:cNvSpPr/>
            <p:nvPr/>
          </p:nvSpPr>
          <p:spPr>
            <a:xfrm>
              <a:off x="3213550" y="3416151"/>
              <a:ext cx="7036" cy="24328"/>
            </a:xfrm>
            <a:custGeom>
              <a:avLst/>
              <a:gdLst/>
              <a:ahLst/>
              <a:cxnLst/>
              <a:rect l="l" t="t" r="r" b="b"/>
              <a:pathLst>
                <a:path w="188" h="650" extrusionOk="0">
                  <a:moveTo>
                    <a:pt x="67" y="0"/>
                  </a:moveTo>
                  <a:cubicBezTo>
                    <a:pt x="37" y="0"/>
                    <a:pt x="7" y="20"/>
                    <a:pt x="7" y="60"/>
                  </a:cubicBezTo>
                  <a:cubicBezTo>
                    <a:pt x="0" y="245"/>
                    <a:pt x="20" y="424"/>
                    <a:pt x="60" y="607"/>
                  </a:cubicBezTo>
                  <a:cubicBezTo>
                    <a:pt x="66" y="637"/>
                    <a:pt x="89" y="650"/>
                    <a:pt x="113" y="650"/>
                  </a:cubicBezTo>
                  <a:cubicBezTo>
                    <a:pt x="149" y="650"/>
                    <a:pt x="188" y="619"/>
                    <a:pt x="176" y="573"/>
                  </a:cubicBezTo>
                  <a:cubicBezTo>
                    <a:pt x="139" y="404"/>
                    <a:pt x="123" y="232"/>
                    <a:pt x="126" y="60"/>
                  </a:cubicBezTo>
                  <a:cubicBezTo>
                    <a:pt x="127" y="20"/>
                    <a:pt x="98" y="0"/>
                    <a:pt x="67" y="0"/>
                  </a:cubicBezTo>
                  <a:close/>
                </a:path>
              </a:pathLst>
            </a:custGeom>
            <a:solidFill>
              <a:srgbClr val="DADA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32"/>
            <p:cNvSpPr/>
            <p:nvPr/>
          </p:nvSpPr>
          <p:spPr>
            <a:xfrm>
              <a:off x="2827923" y="3686947"/>
              <a:ext cx="6962" cy="20398"/>
            </a:xfrm>
            <a:custGeom>
              <a:avLst/>
              <a:gdLst/>
              <a:ahLst/>
              <a:cxnLst/>
              <a:rect l="l" t="t" r="r" b="b"/>
              <a:pathLst>
                <a:path w="186" h="545" extrusionOk="0">
                  <a:moveTo>
                    <a:pt x="68" y="0"/>
                  </a:moveTo>
                  <a:cubicBezTo>
                    <a:pt x="38" y="0"/>
                    <a:pt x="6" y="19"/>
                    <a:pt x="5" y="57"/>
                  </a:cubicBezTo>
                  <a:cubicBezTo>
                    <a:pt x="1" y="210"/>
                    <a:pt x="18" y="355"/>
                    <a:pt x="57" y="501"/>
                  </a:cubicBezTo>
                  <a:cubicBezTo>
                    <a:pt x="65" y="531"/>
                    <a:pt x="88" y="544"/>
                    <a:pt x="112" y="544"/>
                  </a:cubicBezTo>
                  <a:cubicBezTo>
                    <a:pt x="148" y="544"/>
                    <a:pt x="185" y="514"/>
                    <a:pt x="173" y="468"/>
                  </a:cubicBezTo>
                  <a:cubicBezTo>
                    <a:pt x="137" y="335"/>
                    <a:pt x="124" y="196"/>
                    <a:pt x="127" y="57"/>
                  </a:cubicBezTo>
                  <a:cubicBezTo>
                    <a:pt x="129" y="19"/>
                    <a:pt x="99" y="0"/>
                    <a:pt x="68" y="0"/>
                  </a:cubicBezTo>
                  <a:close/>
                </a:path>
              </a:pathLst>
            </a:custGeom>
            <a:solidFill>
              <a:srgbClr val="DADA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32"/>
            <p:cNvSpPr/>
            <p:nvPr/>
          </p:nvSpPr>
          <p:spPr>
            <a:xfrm>
              <a:off x="2840799" y="3702855"/>
              <a:ext cx="8346" cy="23579"/>
            </a:xfrm>
            <a:custGeom>
              <a:avLst/>
              <a:gdLst/>
              <a:ahLst/>
              <a:cxnLst/>
              <a:rect l="l" t="t" r="r" b="b"/>
              <a:pathLst>
                <a:path w="223" h="630" extrusionOk="0">
                  <a:moveTo>
                    <a:pt x="61" y="0"/>
                  </a:moveTo>
                  <a:cubicBezTo>
                    <a:pt x="30" y="0"/>
                    <a:pt x="0" y="20"/>
                    <a:pt x="2" y="60"/>
                  </a:cubicBezTo>
                  <a:cubicBezTo>
                    <a:pt x="5" y="242"/>
                    <a:pt x="34" y="417"/>
                    <a:pt x="91" y="586"/>
                  </a:cubicBezTo>
                  <a:cubicBezTo>
                    <a:pt x="100" y="616"/>
                    <a:pt x="125" y="629"/>
                    <a:pt x="149" y="629"/>
                  </a:cubicBezTo>
                  <a:cubicBezTo>
                    <a:pt x="186" y="629"/>
                    <a:pt x="223" y="600"/>
                    <a:pt x="207" y="557"/>
                  </a:cubicBezTo>
                  <a:cubicBezTo>
                    <a:pt x="154" y="394"/>
                    <a:pt x="124" y="228"/>
                    <a:pt x="124" y="60"/>
                  </a:cubicBezTo>
                  <a:cubicBezTo>
                    <a:pt x="123" y="20"/>
                    <a:pt x="91" y="0"/>
                    <a:pt x="61" y="0"/>
                  </a:cubicBezTo>
                  <a:close/>
                </a:path>
              </a:pathLst>
            </a:custGeom>
            <a:solidFill>
              <a:srgbClr val="DADA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32"/>
            <p:cNvSpPr/>
            <p:nvPr/>
          </p:nvSpPr>
          <p:spPr>
            <a:xfrm>
              <a:off x="2681839" y="3358998"/>
              <a:ext cx="658125" cy="462866"/>
            </a:xfrm>
            <a:custGeom>
              <a:avLst/>
              <a:gdLst/>
              <a:ahLst/>
              <a:cxnLst/>
              <a:rect l="l" t="t" r="r" b="b"/>
              <a:pathLst>
                <a:path w="17584" h="12367" extrusionOk="0">
                  <a:moveTo>
                    <a:pt x="15752" y="5750"/>
                  </a:moveTo>
                  <a:cubicBezTo>
                    <a:pt x="15807" y="5750"/>
                    <a:pt x="15873" y="5839"/>
                    <a:pt x="15909" y="5922"/>
                  </a:cubicBezTo>
                  <a:cubicBezTo>
                    <a:pt x="15952" y="6015"/>
                    <a:pt x="15981" y="6114"/>
                    <a:pt x="16008" y="6213"/>
                  </a:cubicBezTo>
                  <a:cubicBezTo>
                    <a:pt x="16107" y="6620"/>
                    <a:pt x="16143" y="7045"/>
                    <a:pt x="16176" y="7468"/>
                  </a:cubicBezTo>
                  <a:cubicBezTo>
                    <a:pt x="16202" y="7850"/>
                    <a:pt x="16211" y="8232"/>
                    <a:pt x="16197" y="8613"/>
                  </a:cubicBezTo>
                  <a:lnTo>
                    <a:pt x="16197" y="8613"/>
                  </a:lnTo>
                  <a:cubicBezTo>
                    <a:pt x="16098" y="8596"/>
                    <a:pt x="16002" y="8564"/>
                    <a:pt x="15915" y="8515"/>
                  </a:cubicBezTo>
                  <a:cubicBezTo>
                    <a:pt x="15739" y="8412"/>
                    <a:pt x="15611" y="8246"/>
                    <a:pt x="15527" y="8061"/>
                  </a:cubicBezTo>
                  <a:cubicBezTo>
                    <a:pt x="15441" y="7872"/>
                    <a:pt x="15392" y="7667"/>
                    <a:pt x="15368" y="7462"/>
                  </a:cubicBezTo>
                  <a:cubicBezTo>
                    <a:pt x="15319" y="7048"/>
                    <a:pt x="15352" y="6617"/>
                    <a:pt x="15461" y="6216"/>
                  </a:cubicBezTo>
                  <a:cubicBezTo>
                    <a:pt x="15491" y="6117"/>
                    <a:pt x="15527" y="6021"/>
                    <a:pt x="15574" y="5932"/>
                  </a:cubicBezTo>
                  <a:cubicBezTo>
                    <a:pt x="15617" y="5845"/>
                    <a:pt x="15686" y="5753"/>
                    <a:pt x="15746" y="5750"/>
                  </a:cubicBezTo>
                  <a:cubicBezTo>
                    <a:pt x="15748" y="5750"/>
                    <a:pt x="15750" y="5750"/>
                    <a:pt x="15752" y="5750"/>
                  </a:cubicBezTo>
                  <a:close/>
                  <a:moveTo>
                    <a:pt x="2152" y="7814"/>
                  </a:moveTo>
                  <a:cubicBezTo>
                    <a:pt x="2167" y="7814"/>
                    <a:pt x="2182" y="7827"/>
                    <a:pt x="2205" y="7852"/>
                  </a:cubicBezTo>
                  <a:cubicBezTo>
                    <a:pt x="2268" y="7939"/>
                    <a:pt x="2275" y="8081"/>
                    <a:pt x="2262" y="8207"/>
                  </a:cubicBezTo>
                  <a:cubicBezTo>
                    <a:pt x="2235" y="8465"/>
                    <a:pt x="2146" y="8720"/>
                    <a:pt x="2023" y="8955"/>
                  </a:cubicBezTo>
                  <a:cubicBezTo>
                    <a:pt x="1973" y="9046"/>
                    <a:pt x="1917" y="9135"/>
                    <a:pt x="1853" y="9219"/>
                  </a:cubicBezTo>
                  <a:lnTo>
                    <a:pt x="1853" y="9219"/>
                  </a:lnTo>
                  <a:cubicBezTo>
                    <a:pt x="1847" y="9070"/>
                    <a:pt x="1850" y="8921"/>
                    <a:pt x="1861" y="8773"/>
                  </a:cubicBezTo>
                  <a:cubicBezTo>
                    <a:pt x="1881" y="8508"/>
                    <a:pt x="1921" y="8240"/>
                    <a:pt x="2016" y="7998"/>
                  </a:cubicBezTo>
                  <a:cubicBezTo>
                    <a:pt x="2040" y="7942"/>
                    <a:pt x="2070" y="7882"/>
                    <a:pt x="2106" y="7843"/>
                  </a:cubicBezTo>
                  <a:cubicBezTo>
                    <a:pt x="2126" y="7823"/>
                    <a:pt x="2139" y="7814"/>
                    <a:pt x="2152" y="7814"/>
                  </a:cubicBezTo>
                  <a:close/>
                  <a:moveTo>
                    <a:pt x="15345" y="1"/>
                  </a:moveTo>
                  <a:cubicBezTo>
                    <a:pt x="15693" y="776"/>
                    <a:pt x="16014" y="1564"/>
                    <a:pt x="16312" y="2362"/>
                  </a:cubicBezTo>
                  <a:cubicBezTo>
                    <a:pt x="16607" y="3160"/>
                    <a:pt x="16878" y="3968"/>
                    <a:pt x="17097" y="4789"/>
                  </a:cubicBezTo>
                  <a:cubicBezTo>
                    <a:pt x="17210" y="5200"/>
                    <a:pt x="17303" y="5614"/>
                    <a:pt x="17375" y="6031"/>
                  </a:cubicBezTo>
                  <a:cubicBezTo>
                    <a:pt x="17448" y="6449"/>
                    <a:pt x="17498" y="6872"/>
                    <a:pt x="17485" y="7293"/>
                  </a:cubicBezTo>
                  <a:cubicBezTo>
                    <a:pt x="17474" y="7502"/>
                    <a:pt x="17451" y="7710"/>
                    <a:pt x="17392" y="7908"/>
                  </a:cubicBezTo>
                  <a:cubicBezTo>
                    <a:pt x="17329" y="8107"/>
                    <a:pt x="17229" y="8293"/>
                    <a:pt x="17071" y="8419"/>
                  </a:cubicBezTo>
                  <a:cubicBezTo>
                    <a:pt x="16915" y="8544"/>
                    <a:pt x="16707" y="8594"/>
                    <a:pt x="16501" y="8621"/>
                  </a:cubicBezTo>
                  <a:cubicBezTo>
                    <a:pt x="16458" y="8625"/>
                    <a:pt x="16415" y="8628"/>
                    <a:pt x="16372" y="8628"/>
                  </a:cubicBezTo>
                  <a:cubicBezTo>
                    <a:pt x="16356" y="8628"/>
                    <a:pt x="16341" y="8628"/>
                    <a:pt x="16326" y="8627"/>
                  </a:cubicBezTo>
                  <a:lnTo>
                    <a:pt x="16326" y="8627"/>
                  </a:lnTo>
                  <a:cubicBezTo>
                    <a:pt x="16338" y="8238"/>
                    <a:pt x="16327" y="7847"/>
                    <a:pt x="16299" y="7459"/>
                  </a:cubicBezTo>
                  <a:cubicBezTo>
                    <a:pt x="16266" y="7031"/>
                    <a:pt x="16230" y="6607"/>
                    <a:pt x="16123" y="6183"/>
                  </a:cubicBezTo>
                  <a:cubicBezTo>
                    <a:pt x="16094" y="6081"/>
                    <a:pt x="16064" y="5975"/>
                    <a:pt x="16014" y="5872"/>
                  </a:cubicBezTo>
                  <a:cubicBezTo>
                    <a:pt x="15991" y="5822"/>
                    <a:pt x="15961" y="5773"/>
                    <a:pt x="15921" y="5723"/>
                  </a:cubicBezTo>
                  <a:cubicBezTo>
                    <a:pt x="15887" y="5683"/>
                    <a:pt x="15830" y="5633"/>
                    <a:pt x="15754" y="5633"/>
                  </a:cubicBezTo>
                  <a:cubicBezTo>
                    <a:pt x="15749" y="5633"/>
                    <a:pt x="15744" y="5633"/>
                    <a:pt x="15739" y="5634"/>
                  </a:cubicBezTo>
                  <a:cubicBezTo>
                    <a:pt x="15657" y="5640"/>
                    <a:pt x="15603" y="5690"/>
                    <a:pt x="15567" y="5733"/>
                  </a:cubicBezTo>
                  <a:cubicBezTo>
                    <a:pt x="15527" y="5779"/>
                    <a:pt x="15498" y="5829"/>
                    <a:pt x="15471" y="5879"/>
                  </a:cubicBezTo>
                  <a:cubicBezTo>
                    <a:pt x="15418" y="5978"/>
                    <a:pt x="15385" y="6081"/>
                    <a:pt x="15352" y="6187"/>
                  </a:cubicBezTo>
                  <a:cubicBezTo>
                    <a:pt x="15239" y="6607"/>
                    <a:pt x="15209" y="7045"/>
                    <a:pt x="15259" y="7475"/>
                  </a:cubicBezTo>
                  <a:cubicBezTo>
                    <a:pt x="15289" y="7690"/>
                    <a:pt x="15339" y="7902"/>
                    <a:pt x="15432" y="8104"/>
                  </a:cubicBezTo>
                  <a:cubicBezTo>
                    <a:pt x="15524" y="8303"/>
                    <a:pt x="15666" y="8488"/>
                    <a:pt x="15865" y="8601"/>
                  </a:cubicBezTo>
                  <a:cubicBezTo>
                    <a:pt x="15966" y="8659"/>
                    <a:pt x="16078" y="8695"/>
                    <a:pt x="16193" y="8713"/>
                  </a:cubicBezTo>
                  <a:lnTo>
                    <a:pt x="16193" y="8713"/>
                  </a:lnTo>
                  <a:cubicBezTo>
                    <a:pt x="16173" y="9142"/>
                    <a:pt x="16124" y="9570"/>
                    <a:pt x="16037" y="9992"/>
                  </a:cubicBezTo>
                  <a:cubicBezTo>
                    <a:pt x="15952" y="10406"/>
                    <a:pt x="15832" y="10809"/>
                    <a:pt x="15660" y="11194"/>
                  </a:cubicBezTo>
                  <a:cubicBezTo>
                    <a:pt x="15495" y="11566"/>
                    <a:pt x="15286" y="11932"/>
                    <a:pt x="15007" y="12214"/>
                  </a:cubicBezTo>
                  <a:lnTo>
                    <a:pt x="15007" y="12214"/>
                  </a:lnTo>
                  <a:cubicBezTo>
                    <a:pt x="12870" y="12030"/>
                    <a:pt x="10727" y="11909"/>
                    <a:pt x="8583" y="11856"/>
                  </a:cubicBezTo>
                  <a:cubicBezTo>
                    <a:pt x="8081" y="11845"/>
                    <a:pt x="7579" y="11838"/>
                    <a:pt x="7076" y="11838"/>
                  </a:cubicBezTo>
                  <a:cubicBezTo>
                    <a:pt x="6499" y="11838"/>
                    <a:pt x="5920" y="11848"/>
                    <a:pt x="5342" y="11873"/>
                  </a:cubicBezTo>
                  <a:lnTo>
                    <a:pt x="4536" y="11916"/>
                  </a:lnTo>
                  <a:cubicBezTo>
                    <a:pt x="4502" y="11916"/>
                    <a:pt x="4467" y="11917"/>
                    <a:pt x="4432" y="11917"/>
                  </a:cubicBezTo>
                  <a:cubicBezTo>
                    <a:pt x="4202" y="11917"/>
                    <a:pt x="3973" y="11898"/>
                    <a:pt x="3749" y="11850"/>
                  </a:cubicBezTo>
                  <a:cubicBezTo>
                    <a:pt x="3232" y="11743"/>
                    <a:pt x="2751" y="11462"/>
                    <a:pt x="2434" y="11038"/>
                  </a:cubicBezTo>
                  <a:cubicBezTo>
                    <a:pt x="2112" y="10621"/>
                    <a:pt x="1944" y="10097"/>
                    <a:pt x="1881" y="9571"/>
                  </a:cubicBezTo>
                  <a:cubicBezTo>
                    <a:pt x="1872" y="9498"/>
                    <a:pt x="1865" y="9425"/>
                    <a:pt x="1860" y="9352"/>
                  </a:cubicBezTo>
                  <a:lnTo>
                    <a:pt x="1860" y="9352"/>
                  </a:lnTo>
                  <a:cubicBezTo>
                    <a:pt x="1954" y="9243"/>
                    <a:pt x="2034" y="9122"/>
                    <a:pt x="2103" y="8998"/>
                  </a:cubicBezTo>
                  <a:cubicBezTo>
                    <a:pt x="2232" y="8756"/>
                    <a:pt x="2328" y="8492"/>
                    <a:pt x="2358" y="8217"/>
                  </a:cubicBezTo>
                  <a:cubicBezTo>
                    <a:pt x="2364" y="8078"/>
                    <a:pt x="2374" y="7928"/>
                    <a:pt x="2282" y="7789"/>
                  </a:cubicBezTo>
                  <a:cubicBezTo>
                    <a:pt x="2252" y="7760"/>
                    <a:pt x="2225" y="7730"/>
                    <a:pt x="2166" y="7717"/>
                  </a:cubicBezTo>
                  <a:cubicBezTo>
                    <a:pt x="2162" y="7717"/>
                    <a:pt x="2159" y="7717"/>
                    <a:pt x="2156" y="7717"/>
                  </a:cubicBezTo>
                  <a:cubicBezTo>
                    <a:pt x="2101" y="7717"/>
                    <a:pt x="2062" y="7748"/>
                    <a:pt x="2036" y="7773"/>
                  </a:cubicBezTo>
                  <a:cubicBezTo>
                    <a:pt x="1984" y="7832"/>
                    <a:pt x="1954" y="7896"/>
                    <a:pt x="1924" y="7962"/>
                  </a:cubicBezTo>
                  <a:cubicBezTo>
                    <a:pt x="1822" y="8223"/>
                    <a:pt x="1782" y="8495"/>
                    <a:pt x="1758" y="8766"/>
                  </a:cubicBezTo>
                  <a:cubicBezTo>
                    <a:pt x="1744" y="8955"/>
                    <a:pt x="1742" y="9146"/>
                    <a:pt x="1753" y="9337"/>
                  </a:cubicBezTo>
                  <a:lnTo>
                    <a:pt x="1753" y="9337"/>
                  </a:lnTo>
                  <a:cubicBezTo>
                    <a:pt x="1680" y="9414"/>
                    <a:pt x="1600" y="9483"/>
                    <a:pt x="1510" y="9538"/>
                  </a:cubicBezTo>
                  <a:cubicBezTo>
                    <a:pt x="1400" y="9604"/>
                    <a:pt x="1278" y="9647"/>
                    <a:pt x="1149" y="9651"/>
                  </a:cubicBezTo>
                  <a:cubicBezTo>
                    <a:pt x="1144" y="9651"/>
                    <a:pt x="1139" y="9651"/>
                    <a:pt x="1134" y="9651"/>
                  </a:cubicBezTo>
                  <a:cubicBezTo>
                    <a:pt x="1013" y="9651"/>
                    <a:pt x="893" y="9615"/>
                    <a:pt x="781" y="9558"/>
                  </a:cubicBezTo>
                  <a:cubicBezTo>
                    <a:pt x="669" y="9498"/>
                    <a:pt x="560" y="9419"/>
                    <a:pt x="477" y="9322"/>
                  </a:cubicBezTo>
                  <a:cubicBezTo>
                    <a:pt x="394" y="9223"/>
                    <a:pt x="331" y="9108"/>
                    <a:pt x="281" y="8985"/>
                  </a:cubicBezTo>
                  <a:cubicBezTo>
                    <a:pt x="182" y="8740"/>
                    <a:pt x="136" y="8475"/>
                    <a:pt x="109" y="8210"/>
                  </a:cubicBezTo>
                  <a:cubicBezTo>
                    <a:pt x="60" y="7673"/>
                    <a:pt x="86" y="7134"/>
                    <a:pt x="139" y="6600"/>
                  </a:cubicBezTo>
                  <a:cubicBezTo>
                    <a:pt x="248" y="5527"/>
                    <a:pt x="457" y="4468"/>
                    <a:pt x="718" y="3421"/>
                  </a:cubicBezTo>
                  <a:lnTo>
                    <a:pt x="718" y="3421"/>
                  </a:lnTo>
                  <a:cubicBezTo>
                    <a:pt x="440" y="4465"/>
                    <a:pt x="219" y="5521"/>
                    <a:pt x="93" y="6594"/>
                  </a:cubicBezTo>
                  <a:cubicBezTo>
                    <a:pt x="37" y="7130"/>
                    <a:pt x="0" y="7673"/>
                    <a:pt x="43" y="8214"/>
                  </a:cubicBezTo>
                  <a:cubicBezTo>
                    <a:pt x="66" y="8485"/>
                    <a:pt x="109" y="8756"/>
                    <a:pt x="208" y="9015"/>
                  </a:cubicBezTo>
                  <a:cubicBezTo>
                    <a:pt x="258" y="9144"/>
                    <a:pt x="324" y="9267"/>
                    <a:pt x="414" y="9376"/>
                  </a:cubicBezTo>
                  <a:cubicBezTo>
                    <a:pt x="506" y="9481"/>
                    <a:pt x="619" y="9565"/>
                    <a:pt x="745" y="9631"/>
                  </a:cubicBezTo>
                  <a:cubicBezTo>
                    <a:pt x="863" y="9694"/>
                    <a:pt x="1000" y="9733"/>
                    <a:pt x="1136" y="9733"/>
                  </a:cubicBezTo>
                  <a:cubicBezTo>
                    <a:pt x="1142" y="9733"/>
                    <a:pt x="1147" y="9733"/>
                    <a:pt x="1152" y="9733"/>
                  </a:cubicBezTo>
                  <a:cubicBezTo>
                    <a:pt x="1295" y="9733"/>
                    <a:pt x="1437" y="9684"/>
                    <a:pt x="1556" y="9611"/>
                  </a:cubicBezTo>
                  <a:cubicBezTo>
                    <a:pt x="1631" y="9566"/>
                    <a:pt x="1699" y="9513"/>
                    <a:pt x="1761" y="9454"/>
                  </a:cubicBezTo>
                  <a:lnTo>
                    <a:pt x="1761" y="9454"/>
                  </a:lnTo>
                  <a:cubicBezTo>
                    <a:pt x="1765" y="9498"/>
                    <a:pt x="1770" y="9541"/>
                    <a:pt x="1775" y="9585"/>
                  </a:cubicBezTo>
                  <a:cubicBezTo>
                    <a:pt x="1837" y="10124"/>
                    <a:pt x="2010" y="10664"/>
                    <a:pt x="2345" y="11107"/>
                  </a:cubicBezTo>
                  <a:cubicBezTo>
                    <a:pt x="2676" y="11555"/>
                    <a:pt x="3182" y="11856"/>
                    <a:pt x="3722" y="11969"/>
                  </a:cubicBezTo>
                  <a:cubicBezTo>
                    <a:pt x="3956" y="12021"/>
                    <a:pt x="4195" y="12043"/>
                    <a:pt x="4434" y="12043"/>
                  </a:cubicBezTo>
                  <a:cubicBezTo>
                    <a:pt x="4469" y="12043"/>
                    <a:pt x="4504" y="12042"/>
                    <a:pt x="4540" y="12041"/>
                  </a:cubicBezTo>
                  <a:lnTo>
                    <a:pt x="5348" y="12001"/>
                  </a:lnTo>
                  <a:cubicBezTo>
                    <a:pt x="5846" y="11983"/>
                    <a:pt x="6345" y="11975"/>
                    <a:pt x="6843" y="11975"/>
                  </a:cubicBezTo>
                  <a:cubicBezTo>
                    <a:pt x="7421" y="11975"/>
                    <a:pt x="7999" y="11986"/>
                    <a:pt x="8577" y="12001"/>
                  </a:cubicBezTo>
                  <a:cubicBezTo>
                    <a:pt x="9656" y="12032"/>
                    <a:pt x="10732" y="12081"/>
                    <a:pt x="11808" y="12144"/>
                  </a:cubicBezTo>
                  <a:cubicBezTo>
                    <a:pt x="12881" y="12207"/>
                    <a:pt x="13957" y="12276"/>
                    <a:pt x="15030" y="12362"/>
                  </a:cubicBezTo>
                  <a:lnTo>
                    <a:pt x="15067" y="12366"/>
                  </a:lnTo>
                  <a:lnTo>
                    <a:pt x="15087" y="12346"/>
                  </a:lnTo>
                  <a:cubicBezTo>
                    <a:pt x="15405" y="12025"/>
                    <a:pt x="15617" y="11647"/>
                    <a:pt x="15793" y="11254"/>
                  </a:cubicBezTo>
                  <a:cubicBezTo>
                    <a:pt x="15964" y="10856"/>
                    <a:pt x="16087" y="10439"/>
                    <a:pt x="16173" y="10018"/>
                  </a:cubicBezTo>
                  <a:cubicBezTo>
                    <a:pt x="16257" y="9591"/>
                    <a:pt x="16304" y="9159"/>
                    <a:pt x="16322" y="8725"/>
                  </a:cubicBezTo>
                  <a:lnTo>
                    <a:pt x="16322" y="8725"/>
                  </a:lnTo>
                  <a:cubicBezTo>
                    <a:pt x="16337" y="8725"/>
                    <a:pt x="16351" y="8726"/>
                    <a:pt x="16366" y="8726"/>
                  </a:cubicBezTo>
                  <a:cubicBezTo>
                    <a:pt x="16416" y="8726"/>
                    <a:pt x="16465" y="8723"/>
                    <a:pt x="16514" y="8717"/>
                  </a:cubicBezTo>
                  <a:cubicBezTo>
                    <a:pt x="16624" y="8703"/>
                    <a:pt x="16730" y="8683"/>
                    <a:pt x="16835" y="8651"/>
                  </a:cubicBezTo>
                  <a:cubicBezTo>
                    <a:pt x="16942" y="8617"/>
                    <a:pt x="17041" y="8561"/>
                    <a:pt x="17130" y="8492"/>
                  </a:cubicBezTo>
                  <a:cubicBezTo>
                    <a:pt x="17309" y="8349"/>
                    <a:pt x="17415" y="8144"/>
                    <a:pt x="17478" y="7935"/>
                  </a:cubicBezTo>
                  <a:cubicBezTo>
                    <a:pt x="17541" y="7726"/>
                    <a:pt x="17567" y="7511"/>
                    <a:pt x="17574" y="7296"/>
                  </a:cubicBezTo>
                  <a:cubicBezTo>
                    <a:pt x="17584" y="6866"/>
                    <a:pt x="17534" y="6438"/>
                    <a:pt x="17458" y="6018"/>
                  </a:cubicBezTo>
                  <a:cubicBezTo>
                    <a:pt x="17385" y="5594"/>
                    <a:pt x="17280" y="5180"/>
                    <a:pt x="17167" y="4769"/>
                  </a:cubicBezTo>
                  <a:cubicBezTo>
                    <a:pt x="16935" y="3948"/>
                    <a:pt x="16650" y="3143"/>
                    <a:pt x="16346" y="2348"/>
                  </a:cubicBezTo>
                  <a:cubicBezTo>
                    <a:pt x="16034" y="1558"/>
                    <a:pt x="15703" y="772"/>
                    <a:pt x="15345" y="1"/>
                  </a:cubicBezTo>
                  <a:close/>
                </a:path>
              </a:pathLst>
            </a:custGeom>
            <a:solidFill>
              <a:srgbClr val="DADA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32"/>
            <p:cNvSpPr/>
            <p:nvPr/>
          </p:nvSpPr>
          <p:spPr>
            <a:xfrm>
              <a:off x="3201760" y="3272500"/>
              <a:ext cx="119955" cy="86458"/>
            </a:xfrm>
            <a:custGeom>
              <a:avLst/>
              <a:gdLst/>
              <a:ahLst/>
              <a:cxnLst/>
              <a:rect l="l" t="t" r="r" b="b"/>
              <a:pathLst>
                <a:path w="3205" h="2310" extrusionOk="0">
                  <a:moveTo>
                    <a:pt x="1524" y="1"/>
                  </a:moveTo>
                  <a:cubicBezTo>
                    <a:pt x="773" y="1"/>
                    <a:pt x="1" y="523"/>
                    <a:pt x="1" y="523"/>
                  </a:cubicBezTo>
                  <a:lnTo>
                    <a:pt x="210" y="1487"/>
                  </a:lnTo>
                  <a:lnTo>
                    <a:pt x="229" y="1570"/>
                  </a:lnTo>
                  <a:lnTo>
                    <a:pt x="381" y="2279"/>
                  </a:lnTo>
                  <a:cubicBezTo>
                    <a:pt x="535" y="2300"/>
                    <a:pt x="684" y="2310"/>
                    <a:pt x="829" y="2310"/>
                  </a:cubicBezTo>
                  <a:cubicBezTo>
                    <a:pt x="2275" y="2310"/>
                    <a:pt x="3204" y="1324"/>
                    <a:pt x="2455" y="418"/>
                  </a:cubicBezTo>
                  <a:cubicBezTo>
                    <a:pt x="2198" y="107"/>
                    <a:pt x="1863" y="1"/>
                    <a:pt x="1524" y="1"/>
                  </a:cubicBezTo>
                  <a:close/>
                </a:path>
              </a:pathLst>
            </a:custGeom>
            <a:solidFill>
              <a:srgbClr val="E590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32"/>
            <p:cNvSpPr/>
            <p:nvPr/>
          </p:nvSpPr>
          <p:spPr>
            <a:xfrm>
              <a:off x="3209582" y="3293722"/>
              <a:ext cx="70813" cy="37577"/>
            </a:xfrm>
            <a:custGeom>
              <a:avLst/>
              <a:gdLst/>
              <a:ahLst/>
              <a:cxnLst/>
              <a:rect l="l" t="t" r="r" b="b"/>
              <a:pathLst>
                <a:path w="1892" h="1004" extrusionOk="0">
                  <a:moveTo>
                    <a:pt x="1474" y="0"/>
                  </a:moveTo>
                  <a:cubicBezTo>
                    <a:pt x="1405" y="0"/>
                    <a:pt x="1336" y="6"/>
                    <a:pt x="1268" y="19"/>
                  </a:cubicBezTo>
                  <a:cubicBezTo>
                    <a:pt x="1060" y="56"/>
                    <a:pt x="858" y="135"/>
                    <a:pt x="679" y="245"/>
                  </a:cubicBezTo>
                  <a:cubicBezTo>
                    <a:pt x="407" y="421"/>
                    <a:pt x="172" y="652"/>
                    <a:pt x="1" y="920"/>
                  </a:cubicBezTo>
                  <a:lnTo>
                    <a:pt x="20" y="1003"/>
                  </a:lnTo>
                  <a:cubicBezTo>
                    <a:pt x="109" y="913"/>
                    <a:pt x="199" y="828"/>
                    <a:pt x="291" y="742"/>
                  </a:cubicBezTo>
                  <a:cubicBezTo>
                    <a:pt x="441" y="609"/>
                    <a:pt x="597" y="487"/>
                    <a:pt x="765" y="384"/>
                  </a:cubicBezTo>
                  <a:cubicBezTo>
                    <a:pt x="930" y="278"/>
                    <a:pt x="1109" y="198"/>
                    <a:pt x="1298" y="142"/>
                  </a:cubicBezTo>
                  <a:cubicBezTo>
                    <a:pt x="1487" y="86"/>
                    <a:pt x="1685" y="69"/>
                    <a:pt x="1891" y="66"/>
                  </a:cubicBezTo>
                  <a:cubicBezTo>
                    <a:pt x="1759" y="26"/>
                    <a:pt x="1617" y="0"/>
                    <a:pt x="1474" y="0"/>
                  </a:cubicBezTo>
                  <a:close/>
                </a:path>
              </a:pathLst>
            </a:custGeom>
            <a:solidFill>
              <a:srgbClr val="EDB5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32"/>
            <p:cNvSpPr/>
            <p:nvPr/>
          </p:nvSpPr>
          <p:spPr>
            <a:xfrm>
              <a:off x="2664210" y="3260448"/>
              <a:ext cx="123473" cy="98584"/>
            </a:xfrm>
            <a:custGeom>
              <a:avLst/>
              <a:gdLst/>
              <a:ahLst/>
              <a:cxnLst/>
              <a:rect l="l" t="t" r="r" b="b"/>
              <a:pathLst>
                <a:path w="3299" h="2634" extrusionOk="0">
                  <a:moveTo>
                    <a:pt x="1822" y="1"/>
                  </a:moveTo>
                  <a:cubicBezTo>
                    <a:pt x="1663" y="1"/>
                    <a:pt x="1492" y="29"/>
                    <a:pt x="1309" y="94"/>
                  </a:cubicBezTo>
                  <a:cubicBezTo>
                    <a:pt x="1" y="561"/>
                    <a:pt x="488" y="2398"/>
                    <a:pt x="2452" y="2634"/>
                  </a:cubicBezTo>
                  <a:lnTo>
                    <a:pt x="2932" y="1740"/>
                  </a:lnTo>
                  <a:lnTo>
                    <a:pt x="2984" y="1640"/>
                  </a:lnTo>
                  <a:lnTo>
                    <a:pt x="3299" y="1054"/>
                  </a:lnTo>
                  <a:cubicBezTo>
                    <a:pt x="3299" y="1054"/>
                    <a:pt x="2797" y="1"/>
                    <a:pt x="1822" y="1"/>
                  </a:cubicBezTo>
                  <a:close/>
                </a:path>
              </a:pathLst>
            </a:custGeom>
            <a:solidFill>
              <a:srgbClr val="E590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32"/>
            <p:cNvSpPr/>
            <p:nvPr/>
          </p:nvSpPr>
          <p:spPr>
            <a:xfrm>
              <a:off x="2708938" y="3285413"/>
              <a:ext cx="66995" cy="40160"/>
            </a:xfrm>
            <a:custGeom>
              <a:avLst/>
              <a:gdLst/>
              <a:ahLst/>
              <a:cxnLst/>
              <a:rect l="l" t="t" r="r" b="b"/>
              <a:pathLst>
                <a:path w="1790" h="1073" extrusionOk="0">
                  <a:moveTo>
                    <a:pt x="133" y="1"/>
                  </a:moveTo>
                  <a:cubicBezTo>
                    <a:pt x="89" y="1"/>
                    <a:pt x="45" y="3"/>
                    <a:pt x="1" y="7"/>
                  </a:cubicBezTo>
                  <a:cubicBezTo>
                    <a:pt x="210" y="50"/>
                    <a:pt x="405" y="119"/>
                    <a:pt x="594" y="198"/>
                  </a:cubicBezTo>
                  <a:cubicBezTo>
                    <a:pt x="783" y="285"/>
                    <a:pt x="965" y="380"/>
                    <a:pt x="1127" y="500"/>
                  </a:cubicBezTo>
                  <a:cubicBezTo>
                    <a:pt x="1292" y="619"/>
                    <a:pt x="1451" y="751"/>
                    <a:pt x="1587" y="904"/>
                  </a:cubicBezTo>
                  <a:cubicBezTo>
                    <a:pt x="1640" y="957"/>
                    <a:pt x="1687" y="1013"/>
                    <a:pt x="1737" y="1073"/>
                  </a:cubicBezTo>
                  <a:lnTo>
                    <a:pt x="1789" y="973"/>
                  </a:lnTo>
                  <a:cubicBezTo>
                    <a:pt x="1756" y="924"/>
                    <a:pt x="1726" y="871"/>
                    <a:pt x="1687" y="825"/>
                  </a:cubicBezTo>
                  <a:cubicBezTo>
                    <a:pt x="1561" y="646"/>
                    <a:pt x="1399" y="496"/>
                    <a:pt x="1223" y="368"/>
                  </a:cubicBezTo>
                  <a:cubicBezTo>
                    <a:pt x="1044" y="241"/>
                    <a:pt x="846" y="146"/>
                    <a:pt x="641" y="82"/>
                  </a:cubicBezTo>
                  <a:cubicBezTo>
                    <a:pt x="475" y="30"/>
                    <a:pt x="303" y="1"/>
                    <a:pt x="133" y="1"/>
                  </a:cubicBezTo>
                  <a:close/>
                </a:path>
              </a:pathLst>
            </a:custGeom>
            <a:solidFill>
              <a:srgbClr val="EDB5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32"/>
            <p:cNvSpPr/>
            <p:nvPr/>
          </p:nvSpPr>
          <p:spPr>
            <a:xfrm>
              <a:off x="2959223" y="3589259"/>
              <a:ext cx="81330" cy="164531"/>
            </a:xfrm>
            <a:custGeom>
              <a:avLst/>
              <a:gdLst/>
              <a:ahLst/>
              <a:cxnLst/>
              <a:rect l="l" t="t" r="r" b="b"/>
              <a:pathLst>
                <a:path w="2173" h="4396" extrusionOk="0">
                  <a:moveTo>
                    <a:pt x="901" y="0"/>
                  </a:moveTo>
                  <a:cubicBezTo>
                    <a:pt x="851" y="0"/>
                    <a:pt x="800" y="24"/>
                    <a:pt x="749" y="75"/>
                  </a:cubicBezTo>
                  <a:cubicBezTo>
                    <a:pt x="0" y="816"/>
                    <a:pt x="2172" y="4396"/>
                    <a:pt x="2172" y="4396"/>
                  </a:cubicBezTo>
                  <a:cubicBezTo>
                    <a:pt x="2172" y="4396"/>
                    <a:pt x="1586" y="0"/>
                    <a:pt x="901" y="0"/>
                  </a:cubicBezTo>
                  <a:close/>
                </a:path>
              </a:pathLst>
            </a:custGeom>
            <a:solidFill>
              <a:srgbClr val="A139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32"/>
            <p:cNvSpPr/>
            <p:nvPr/>
          </p:nvSpPr>
          <p:spPr>
            <a:xfrm>
              <a:off x="3051409" y="3588959"/>
              <a:ext cx="122014" cy="164831"/>
            </a:xfrm>
            <a:custGeom>
              <a:avLst/>
              <a:gdLst/>
              <a:ahLst/>
              <a:cxnLst/>
              <a:rect l="l" t="t" r="r" b="b"/>
              <a:pathLst>
                <a:path w="3260" h="4404" extrusionOk="0">
                  <a:moveTo>
                    <a:pt x="1769" y="0"/>
                  </a:moveTo>
                  <a:cubicBezTo>
                    <a:pt x="438" y="0"/>
                    <a:pt x="1" y="4404"/>
                    <a:pt x="1" y="4404"/>
                  </a:cubicBezTo>
                  <a:cubicBezTo>
                    <a:pt x="1" y="4404"/>
                    <a:pt x="3259" y="212"/>
                    <a:pt x="1858" y="6"/>
                  </a:cubicBezTo>
                  <a:cubicBezTo>
                    <a:pt x="1828" y="2"/>
                    <a:pt x="1798" y="0"/>
                    <a:pt x="1769" y="0"/>
                  </a:cubicBezTo>
                  <a:close/>
                </a:path>
              </a:pathLst>
            </a:custGeom>
            <a:solidFill>
              <a:srgbClr val="A139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32"/>
            <p:cNvSpPr/>
            <p:nvPr/>
          </p:nvSpPr>
          <p:spPr>
            <a:xfrm>
              <a:off x="3054516" y="3648546"/>
              <a:ext cx="177144" cy="100905"/>
            </a:xfrm>
            <a:custGeom>
              <a:avLst/>
              <a:gdLst/>
              <a:ahLst/>
              <a:cxnLst/>
              <a:rect l="l" t="t" r="r" b="b"/>
              <a:pathLst>
                <a:path w="4733" h="2696" extrusionOk="0">
                  <a:moveTo>
                    <a:pt x="4312" y="1"/>
                  </a:moveTo>
                  <a:lnTo>
                    <a:pt x="4219" y="130"/>
                  </a:lnTo>
                  <a:cubicBezTo>
                    <a:pt x="4477" y="319"/>
                    <a:pt x="4550" y="716"/>
                    <a:pt x="4378" y="984"/>
                  </a:cubicBezTo>
                  <a:cubicBezTo>
                    <a:pt x="4210" y="1245"/>
                    <a:pt x="3884" y="1337"/>
                    <a:pt x="3578" y="1337"/>
                  </a:cubicBezTo>
                  <a:cubicBezTo>
                    <a:pt x="3504" y="1337"/>
                    <a:pt x="3431" y="1331"/>
                    <a:pt x="3361" y="1322"/>
                  </a:cubicBezTo>
                  <a:cubicBezTo>
                    <a:pt x="3179" y="1299"/>
                    <a:pt x="2998" y="1249"/>
                    <a:pt x="2819" y="1199"/>
                  </a:cubicBezTo>
                  <a:cubicBezTo>
                    <a:pt x="2606" y="1143"/>
                    <a:pt x="2388" y="1086"/>
                    <a:pt x="2163" y="1063"/>
                  </a:cubicBezTo>
                  <a:cubicBezTo>
                    <a:pt x="2109" y="1058"/>
                    <a:pt x="2055" y="1056"/>
                    <a:pt x="2001" y="1056"/>
                  </a:cubicBezTo>
                  <a:cubicBezTo>
                    <a:pt x="1082" y="1056"/>
                    <a:pt x="188" y="1759"/>
                    <a:pt x="0" y="2663"/>
                  </a:cubicBezTo>
                  <a:lnTo>
                    <a:pt x="159" y="2696"/>
                  </a:lnTo>
                  <a:cubicBezTo>
                    <a:pt x="331" y="1864"/>
                    <a:pt x="1153" y="1219"/>
                    <a:pt x="1996" y="1219"/>
                  </a:cubicBezTo>
                  <a:cubicBezTo>
                    <a:pt x="2046" y="1219"/>
                    <a:pt x="2096" y="1221"/>
                    <a:pt x="2146" y="1226"/>
                  </a:cubicBezTo>
                  <a:cubicBezTo>
                    <a:pt x="2359" y="1245"/>
                    <a:pt x="2570" y="1302"/>
                    <a:pt x="2776" y="1358"/>
                  </a:cubicBezTo>
                  <a:cubicBezTo>
                    <a:pt x="2958" y="1404"/>
                    <a:pt x="3146" y="1458"/>
                    <a:pt x="3338" y="1484"/>
                  </a:cubicBezTo>
                  <a:cubicBezTo>
                    <a:pt x="3411" y="1493"/>
                    <a:pt x="3487" y="1499"/>
                    <a:pt x="3565" y="1499"/>
                  </a:cubicBezTo>
                  <a:cubicBezTo>
                    <a:pt x="3921" y="1499"/>
                    <a:pt x="4310" y="1388"/>
                    <a:pt x="4514" y="1070"/>
                  </a:cubicBezTo>
                  <a:cubicBezTo>
                    <a:pt x="4732" y="736"/>
                    <a:pt x="4640" y="232"/>
                    <a:pt x="4312" y="1"/>
                  </a:cubicBezTo>
                  <a:close/>
                </a:path>
              </a:pathLst>
            </a:custGeom>
            <a:solidFill>
              <a:srgbClr val="A139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32"/>
            <p:cNvSpPr/>
            <p:nvPr/>
          </p:nvSpPr>
          <p:spPr>
            <a:xfrm>
              <a:off x="2877778" y="3620287"/>
              <a:ext cx="161649" cy="130659"/>
            </a:xfrm>
            <a:custGeom>
              <a:avLst/>
              <a:gdLst/>
              <a:ahLst/>
              <a:cxnLst/>
              <a:rect l="l" t="t" r="r" b="b"/>
              <a:pathLst>
                <a:path w="4319" h="3491" extrusionOk="0">
                  <a:moveTo>
                    <a:pt x="1964" y="2011"/>
                  </a:moveTo>
                  <a:cubicBezTo>
                    <a:pt x="2027" y="2087"/>
                    <a:pt x="2063" y="2170"/>
                    <a:pt x="2063" y="2266"/>
                  </a:cubicBezTo>
                  <a:cubicBezTo>
                    <a:pt x="2063" y="2332"/>
                    <a:pt x="2031" y="2414"/>
                    <a:pt x="1974" y="2431"/>
                  </a:cubicBezTo>
                  <a:cubicBezTo>
                    <a:pt x="1967" y="2434"/>
                    <a:pt x="1959" y="2435"/>
                    <a:pt x="1952" y="2435"/>
                  </a:cubicBezTo>
                  <a:cubicBezTo>
                    <a:pt x="1930" y="2435"/>
                    <a:pt x="1910" y="2425"/>
                    <a:pt x="1898" y="2418"/>
                  </a:cubicBezTo>
                  <a:cubicBezTo>
                    <a:pt x="1858" y="2395"/>
                    <a:pt x="1828" y="2352"/>
                    <a:pt x="1818" y="2309"/>
                  </a:cubicBezTo>
                  <a:cubicBezTo>
                    <a:pt x="1792" y="2193"/>
                    <a:pt x="1865" y="2080"/>
                    <a:pt x="1964" y="2011"/>
                  </a:cubicBezTo>
                  <a:close/>
                  <a:moveTo>
                    <a:pt x="441" y="1"/>
                  </a:moveTo>
                  <a:cubicBezTo>
                    <a:pt x="315" y="7"/>
                    <a:pt x="203" y="73"/>
                    <a:pt x="126" y="189"/>
                  </a:cubicBezTo>
                  <a:cubicBezTo>
                    <a:pt x="27" y="331"/>
                    <a:pt x="0" y="527"/>
                    <a:pt x="56" y="686"/>
                  </a:cubicBezTo>
                  <a:cubicBezTo>
                    <a:pt x="149" y="954"/>
                    <a:pt x="391" y="1126"/>
                    <a:pt x="616" y="1259"/>
                  </a:cubicBezTo>
                  <a:cubicBezTo>
                    <a:pt x="862" y="1404"/>
                    <a:pt x="1117" y="1537"/>
                    <a:pt x="1378" y="1646"/>
                  </a:cubicBezTo>
                  <a:cubicBezTo>
                    <a:pt x="1554" y="1722"/>
                    <a:pt x="1719" y="1802"/>
                    <a:pt x="1845" y="1898"/>
                  </a:cubicBezTo>
                  <a:cubicBezTo>
                    <a:pt x="1713" y="2004"/>
                    <a:pt x="1620" y="2170"/>
                    <a:pt x="1660" y="2341"/>
                  </a:cubicBezTo>
                  <a:cubicBezTo>
                    <a:pt x="1679" y="2431"/>
                    <a:pt x="1736" y="2511"/>
                    <a:pt x="1815" y="2557"/>
                  </a:cubicBezTo>
                  <a:cubicBezTo>
                    <a:pt x="1859" y="2583"/>
                    <a:pt x="1907" y="2597"/>
                    <a:pt x="1953" y="2597"/>
                  </a:cubicBezTo>
                  <a:cubicBezTo>
                    <a:pt x="1976" y="2597"/>
                    <a:pt x="1999" y="2593"/>
                    <a:pt x="2020" y="2587"/>
                  </a:cubicBezTo>
                  <a:cubicBezTo>
                    <a:pt x="2159" y="2544"/>
                    <a:pt x="2225" y="2391"/>
                    <a:pt x="2225" y="2266"/>
                  </a:cubicBezTo>
                  <a:cubicBezTo>
                    <a:pt x="2225" y="2143"/>
                    <a:pt x="2186" y="2040"/>
                    <a:pt x="2120" y="1948"/>
                  </a:cubicBezTo>
                  <a:cubicBezTo>
                    <a:pt x="2150" y="1943"/>
                    <a:pt x="2180" y="1941"/>
                    <a:pt x="2210" y="1941"/>
                  </a:cubicBezTo>
                  <a:cubicBezTo>
                    <a:pt x="2370" y="1941"/>
                    <a:pt x="2528" y="2002"/>
                    <a:pt x="2656" y="2060"/>
                  </a:cubicBezTo>
                  <a:cubicBezTo>
                    <a:pt x="3302" y="2358"/>
                    <a:pt x="3842" y="2865"/>
                    <a:pt x="4176" y="3491"/>
                  </a:cubicBezTo>
                  <a:lnTo>
                    <a:pt x="4319" y="3414"/>
                  </a:lnTo>
                  <a:cubicBezTo>
                    <a:pt x="3967" y="2759"/>
                    <a:pt x="3402" y="2226"/>
                    <a:pt x="2722" y="1915"/>
                  </a:cubicBezTo>
                  <a:cubicBezTo>
                    <a:pt x="2581" y="1849"/>
                    <a:pt x="2402" y="1779"/>
                    <a:pt x="2214" y="1779"/>
                  </a:cubicBezTo>
                  <a:cubicBezTo>
                    <a:pt x="2164" y="1779"/>
                    <a:pt x="2114" y="1784"/>
                    <a:pt x="2063" y="1795"/>
                  </a:cubicBezTo>
                  <a:cubicBezTo>
                    <a:pt x="2043" y="1799"/>
                    <a:pt x="2020" y="1805"/>
                    <a:pt x="2000" y="1815"/>
                  </a:cubicBezTo>
                  <a:cubicBezTo>
                    <a:pt x="1828" y="1663"/>
                    <a:pt x="1597" y="1563"/>
                    <a:pt x="1441" y="1497"/>
                  </a:cubicBezTo>
                  <a:cubicBezTo>
                    <a:pt x="1186" y="1388"/>
                    <a:pt x="938" y="1262"/>
                    <a:pt x="699" y="1120"/>
                  </a:cubicBezTo>
                  <a:cubicBezTo>
                    <a:pt x="501" y="1001"/>
                    <a:pt x="285" y="851"/>
                    <a:pt x="209" y="633"/>
                  </a:cubicBezTo>
                  <a:cubicBezTo>
                    <a:pt x="169" y="524"/>
                    <a:pt x="189" y="381"/>
                    <a:pt x="258" y="279"/>
                  </a:cubicBezTo>
                  <a:cubicBezTo>
                    <a:pt x="295" y="229"/>
                    <a:pt x="355" y="166"/>
                    <a:pt x="448" y="163"/>
                  </a:cubicBezTo>
                  <a:lnTo>
                    <a:pt x="441" y="1"/>
                  </a:lnTo>
                  <a:close/>
                </a:path>
              </a:pathLst>
            </a:custGeom>
            <a:solidFill>
              <a:srgbClr val="A139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32"/>
            <p:cNvSpPr/>
            <p:nvPr/>
          </p:nvSpPr>
          <p:spPr>
            <a:xfrm>
              <a:off x="2820774" y="3753758"/>
              <a:ext cx="468630" cy="270601"/>
            </a:xfrm>
            <a:custGeom>
              <a:avLst/>
              <a:gdLst/>
              <a:ahLst/>
              <a:cxnLst/>
              <a:rect l="l" t="t" r="r" b="b"/>
              <a:pathLst>
                <a:path w="12521" h="7230" extrusionOk="0">
                  <a:moveTo>
                    <a:pt x="0" y="1"/>
                  </a:moveTo>
                  <a:lnTo>
                    <a:pt x="179" y="1431"/>
                  </a:lnTo>
                  <a:lnTo>
                    <a:pt x="196" y="1554"/>
                  </a:lnTo>
                  <a:lnTo>
                    <a:pt x="367" y="2938"/>
                  </a:lnTo>
                  <a:lnTo>
                    <a:pt x="384" y="3057"/>
                  </a:lnTo>
                  <a:lnTo>
                    <a:pt x="534" y="4250"/>
                  </a:lnTo>
                  <a:lnTo>
                    <a:pt x="546" y="4369"/>
                  </a:lnTo>
                  <a:lnTo>
                    <a:pt x="676" y="5405"/>
                  </a:lnTo>
                  <a:lnTo>
                    <a:pt x="693" y="5528"/>
                  </a:lnTo>
                  <a:lnTo>
                    <a:pt x="788" y="6293"/>
                  </a:lnTo>
                  <a:lnTo>
                    <a:pt x="801" y="6412"/>
                  </a:lnTo>
                  <a:lnTo>
                    <a:pt x="904" y="7230"/>
                  </a:lnTo>
                  <a:lnTo>
                    <a:pt x="11779" y="7230"/>
                  </a:lnTo>
                  <a:lnTo>
                    <a:pt x="11899" y="6064"/>
                  </a:lnTo>
                  <a:lnTo>
                    <a:pt x="11911" y="5938"/>
                  </a:lnTo>
                  <a:lnTo>
                    <a:pt x="11994" y="5127"/>
                  </a:lnTo>
                  <a:lnTo>
                    <a:pt x="12007" y="5005"/>
                  </a:lnTo>
                  <a:lnTo>
                    <a:pt x="12100" y="4084"/>
                  </a:lnTo>
                  <a:lnTo>
                    <a:pt x="12113" y="3961"/>
                  </a:lnTo>
                  <a:lnTo>
                    <a:pt x="12243" y="2709"/>
                  </a:lnTo>
                  <a:lnTo>
                    <a:pt x="12252" y="2587"/>
                  </a:lnTo>
                  <a:lnTo>
                    <a:pt x="12391" y="1259"/>
                  </a:lnTo>
                  <a:lnTo>
                    <a:pt x="12405" y="1137"/>
                  </a:lnTo>
                  <a:lnTo>
                    <a:pt x="12521" y="1"/>
                  </a:lnTo>
                  <a:close/>
                </a:path>
              </a:pathLst>
            </a:custGeom>
            <a:solidFill>
              <a:srgbClr val="82C6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32"/>
            <p:cNvSpPr/>
            <p:nvPr/>
          </p:nvSpPr>
          <p:spPr>
            <a:xfrm>
              <a:off x="2850231" y="3976009"/>
              <a:ext cx="416381" cy="17778"/>
            </a:xfrm>
            <a:custGeom>
              <a:avLst/>
              <a:gdLst/>
              <a:ahLst/>
              <a:cxnLst/>
              <a:rect l="l" t="t" r="r" b="b"/>
              <a:pathLst>
                <a:path w="11125" h="475" extrusionOk="0">
                  <a:moveTo>
                    <a:pt x="11124" y="0"/>
                  </a:moveTo>
                  <a:lnTo>
                    <a:pt x="11124" y="0"/>
                  </a:lnTo>
                  <a:cubicBezTo>
                    <a:pt x="7412" y="89"/>
                    <a:pt x="3707" y="206"/>
                    <a:pt x="1" y="355"/>
                  </a:cubicBezTo>
                  <a:lnTo>
                    <a:pt x="14" y="474"/>
                  </a:lnTo>
                  <a:cubicBezTo>
                    <a:pt x="3713" y="325"/>
                    <a:pt x="7409" y="213"/>
                    <a:pt x="11112" y="126"/>
                  </a:cubicBezTo>
                  <a:lnTo>
                    <a:pt x="1112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32"/>
            <p:cNvSpPr/>
            <p:nvPr/>
          </p:nvSpPr>
          <p:spPr>
            <a:xfrm>
              <a:off x="2846039" y="3941051"/>
              <a:ext cx="424166" cy="19612"/>
            </a:xfrm>
            <a:custGeom>
              <a:avLst/>
              <a:gdLst/>
              <a:ahLst/>
              <a:cxnLst/>
              <a:rect l="l" t="t" r="r" b="b"/>
              <a:pathLst>
                <a:path w="11333" h="524" extrusionOk="0">
                  <a:moveTo>
                    <a:pt x="11332" y="1"/>
                  </a:moveTo>
                  <a:lnTo>
                    <a:pt x="11332" y="1"/>
                  </a:lnTo>
                  <a:cubicBezTo>
                    <a:pt x="7554" y="110"/>
                    <a:pt x="3776" y="242"/>
                    <a:pt x="1" y="401"/>
                  </a:cubicBezTo>
                  <a:lnTo>
                    <a:pt x="18" y="524"/>
                  </a:lnTo>
                  <a:cubicBezTo>
                    <a:pt x="3782" y="365"/>
                    <a:pt x="7551" y="229"/>
                    <a:pt x="11319" y="123"/>
                  </a:cubicBezTo>
                  <a:lnTo>
                    <a:pt x="1133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32"/>
            <p:cNvSpPr/>
            <p:nvPr/>
          </p:nvSpPr>
          <p:spPr>
            <a:xfrm>
              <a:off x="2840724" y="3902012"/>
              <a:ext cx="433448" cy="15270"/>
            </a:xfrm>
            <a:custGeom>
              <a:avLst/>
              <a:gdLst/>
              <a:ahLst/>
              <a:cxnLst/>
              <a:rect l="l" t="t" r="r" b="b"/>
              <a:pathLst>
                <a:path w="11581" h="408" extrusionOk="0">
                  <a:moveTo>
                    <a:pt x="11580" y="0"/>
                  </a:moveTo>
                  <a:lnTo>
                    <a:pt x="11580" y="0"/>
                  </a:lnTo>
                  <a:cubicBezTo>
                    <a:pt x="7722" y="189"/>
                    <a:pt x="3862" y="285"/>
                    <a:pt x="1" y="289"/>
                  </a:cubicBezTo>
                  <a:lnTo>
                    <a:pt x="13" y="408"/>
                  </a:lnTo>
                  <a:cubicBezTo>
                    <a:pt x="3868" y="408"/>
                    <a:pt x="7719" y="312"/>
                    <a:pt x="11567" y="123"/>
                  </a:cubicBezTo>
                  <a:lnTo>
                    <a:pt x="115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32"/>
            <p:cNvSpPr/>
            <p:nvPr/>
          </p:nvSpPr>
          <p:spPr>
            <a:xfrm>
              <a:off x="2834511" y="3850548"/>
              <a:ext cx="444863" cy="17666"/>
            </a:xfrm>
            <a:custGeom>
              <a:avLst/>
              <a:gdLst/>
              <a:ahLst/>
              <a:cxnLst/>
              <a:rect l="l" t="t" r="r" b="b"/>
              <a:pathLst>
                <a:path w="11886" h="472" extrusionOk="0">
                  <a:moveTo>
                    <a:pt x="11885" y="1"/>
                  </a:moveTo>
                  <a:lnTo>
                    <a:pt x="11885" y="1"/>
                  </a:lnTo>
                  <a:cubicBezTo>
                    <a:pt x="7928" y="223"/>
                    <a:pt x="3965" y="339"/>
                    <a:pt x="0" y="352"/>
                  </a:cubicBezTo>
                  <a:lnTo>
                    <a:pt x="17" y="471"/>
                  </a:lnTo>
                  <a:cubicBezTo>
                    <a:pt x="3971" y="461"/>
                    <a:pt x="7925" y="346"/>
                    <a:pt x="11876" y="123"/>
                  </a:cubicBezTo>
                  <a:lnTo>
                    <a:pt x="1188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32"/>
            <p:cNvSpPr/>
            <p:nvPr/>
          </p:nvSpPr>
          <p:spPr>
            <a:xfrm>
              <a:off x="2827474" y="3796277"/>
              <a:ext cx="457589" cy="15645"/>
            </a:xfrm>
            <a:custGeom>
              <a:avLst/>
              <a:gdLst/>
              <a:ahLst/>
              <a:cxnLst/>
              <a:rect l="l" t="t" r="r" b="b"/>
              <a:pathLst>
                <a:path w="12226" h="418" extrusionOk="0">
                  <a:moveTo>
                    <a:pt x="12226" y="1"/>
                  </a:moveTo>
                  <a:lnTo>
                    <a:pt x="12226" y="1"/>
                  </a:lnTo>
                  <a:cubicBezTo>
                    <a:pt x="8153" y="167"/>
                    <a:pt x="4076" y="262"/>
                    <a:pt x="0" y="295"/>
                  </a:cubicBezTo>
                  <a:lnTo>
                    <a:pt x="17" y="418"/>
                  </a:lnTo>
                  <a:cubicBezTo>
                    <a:pt x="4083" y="385"/>
                    <a:pt x="8150" y="286"/>
                    <a:pt x="12212" y="123"/>
                  </a:cubicBezTo>
                  <a:lnTo>
                    <a:pt x="122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32"/>
            <p:cNvSpPr/>
            <p:nvPr/>
          </p:nvSpPr>
          <p:spPr>
            <a:xfrm>
              <a:off x="3009152" y="3739273"/>
              <a:ext cx="94242" cy="296014"/>
            </a:xfrm>
            <a:custGeom>
              <a:avLst/>
              <a:gdLst/>
              <a:ahLst/>
              <a:cxnLst/>
              <a:rect l="l" t="t" r="r" b="b"/>
              <a:pathLst>
                <a:path w="2518" h="7909" extrusionOk="0">
                  <a:moveTo>
                    <a:pt x="0" y="1"/>
                  </a:moveTo>
                  <a:lnTo>
                    <a:pt x="534" y="7869"/>
                  </a:lnTo>
                  <a:lnTo>
                    <a:pt x="1987" y="7909"/>
                  </a:lnTo>
                  <a:lnTo>
                    <a:pt x="2517" y="1"/>
                  </a:lnTo>
                  <a:close/>
                </a:path>
              </a:pathLst>
            </a:custGeom>
            <a:solidFill>
              <a:srgbClr val="A139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32"/>
            <p:cNvSpPr/>
            <p:nvPr/>
          </p:nvSpPr>
          <p:spPr>
            <a:xfrm>
              <a:off x="3253711" y="3979864"/>
              <a:ext cx="153228" cy="263864"/>
            </a:xfrm>
            <a:custGeom>
              <a:avLst/>
              <a:gdLst/>
              <a:ahLst/>
              <a:cxnLst/>
              <a:rect l="l" t="t" r="r" b="b"/>
              <a:pathLst>
                <a:path w="4094" h="7050" extrusionOk="0">
                  <a:moveTo>
                    <a:pt x="1594" y="1"/>
                  </a:moveTo>
                  <a:cubicBezTo>
                    <a:pt x="1336" y="1"/>
                    <a:pt x="1132" y="134"/>
                    <a:pt x="1106" y="533"/>
                  </a:cubicBezTo>
                  <a:cubicBezTo>
                    <a:pt x="1079" y="900"/>
                    <a:pt x="1298" y="1235"/>
                    <a:pt x="1447" y="1573"/>
                  </a:cubicBezTo>
                  <a:cubicBezTo>
                    <a:pt x="1894" y="2580"/>
                    <a:pt x="1732" y="3828"/>
                    <a:pt x="1040" y="4686"/>
                  </a:cubicBezTo>
                  <a:cubicBezTo>
                    <a:pt x="775" y="5010"/>
                    <a:pt x="440" y="5285"/>
                    <a:pt x="235" y="5653"/>
                  </a:cubicBezTo>
                  <a:cubicBezTo>
                    <a:pt x="34" y="6020"/>
                    <a:pt x="0" y="6537"/>
                    <a:pt x="318" y="6815"/>
                  </a:cubicBezTo>
                  <a:cubicBezTo>
                    <a:pt x="497" y="6974"/>
                    <a:pt x="749" y="7017"/>
                    <a:pt x="990" y="7037"/>
                  </a:cubicBezTo>
                  <a:cubicBezTo>
                    <a:pt x="1089" y="7045"/>
                    <a:pt x="1189" y="7049"/>
                    <a:pt x="1289" y="7049"/>
                  </a:cubicBezTo>
                  <a:cubicBezTo>
                    <a:pt x="2013" y="7049"/>
                    <a:pt x="2755" y="6831"/>
                    <a:pt x="3232" y="6295"/>
                  </a:cubicBezTo>
                  <a:cubicBezTo>
                    <a:pt x="4093" y="5322"/>
                    <a:pt x="4047" y="3474"/>
                    <a:pt x="3801" y="2285"/>
                  </a:cubicBezTo>
                  <a:cubicBezTo>
                    <a:pt x="3636" y="1484"/>
                    <a:pt x="3232" y="778"/>
                    <a:pt x="2530" y="341"/>
                  </a:cubicBezTo>
                  <a:cubicBezTo>
                    <a:pt x="2279" y="187"/>
                    <a:pt x="1899" y="1"/>
                    <a:pt x="1594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32"/>
            <p:cNvSpPr/>
            <p:nvPr/>
          </p:nvSpPr>
          <p:spPr>
            <a:xfrm>
              <a:off x="3055901" y="3945654"/>
              <a:ext cx="276402" cy="263190"/>
            </a:xfrm>
            <a:custGeom>
              <a:avLst/>
              <a:gdLst/>
              <a:ahLst/>
              <a:cxnLst/>
              <a:rect l="l" t="t" r="r" b="b"/>
              <a:pathLst>
                <a:path w="7385" h="7032" extrusionOk="0">
                  <a:moveTo>
                    <a:pt x="1592" y="1"/>
                  </a:moveTo>
                  <a:cubicBezTo>
                    <a:pt x="1307" y="1"/>
                    <a:pt x="1017" y="60"/>
                    <a:pt x="729" y="202"/>
                  </a:cubicBezTo>
                  <a:cubicBezTo>
                    <a:pt x="83" y="517"/>
                    <a:pt x="0" y="1334"/>
                    <a:pt x="86" y="1967"/>
                  </a:cubicBezTo>
                  <a:cubicBezTo>
                    <a:pt x="219" y="2977"/>
                    <a:pt x="749" y="3931"/>
                    <a:pt x="1394" y="4699"/>
                  </a:cubicBezTo>
                  <a:cubicBezTo>
                    <a:pt x="2010" y="5427"/>
                    <a:pt x="2775" y="6027"/>
                    <a:pt x="3626" y="6454"/>
                  </a:cubicBezTo>
                  <a:cubicBezTo>
                    <a:pt x="4184" y="6731"/>
                    <a:pt x="4798" y="7031"/>
                    <a:pt x="5436" y="7031"/>
                  </a:cubicBezTo>
                  <a:cubicBezTo>
                    <a:pt x="5453" y="7031"/>
                    <a:pt x="5470" y="7031"/>
                    <a:pt x="5487" y="7030"/>
                  </a:cubicBezTo>
                  <a:cubicBezTo>
                    <a:pt x="6173" y="7014"/>
                    <a:pt x="6639" y="6531"/>
                    <a:pt x="6904" y="5924"/>
                  </a:cubicBezTo>
                  <a:cubicBezTo>
                    <a:pt x="7116" y="5438"/>
                    <a:pt x="7222" y="4885"/>
                    <a:pt x="7282" y="4362"/>
                  </a:cubicBezTo>
                  <a:cubicBezTo>
                    <a:pt x="7385" y="3507"/>
                    <a:pt x="7269" y="2620"/>
                    <a:pt x="6829" y="1868"/>
                  </a:cubicBezTo>
                  <a:cubicBezTo>
                    <a:pt x="6722" y="1689"/>
                    <a:pt x="6600" y="1516"/>
                    <a:pt x="6467" y="1354"/>
                  </a:cubicBezTo>
                  <a:cubicBezTo>
                    <a:pt x="6467" y="1354"/>
                    <a:pt x="5705" y="203"/>
                    <a:pt x="4838" y="203"/>
                  </a:cubicBezTo>
                  <a:cubicBezTo>
                    <a:pt x="4732" y="203"/>
                    <a:pt x="4624" y="220"/>
                    <a:pt x="4517" y="258"/>
                  </a:cubicBezTo>
                  <a:cubicBezTo>
                    <a:pt x="3647" y="570"/>
                    <a:pt x="4305" y="1481"/>
                    <a:pt x="4478" y="1698"/>
                  </a:cubicBezTo>
                  <a:lnTo>
                    <a:pt x="4478" y="1698"/>
                  </a:lnTo>
                  <a:cubicBezTo>
                    <a:pt x="4244" y="1420"/>
                    <a:pt x="2981" y="1"/>
                    <a:pt x="1592" y="1"/>
                  </a:cubicBezTo>
                  <a:close/>
                </a:path>
              </a:pathLst>
            </a:custGeom>
            <a:solidFill>
              <a:srgbClr val="082F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32"/>
            <p:cNvSpPr/>
            <p:nvPr/>
          </p:nvSpPr>
          <p:spPr>
            <a:xfrm>
              <a:off x="3064172" y="3965229"/>
              <a:ext cx="50115" cy="70102"/>
            </a:xfrm>
            <a:custGeom>
              <a:avLst/>
              <a:gdLst/>
              <a:ahLst/>
              <a:cxnLst/>
              <a:rect l="l" t="t" r="r" b="b"/>
              <a:pathLst>
                <a:path w="1339" h="1873" extrusionOk="0">
                  <a:moveTo>
                    <a:pt x="136" y="0"/>
                  </a:moveTo>
                  <a:cubicBezTo>
                    <a:pt x="112" y="0"/>
                    <a:pt x="90" y="13"/>
                    <a:pt x="83" y="44"/>
                  </a:cubicBezTo>
                  <a:cubicBezTo>
                    <a:pt x="1" y="388"/>
                    <a:pt x="250" y="775"/>
                    <a:pt x="418" y="1057"/>
                  </a:cubicBezTo>
                  <a:cubicBezTo>
                    <a:pt x="617" y="1395"/>
                    <a:pt x="869" y="1679"/>
                    <a:pt x="1219" y="1864"/>
                  </a:cubicBezTo>
                  <a:cubicBezTo>
                    <a:pt x="1229" y="1870"/>
                    <a:pt x="1239" y="1872"/>
                    <a:pt x="1248" y="1872"/>
                  </a:cubicBezTo>
                  <a:cubicBezTo>
                    <a:pt x="1301" y="1872"/>
                    <a:pt x="1338" y="1793"/>
                    <a:pt x="1279" y="1759"/>
                  </a:cubicBezTo>
                  <a:cubicBezTo>
                    <a:pt x="981" y="1600"/>
                    <a:pt x="759" y="1371"/>
                    <a:pt x="577" y="1086"/>
                  </a:cubicBezTo>
                  <a:cubicBezTo>
                    <a:pt x="412" y="828"/>
                    <a:pt x="126" y="388"/>
                    <a:pt x="199" y="76"/>
                  </a:cubicBezTo>
                  <a:cubicBezTo>
                    <a:pt x="210" y="30"/>
                    <a:pt x="171" y="0"/>
                    <a:pt x="136" y="0"/>
                  </a:cubicBezTo>
                  <a:close/>
                </a:path>
              </a:pathLst>
            </a:custGeom>
            <a:solidFill>
              <a:srgbClr val="82C6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32"/>
            <p:cNvSpPr/>
            <p:nvPr/>
          </p:nvSpPr>
          <p:spPr>
            <a:xfrm>
              <a:off x="3107852" y="3949210"/>
              <a:ext cx="50303" cy="64750"/>
            </a:xfrm>
            <a:custGeom>
              <a:avLst/>
              <a:gdLst/>
              <a:ahLst/>
              <a:cxnLst/>
              <a:rect l="l" t="t" r="r" b="b"/>
              <a:pathLst>
                <a:path w="1344" h="1730" extrusionOk="0">
                  <a:moveTo>
                    <a:pt x="76" y="1"/>
                  </a:moveTo>
                  <a:cubicBezTo>
                    <a:pt x="39" y="1"/>
                    <a:pt x="0" y="31"/>
                    <a:pt x="12" y="77"/>
                  </a:cubicBezTo>
                  <a:cubicBezTo>
                    <a:pt x="191" y="770"/>
                    <a:pt x="619" y="1346"/>
                    <a:pt x="1228" y="1719"/>
                  </a:cubicBezTo>
                  <a:cubicBezTo>
                    <a:pt x="1239" y="1727"/>
                    <a:pt x="1250" y="1730"/>
                    <a:pt x="1260" y="1730"/>
                  </a:cubicBezTo>
                  <a:cubicBezTo>
                    <a:pt x="1311" y="1730"/>
                    <a:pt x="1343" y="1650"/>
                    <a:pt x="1288" y="1617"/>
                  </a:cubicBezTo>
                  <a:cubicBezTo>
                    <a:pt x="708" y="1256"/>
                    <a:pt x="301" y="706"/>
                    <a:pt x="132" y="44"/>
                  </a:cubicBezTo>
                  <a:cubicBezTo>
                    <a:pt x="124" y="14"/>
                    <a:pt x="100" y="1"/>
                    <a:pt x="76" y="1"/>
                  </a:cubicBezTo>
                  <a:close/>
                </a:path>
              </a:pathLst>
            </a:custGeom>
            <a:solidFill>
              <a:srgbClr val="82C6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32"/>
            <p:cNvSpPr/>
            <p:nvPr/>
          </p:nvSpPr>
          <p:spPr>
            <a:xfrm>
              <a:off x="2661965" y="3990307"/>
              <a:ext cx="158730" cy="251026"/>
            </a:xfrm>
            <a:custGeom>
              <a:avLst/>
              <a:gdLst/>
              <a:ahLst/>
              <a:cxnLst/>
              <a:rect l="l" t="t" r="r" b="b"/>
              <a:pathLst>
                <a:path w="4241" h="6707" extrusionOk="0">
                  <a:moveTo>
                    <a:pt x="2881" y="1"/>
                  </a:moveTo>
                  <a:cubicBezTo>
                    <a:pt x="2858" y="1"/>
                    <a:pt x="2835" y="1"/>
                    <a:pt x="2813" y="2"/>
                  </a:cubicBezTo>
                  <a:cubicBezTo>
                    <a:pt x="2485" y="16"/>
                    <a:pt x="2206" y="105"/>
                    <a:pt x="1965" y="261"/>
                  </a:cubicBezTo>
                  <a:cubicBezTo>
                    <a:pt x="1720" y="420"/>
                    <a:pt x="1514" y="645"/>
                    <a:pt x="1329" y="923"/>
                  </a:cubicBezTo>
                  <a:cubicBezTo>
                    <a:pt x="537" y="2125"/>
                    <a:pt x="1" y="4010"/>
                    <a:pt x="727" y="5357"/>
                  </a:cubicBezTo>
                  <a:cubicBezTo>
                    <a:pt x="1121" y="6086"/>
                    <a:pt x="1886" y="6706"/>
                    <a:pt x="2699" y="6706"/>
                  </a:cubicBezTo>
                  <a:cubicBezTo>
                    <a:pt x="2957" y="6706"/>
                    <a:pt x="3220" y="6644"/>
                    <a:pt x="3478" y="6503"/>
                  </a:cubicBezTo>
                  <a:cubicBezTo>
                    <a:pt x="3554" y="6460"/>
                    <a:pt x="3631" y="6410"/>
                    <a:pt x="3704" y="6357"/>
                  </a:cubicBezTo>
                  <a:cubicBezTo>
                    <a:pt x="4005" y="6139"/>
                    <a:pt x="4240" y="5738"/>
                    <a:pt x="4121" y="5357"/>
                  </a:cubicBezTo>
                  <a:cubicBezTo>
                    <a:pt x="3918" y="4722"/>
                    <a:pt x="2581" y="3642"/>
                    <a:pt x="2591" y="2976"/>
                  </a:cubicBezTo>
                  <a:cubicBezTo>
                    <a:pt x="2597" y="2533"/>
                    <a:pt x="2680" y="2079"/>
                    <a:pt x="2865" y="1675"/>
                  </a:cubicBezTo>
                  <a:cubicBezTo>
                    <a:pt x="3028" y="1317"/>
                    <a:pt x="3461" y="1019"/>
                    <a:pt x="3574" y="672"/>
                  </a:cubicBezTo>
                  <a:cubicBezTo>
                    <a:pt x="3740" y="173"/>
                    <a:pt x="3292" y="1"/>
                    <a:pt x="2881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32"/>
            <p:cNvSpPr/>
            <p:nvPr/>
          </p:nvSpPr>
          <p:spPr>
            <a:xfrm>
              <a:off x="2751831" y="3938917"/>
              <a:ext cx="287106" cy="273221"/>
            </a:xfrm>
            <a:custGeom>
              <a:avLst/>
              <a:gdLst/>
              <a:ahLst/>
              <a:cxnLst/>
              <a:rect l="l" t="t" r="r" b="b"/>
              <a:pathLst>
                <a:path w="7671" h="7300" extrusionOk="0">
                  <a:moveTo>
                    <a:pt x="5356" y="1"/>
                  </a:moveTo>
                  <a:cubicBezTo>
                    <a:pt x="3777" y="1"/>
                    <a:pt x="1832" y="1780"/>
                    <a:pt x="1832" y="1780"/>
                  </a:cubicBezTo>
                  <a:cubicBezTo>
                    <a:pt x="1832" y="1780"/>
                    <a:pt x="2362" y="220"/>
                    <a:pt x="1448" y="220"/>
                  </a:cubicBezTo>
                  <a:cubicBezTo>
                    <a:pt x="991" y="220"/>
                    <a:pt x="653" y="869"/>
                    <a:pt x="428" y="1522"/>
                  </a:cubicBezTo>
                  <a:cubicBezTo>
                    <a:pt x="223" y="2114"/>
                    <a:pt x="94" y="2793"/>
                    <a:pt x="44" y="3475"/>
                  </a:cubicBezTo>
                  <a:cubicBezTo>
                    <a:pt x="1" y="4081"/>
                    <a:pt x="21" y="4687"/>
                    <a:pt x="107" y="5240"/>
                  </a:cubicBezTo>
                  <a:cubicBezTo>
                    <a:pt x="213" y="5916"/>
                    <a:pt x="504" y="6584"/>
                    <a:pt x="1094" y="6962"/>
                  </a:cubicBezTo>
                  <a:cubicBezTo>
                    <a:pt x="1443" y="7184"/>
                    <a:pt x="1845" y="7299"/>
                    <a:pt x="2247" y="7299"/>
                  </a:cubicBezTo>
                  <a:cubicBezTo>
                    <a:pt x="2563" y="7299"/>
                    <a:pt x="2879" y="7229"/>
                    <a:pt x="3170" y="7085"/>
                  </a:cubicBezTo>
                  <a:cubicBezTo>
                    <a:pt x="6137" y="5621"/>
                    <a:pt x="7670" y="1574"/>
                    <a:pt x="6481" y="432"/>
                  </a:cubicBezTo>
                  <a:cubicBezTo>
                    <a:pt x="6159" y="123"/>
                    <a:pt x="5770" y="1"/>
                    <a:pt x="5356" y="1"/>
                  </a:cubicBezTo>
                  <a:close/>
                </a:path>
              </a:pathLst>
            </a:custGeom>
            <a:solidFill>
              <a:srgbClr val="082F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32"/>
            <p:cNvSpPr/>
            <p:nvPr/>
          </p:nvSpPr>
          <p:spPr>
            <a:xfrm>
              <a:off x="2918051" y="3938056"/>
              <a:ext cx="38962" cy="54307"/>
            </a:xfrm>
            <a:custGeom>
              <a:avLst/>
              <a:gdLst/>
              <a:ahLst/>
              <a:cxnLst/>
              <a:rect l="l" t="t" r="r" b="b"/>
              <a:pathLst>
                <a:path w="1041" h="1451" extrusionOk="0">
                  <a:moveTo>
                    <a:pt x="964" y="1"/>
                  </a:moveTo>
                  <a:cubicBezTo>
                    <a:pt x="940" y="1"/>
                    <a:pt x="918" y="14"/>
                    <a:pt x="911" y="44"/>
                  </a:cubicBezTo>
                  <a:cubicBezTo>
                    <a:pt x="796" y="577"/>
                    <a:pt x="418" y="972"/>
                    <a:pt x="44" y="1346"/>
                  </a:cubicBezTo>
                  <a:cubicBezTo>
                    <a:pt x="0" y="1389"/>
                    <a:pt x="41" y="1450"/>
                    <a:pt x="88" y="1450"/>
                  </a:cubicBezTo>
                  <a:cubicBezTo>
                    <a:pt x="102" y="1450"/>
                    <a:pt x="117" y="1445"/>
                    <a:pt x="130" y="1432"/>
                  </a:cubicBezTo>
                  <a:cubicBezTo>
                    <a:pt x="521" y="1044"/>
                    <a:pt x="908" y="631"/>
                    <a:pt x="1030" y="77"/>
                  </a:cubicBezTo>
                  <a:cubicBezTo>
                    <a:pt x="1040" y="31"/>
                    <a:pt x="1001" y="1"/>
                    <a:pt x="964" y="1"/>
                  </a:cubicBezTo>
                  <a:close/>
                </a:path>
              </a:pathLst>
            </a:custGeom>
            <a:solidFill>
              <a:srgbClr val="82C6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32"/>
            <p:cNvSpPr/>
            <p:nvPr/>
          </p:nvSpPr>
          <p:spPr>
            <a:xfrm>
              <a:off x="2960196" y="3953589"/>
              <a:ext cx="30803" cy="52024"/>
            </a:xfrm>
            <a:custGeom>
              <a:avLst/>
              <a:gdLst/>
              <a:ahLst/>
              <a:cxnLst/>
              <a:rect l="l" t="t" r="r" b="b"/>
              <a:pathLst>
                <a:path w="823" h="1390" extrusionOk="0">
                  <a:moveTo>
                    <a:pt x="761" y="0"/>
                  </a:moveTo>
                  <a:cubicBezTo>
                    <a:pt x="730" y="0"/>
                    <a:pt x="699" y="20"/>
                    <a:pt x="699" y="60"/>
                  </a:cubicBezTo>
                  <a:cubicBezTo>
                    <a:pt x="686" y="560"/>
                    <a:pt x="375" y="937"/>
                    <a:pt x="43" y="1285"/>
                  </a:cubicBezTo>
                  <a:cubicBezTo>
                    <a:pt x="0" y="1328"/>
                    <a:pt x="42" y="1390"/>
                    <a:pt x="89" y="1390"/>
                  </a:cubicBezTo>
                  <a:cubicBezTo>
                    <a:pt x="102" y="1390"/>
                    <a:pt x="117" y="1384"/>
                    <a:pt x="130" y="1371"/>
                  </a:cubicBezTo>
                  <a:cubicBezTo>
                    <a:pt x="484" y="1000"/>
                    <a:pt x="809" y="593"/>
                    <a:pt x="822" y="60"/>
                  </a:cubicBezTo>
                  <a:cubicBezTo>
                    <a:pt x="822" y="20"/>
                    <a:pt x="791" y="0"/>
                    <a:pt x="761" y="0"/>
                  </a:cubicBezTo>
                  <a:close/>
                </a:path>
              </a:pathLst>
            </a:custGeom>
            <a:solidFill>
              <a:srgbClr val="82C6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07" name="Google Shape;1407;p32"/>
          <p:cNvGrpSpPr/>
          <p:nvPr/>
        </p:nvGrpSpPr>
        <p:grpSpPr>
          <a:xfrm>
            <a:off x="2724824" y="2054750"/>
            <a:ext cx="2701701" cy="479400"/>
            <a:chOff x="2724824" y="2054750"/>
            <a:chExt cx="2701701" cy="479400"/>
          </a:xfrm>
        </p:grpSpPr>
        <p:sp>
          <p:nvSpPr>
            <p:cNvPr id="1408" name="Google Shape;1408;p32"/>
            <p:cNvSpPr txBox="1"/>
            <p:nvPr/>
          </p:nvSpPr>
          <p:spPr>
            <a:xfrm flipH="1">
              <a:off x="2724824" y="2054750"/>
              <a:ext cx="2108100" cy="479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182875" rIns="91425" bIns="0" anchor="ctr" anchorCtr="0">
              <a:noAutofit/>
            </a:bodyPr>
            <a:lstStyle/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600">
                  <a:solidFill>
                    <a:schemeClr val="accent2"/>
                  </a:solidFill>
                  <a:latin typeface="Bahnschrift" panose="020B0502040204020203" pitchFamily="34" charset="0"/>
                  <a:ea typeface="Dosis"/>
                  <a:cs typeface="Dosis"/>
                  <a:sym typeface="Dosis"/>
                </a:rPr>
                <a:t>Phép nhân</a:t>
              </a:r>
              <a:endParaRPr sz="1600">
                <a:solidFill>
                  <a:schemeClr val="accent2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endParaRPr>
            </a:p>
          </p:txBody>
        </p:sp>
        <p:sp>
          <p:nvSpPr>
            <p:cNvPr id="1409" name="Google Shape;1409;p32"/>
            <p:cNvSpPr/>
            <p:nvPr/>
          </p:nvSpPr>
          <p:spPr>
            <a:xfrm flipH="1">
              <a:off x="4969025" y="2065725"/>
              <a:ext cx="457500" cy="457500"/>
            </a:xfrm>
            <a:prstGeom prst="rect">
              <a:avLst/>
            </a:prstGeom>
            <a:solidFill>
              <a:srgbClr val="F2E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500">
                  <a:solidFill>
                    <a:schemeClr val="dk1"/>
                  </a:solidFill>
                  <a:latin typeface="Bahiana"/>
                  <a:ea typeface="Bahiana"/>
                  <a:cs typeface="Bahiana"/>
                  <a:sym typeface="Bahiana"/>
                </a:rPr>
                <a:t>01</a:t>
              </a:r>
              <a:endParaRPr sz="400">
                <a:solidFill>
                  <a:schemeClr val="dk1"/>
                </a:solidFill>
              </a:endParaRPr>
            </a:p>
          </p:txBody>
        </p:sp>
      </p:grpSp>
      <p:cxnSp>
        <p:nvCxnSpPr>
          <p:cNvPr id="1410" name="Google Shape;1410;p32"/>
          <p:cNvCxnSpPr>
            <a:cxnSpLocks/>
          </p:cNvCxnSpPr>
          <p:nvPr/>
        </p:nvCxnSpPr>
        <p:spPr>
          <a:xfrm flipV="1">
            <a:off x="4174976" y="3363023"/>
            <a:ext cx="3475108" cy="22656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1414" name="Google Shape;1414;p32"/>
          <p:cNvCxnSpPr>
            <a:cxnSpLocks/>
          </p:cNvCxnSpPr>
          <p:nvPr/>
        </p:nvCxnSpPr>
        <p:spPr>
          <a:xfrm>
            <a:off x="6329398" y="1733241"/>
            <a:ext cx="0" cy="3363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1419" name="Google Shape;1419;p32"/>
          <p:cNvCxnSpPr>
            <a:cxnSpLocks/>
            <a:stCxn id="1420" idx="1"/>
          </p:cNvCxnSpPr>
          <p:nvPr/>
        </p:nvCxnSpPr>
        <p:spPr>
          <a:xfrm rot="10800000" flipV="1">
            <a:off x="1559925" y="1414751"/>
            <a:ext cx="1164900" cy="392848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grpSp>
        <p:nvGrpSpPr>
          <p:cNvPr id="1421" name="Google Shape;1421;p32"/>
          <p:cNvGrpSpPr/>
          <p:nvPr/>
        </p:nvGrpSpPr>
        <p:grpSpPr>
          <a:xfrm>
            <a:off x="5589491" y="2072311"/>
            <a:ext cx="2108100" cy="479400"/>
            <a:chOff x="4832242" y="1746804"/>
            <a:chExt cx="2108100" cy="479400"/>
          </a:xfrm>
        </p:grpSpPr>
        <p:sp>
          <p:nvSpPr>
            <p:cNvPr id="1422" name="Google Shape;1422;p32"/>
            <p:cNvSpPr txBox="1"/>
            <p:nvPr/>
          </p:nvSpPr>
          <p:spPr>
            <a:xfrm flipH="1">
              <a:off x="4832242" y="1746804"/>
              <a:ext cx="2108100" cy="479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182875" rIns="91425" bIns="0" anchor="ctr" anchorCtr="0">
              <a:noAutofit/>
            </a:bodyPr>
            <a:lstStyle/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600">
                  <a:solidFill>
                    <a:schemeClr val="accent2"/>
                  </a:solidFill>
                  <a:latin typeface="Bahnschrift" panose="020B0502040204020203" pitchFamily="34" charset="0"/>
                  <a:ea typeface="Dosis"/>
                  <a:cs typeface="Dosis"/>
                  <a:sym typeface="Dosis"/>
                </a:rPr>
                <a:t>Phép chia</a:t>
              </a:r>
              <a:endParaRPr sz="1600">
                <a:solidFill>
                  <a:schemeClr val="accent2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endParaRPr>
            </a:p>
          </p:txBody>
        </p:sp>
        <p:sp>
          <p:nvSpPr>
            <p:cNvPr id="1411" name="Google Shape;1411;p32"/>
            <p:cNvSpPr/>
            <p:nvPr/>
          </p:nvSpPr>
          <p:spPr>
            <a:xfrm flipH="1">
              <a:off x="5343399" y="1759288"/>
              <a:ext cx="457500" cy="4575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500">
                  <a:solidFill>
                    <a:schemeClr val="dk1"/>
                  </a:solidFill>
                  <a:latin typeface="Bahiana"/>
                  <a:ea typeface="Bahiana"/>
                  <a:cs typeface="Bahiana"/>
                  <a:sym typeface="Bahiana"/>
                </a:rPr>
                <a:t>02</a:t>
              </a:r>
              <a:endParaRPr sz="400">
                <a:solidFill>
                  <a:schemeClr val="dk1"/>
                </a:solidFill>
              </a:endParaRPr>
            </a:p>
          </p:txBody>
        </p:sp>
      </p:grpSp>
      <p:sp>
        <p:nvSpPr>
          <p:cNvPr id="1420" name="Google Shape;1420;p32"/>
          <p:cNvSpPr txBox="1"/>
          <p:nvPr/>
        </p:nvSpPr>
        <p:spPr>
          <a:xfrm>
            <a:off x="2724825" y="1089102"/>
            <a:ext cx="5699100" cy="65129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237725" rIns="91425" bIns="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2800" b="1">
                <a:solidFill>
                  <a:schemeClr val="dk2"/>
                </a:solidFill>
                <a:latin typeface="Comfortaa" pitchFamily="2" charset="0"/>
                <a:ea typeface="Bahiana"/>
                <a:cs typeface="Bahiana"/>
                <a:sym typeface="Bahiana"/>
              </a:rPr>
              <a:t>NỘI DUNG</a:t>
            </a:r>
          </a:p>
        </p:txBody>
      </p:sp>
      <p:cxnSp>
        <p:nvCxnSpPr>
          <p:cNvPr id="1432" name="Google Shape;1432;p32"/>
          <p:cNvCxnSpPr>
            <a:cxnSpLocks/>
          </p:cNvCxnSpPr>
          <p:nvPr/>
        </p:nvCxnSpPr>
        <p:spPr>
          <a:xfrm rot="10800000">
            <a:off x="5197775" y="1739325"/>
            <a:ext cx="0" cy="3264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128" name="Slide Number Placeholder 2">
            <a:extLst>
              <a:ext uri="{FF2B5EF4-FFF2-40B4-BE49-F238E27FC236}">
                <a16:creationId xmlns:a16="http://schemas.microsoft.com/office/drawing/2014/main" id="{525294A6-0497-45B7-946B-0B28E8554D7D}"/>
              </a:ext>
            </a:extLst>
          </p:cNvPr>
          <p:cNvSpPr txBox="1">
            <a:spLocks/>
          </p:cNvSpPr>
          <p:nvPr/>
        </p:nvSpPr>
        <p:spPr>
          <a:xfrm>
            <a:off x="7086600" y="4924811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200" b="0" i="0" u="none" strike="noStrike" cap="none">
                <a:solidFill>
                  <a:schemeClr val="tx1">
                    <a:tint val="7500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843F4887-4E58-4DAB-B2CB-744112BE5523}" type="slidenum">
              <a:rPr lang="en-US" smtClean="0">
                <a:solidFill>
                  <a:schemeClr val="accent2"/>
                </a:solidFill>
              </a:rPr>
              <a:pPr/>
              <a:t>3</a:t>
            </a:fld>
            <a:endParaRPr lang="en-US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00479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6" name="Google Shape;2496;p39"/>
          <p:cNvSpPr/>
          <p:nvPr/>
        </p:nvSpPr>
        <p:spPr>
          <a:xfrm>
            <a:off x="3378" y="903452"/>
            <a:ext cx="8672052" cy="4253381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7" name="Google Shape;2497;p39"/>
          <p:cNvSpPr txBox="1">
            <a:spLocks noGrp="1"/>
          </p:cNvSpPr>
          <p:nvPr>
            <p:ph type="title"/>
          </p:nvPr>
        </p:nvSpPr>
        <p:spPr>
          <a:xfrm>
            <a:off x="181922" y="157167"/>
            <a:ext cx="815115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2800" err="1">
                <a:solidFill>
                  <a:schemeClr val="bg2"/>
                </a:solidFill>
                <a:latin typeface="Comfortaa" pitchFamily="2" charset="0"/>
              </a:rPr>
              <a:t>Xây</a:t>
            </a:r>
            <a:r>
              <a:rPr lang="en-US" sz="2800">
                <a:solidFill>
                  <a:schemeClr val="bg2"/>
                </a:solidFill>
                <a:latin typeface="Comfortaa" pitchFamily="2" charset="0"/>
              </a:rPr>
              <a:t> </a:t>
            </a:r>
            <a:r>
              <a:rPr lang="en-US" sz="2800" err="1">
                <a:solidFill>
                  <a:schemeClr val="bg2"/>
                </a:solidFill>
                <a:latin typeface="Comfortaa" pitchFamily="2" charset="0"/>
              </a:rPr>
              <a:t>dựng</a:t>
            </a:r>
            <a:r>
              <a:rPr lang="en-US" sz="2800">
                <a:solidFill>
                  <a:schemeClr val="bg2"/>
                </a:solidFill>
                <a:latin typeface="Comfortaa" pitchFamily="2" charset="0"/>
              </a:rPr>
              <a:t> Datapath</a:t>
            </a:r>
          </a:p>
        </p:txBody>
      </p:sp>
      <p:sp>
        <p:nvSpPr>
          <p:cNvPr id="61" name="Google Shape;2814;p44">
            <a:extLst>
              <a:ext uri="{FF2B5EF4-FFF2-40B4-BE49-F238E27FC236}">
                <a16:creationId xmlns:a16="http://schemas.microsoft.com/office/drawing/2014/main" id="{0CA94D02-F431-4262-B739-176CFFDC37E2}"/>
              </a:ext>
            </a:extLst>
          </p:cNvPr>
          <p:cNvSpPr/>
          <p:nvPr/>
        </p:nvSpPr>
        <p:spPr>
          <a:xfrm>
            <a:off x="181922" y="1137523"/>
            <a:ext cx="197400" cy="197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Bahnschrift" panose="020B0502040204020203" pitchFamily="34" charset="0"/>
            </a:endParaRPr>
          </a:p>
        </p:txBody>
      </p:sp>
      <p:sp>
        <p:nvSpPr>
          <p:cNvPr id="64" name="Google Shape;2504;p39">
            <a:extLst>
              <a:ext uri="{FF2B5EF4-FFF2-40B4-BE49-F238E27FC236}">
                <a16:creationId xmlns:a16="http://schemas.microsoft.com/office/drawing/2014/main" id="{2FB8431C-E62D-40EA-857A-BAC0281EE3A3}"/>
              </a:ext>
            </a:extLst>
          </p:cNvPr>
          <p:cNvSpPr txBox="1"/>
          <p:nvPr/>
        </p:nvSpPr>
        <p:spPr>
          <a:xfrm>
            <a:off x="411156" y="738988"/>
            <a:ext cx="6298519" cy="6991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1600">
                <a:solidFill>
                  <a:srgbClr val="C00000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Instruction Decode - </a:t>
            </a:r>
            <a:r>
              <a:rPr lang="en-US" sz="1600" err="1">
                <a:solidFill>
                  <a:srgbClr val="C00000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giai</a:t>
            </a:r>
            <a:r>
              <a:rPr lang="en-US" sz="1600">
                <a:solidFill>
                  <a:srgbClr val="C00000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</a:t>
            </a:r>
            <a:r>
              <a:rPr lang="en-US" sz="1600" err="1">
                <a:solidFill>
                  <a:srgbClr val="C00000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đoạn</a:t>
            </a:r>
            <a:r>
              <a:rPr lang="en-US" sz="1600">
                <a:solidFill>
                  <a:srgbClr val="C00000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</a:t>
            </a:r>
            <a:r>
              <a:rPr lang="en-US" sz="1600" err="1">
                <a:solidFill>
                  <a:srgbClr val="C00000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giải</a:t>
            </a:r>
            <a:r>
              <a:rPr lang="en-US" sz="1600">
                <a:solidFill>
                  <a:srgbClr val="C00000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</a:t>
            </a:r>
            <a:r>
              <a:rPr lang="en-US" sz="1600" err="1">
                <a:solidFill>
                  <a:srgbClr val="C00000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mã</a:t>
            </a:r>
            <a:endParaRPr lang="en-US" sz="1600">
              <a:solidFill>
                <a:srgbClr val="C00000"/>
              </a:solidFill>
              <a:latin typeface="Bahnschrift" panose="020B0502040204020203" pitchFamily="34" charset="0"/>
              <a:ea typeface="Bahiana"/>
              <a:cs typeface="Bahiana"/>
              <a:sym typeface="Bahiana"/>
            </a:endParaRPr>
          </a:p>
        </p:txBody>
      </p:sp>
      <p:sp>
        <p:nvSpPr>
          <p:cNvPr id="226" name="Google Shape;2820;p44">
            <a:extLst>
              <a:ext uri="{FF2B5EF4-FFF2-40B4-BE49-F238E27FC236}">
                <a16:creationId xmlns:a16="http://schemas.microsoft.com/office/drawing/2014/main" id="{C9A60FFB-A007-4CC3-BE81-5AE5D95F5D86}"/>
              </a:ext>
            </a:extLst>
          </p:cNvPr>
          <p:cNvSpPr/>
          <p:nvPr/>
        </p:nvSpPr>
        <p:spPr>
          <a:xfrm>
            <a:off x="496484" y="1471720"/>
            <a:ext cx="197400" cy="1974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Bahnschrift" panose="020B0502040204020203" pitchFamily="34" charset="0"/>
            </a:endParaRPr>
          </a:p>
        </p:txBody>
      </p:sp>
      <p:sp>
        <p:nvSpPr>
          <p:cNvPr id="16" name="Google Shape;2504;p39">
            <a:extLst>
              <a:ext uri="{FF2B5EF4-FFF2-40B4-BE49-F238E27FC236}">
                <a16:creationId xmlns:a16="http://schemas.microsoft.com/office/drawing/2014/main" id="{2FB8431C-E62D-40EA-857A-BAC0281EE3A3}"/>
              </a:ext>
            </a:extLst>
          </p:cNvPr>
          <p:cNvSpPr txBox="1"/>
          <p:nvPr/>
        </p:nvSpPr>
        <p:spPr>
          <a:xfrm>
            <a:off x="727370" y="1075373"/>
            <a:ext cx="7605707" cy="6991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1600">
                <a:solidFill>
                  <a:schemeClr val="bg1"/>
                </a:solidFill>
                <a:latin typeface="Bahnschrift" panose="020B0502040204020203" pitchFamily="34" charset="0"/>
              </a:rPr>
              <a:t>Bộ </a:t>
            </a:r>
            <a:r>
              <a:rPr lang="en-US" sz="1600" err="1">
                <a:solidFill>
                  <a:schemeClr val="bg1"/>
                </a:solidFill>
                <a:latin typeface="Bahnschrift" panose="020B0502040204020203" pitchFamily="34" charset="0"/>
              </a:rPr>
              <a:t>chọn</a:t>
            </a:r>
            <a:r>
              <a:rPr lang="en-US" sz="160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en-US" sz="1600" err="1">
                <a:solidFill>
                  <a:schemeClr val="bg1"/>
                </a:solidFill>
                <a:latin typeface="Bahnschrift" panose="020B0502040204020203" pitchFamily="34" charset="0"/>
              </a:rPr>
              <a:t>kênh</a:t>
            </a:r>
            <a:r>
              <a:rPr lang="en-US" sz="1600">
                <a:solidFill>
                  <a:schemeClr val="bg1"/>
                </a:solidFill>
                <a:latin typeface="Bahnschrift" panose="020B0502040204020203" pitchFamily="34" charset="0"/>
              </a:rPr>
              <a:t> (MUX)</a:t>
            </a: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4AD32597-D86B-4A67-A92B-E835A4C493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4693" y="1774504"/>
            <a:ext cx="2188384" cy="3125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Google Shape;2820;p44">
            <a:extLst>
              <a:ext uri="{FF2B5EF4-FFF2-40B4-BE49-F238E27FC236}">
                <a16:creationId xmlns:a16="http://schemas.microsoft.com/office/drawing/2014/main" id="{C68A41D7-A2EA-4415-BA84-78A1B64C9993}"/>
              </a:ext>
            </a:extLst>
          </p:cNvPr>
          <p:cNvSpPr/>
          <p:nvPr/>
        </p:nvSpPr>
        <p:spPr>
          <a:xfrm>
            <a:off x="810923" y="1869223"/>
            <a:ext cx="197400" cy="1974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Bahnschrift" panose="020B0502040204020203" pitchFamily="34" charset="0"/>
            </a:endParaRPr>
          </a:p>
        </p:txBody>
      </p:sp>
      <p:sp>
        <p:nvSpPr>
          <p:cNvPr id="14" name="Google Shape;2504;p39">
            <a:extLst>
              <a:ext uri="{FF2B5EF4-FFF2-40B4-BE49-F238E27FC236}">
                <a16:creationId xmlns:a16="http://schemas.microsoft.com/office/drawing/2014/main" id="{30C16FC1-5FE2-454E-8D0B-C1ED145B62FC}"/>
              </a:ext>
            </a:extLst>
          </p:cNvPr>
          <p:cNvSpPr txBox="1"/>
          <p:nvPr/>
        </p:nvSpPr>
        <p:spPr>
          <a:xfrm>
            <a:off x="1006575" y="1469542"/>
            <a:ext cx="7605707" cy="6991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1600" err="1">
                <a:solidFill>
                  <a:schemeClr val="bg1"/>
                </a:solidFill>
                <a:latin typeface="Bahnschrift" panose="020B0502040204020203" pitchFamily="34" charset="0"/>
              </a:rPr>
              <a:t>Nếu</a:t>
            </a:r>
            <a:r>
              <a:rPr lang="en-US" sz="1600">
                <a:solidFill>
                  <a:schemeClr val="bg1"/>
                </a:solidFill>
                <a:latin typeface="Bahnschrift" panose="020B0502040204020203" pitchFamily="34" charset="0"/>
              </a:rPr>
              <a:t> S = 0 thì Z = A</a:t>
            </a:r>
          </a:p>
        </p:txBody>
      </p:sp>
      <p:sp>
        <p:nvSpPr>
          <p:cNvPr id="15" name="Google Shape;2820;p44">
            <a:extLst>
              <a:ext uri="{FF2B5EF4-FFF2-40B4-BE49-F238E27FC236}">
                <a16:creationId xmlns:a16="http://schemas.microsoft.com/office/drawing/2014/main" id="{3A8F4E5A-866B-4120-856C-B2EE56829363}"/>
              </a:ext>
            </a:extLst>
          </p:cNvPr>
          <p:cNvSpPr/>
          <p:nvPr/>
        </p:nvSpPr>
        <p:spPr>
          <a:xfrm>
            <a:off x="810923" y="2374350"/>
            <a:ext cx="197400" cy="1974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Bahnschrift" panose="020B0502040204020203" pitchFamily="34" charset="0"/>
            </a:endParaRPr>
          </a:p>
        </p:txBody>
      </p:sp>
      <p:sp>
        <p:nvSpPr>
          <p:cNvPr id="17" name="Google Shape;2504;p39">
            <a:extLst>
              <a:ext uri="{FF2B5EF4-FFF2-40B4-BE49-F238E27FC236}">
                <a16:creationId xmlns:a16="http://schemas.microsoft.com/office/drawing/2014/main" id="{C6099F15-9004-43E8-B2A3-C703DB4EB817}"/>
              </a:ext>
            </a:extLst>
          </p:cNvPr>
          <p:cNvSpPr txBox="1"/>
          <p:nvPr/>
        </p:nvSpPr>
        <p:spPr>
          <a:xfrm>
            <a:off x="1006575" y="1967923"/>
            <a:ext cx="7605707" cy="6991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1600" err="1">
                <a:solidFill>
                  <a:schemeClr val="bg1"/>
                </a:solidFill>
                <a:latin typeface="Bahnschrift" panose="020B0502040204020203" pitchFamily="34" charset="0"/>
              </a:rPr>
              <a:t>Nếu</a:t>
            </a:r>
            <a:r>
              <a:rPr lang="en-US" sz="1600">
                <a:solidFill>
                  <a:schemeClr val="bg1"/>
                </a:solidFill>
                <a:latin typeface="Bahnschrift" panose="020B0502040204020203" pitchFamily="34" charset="0"/>
              </a:rPr>
              <a:t> S = 1 thì Z = B</a:t>
            </a:r>
          </a:p>
        </p:txBody>
      </p:sp>
      <p:sp>
        <p:nvSpPr>
          <p:cNvPr id="18" name="Slide Number Placeholder 1">
            <a:extLst>
              <a:ext uri="{FF2B5EF4-FFF2-40B4-BE49-F238E27FC236}">
                <a16:creationId xmlns:a16="http://schemas.microsoft.com/office/drawing/2014/main" id="{1DFC289E-EF47-4F1C-A01B-BC1343887ACE}"/>
              </a:ext>
            </a:extLst>
          </p:cNvPr>
          <p:cNvSpPr txBox="1">
            <a:spLocks/>
          </p:cNvSpPr>
          <p:nvPr/>
        </p:nvSpPr>
        <p:spPr>
          <a:xfrm>
            <a:off x="7086600" y="4844198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200" b="0" i="0" u="none" strike="noStrike" cap="none">
                <a:solidFill>
                  <a:schemeClr val="accent2"/>
                </a:solidFill>
                <a:latin typeface="Comfortaa" panose="00000500000000000000" pitchFamily="2" charset="0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76DDBC81-9D39-41B3-9939-69B910E23AD1}" type="slidenum">
              <a:rPr lang="vi-VN" smtClean="0"/>
              <a:pPr/>
              <a:t>30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9706836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6" name="Google Shape;2496;p39"/>
          <p:cNvSpPr/>
          <p:nvPr/>
        </p:nvSpPr>
        <p:spPr>
          <a:xfrm>
            <a:off x="3378" y="903452"/>
            <a:ext cx="8672052" cy="4253381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7" name="Google Shape;2497;p39"/>
          <p:cNvSpPr txBox="1">
            <a:spLocks noGrp="1"/>
          </p:cNvSpPr>
          <p:nvPr>
            <p:ph type="title"/>
          </p:nvPr>
        </p:nvSpPr>
        <p:spPr>
          <a:xfrm>
            <a:off x="181922" y="157167"/>
            <a:ext cx="815115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2800" err="1">
                <a:solidFill>
                  <a:schemeClr val="bg2"/>
                </a:solidFill>
                <a:latin typeface="Comfortaa" pitchFamily="2" charset="0"/>
              </a:rPr>
              <a:t>Xây</a:t>
            </a:r>
            <a:r>
              <a:rPr lang="en-US" sz="2800">
                <a:solidFill>
                  <a:schemeClr val="bg2"/>
                </a:solidFill>
                <a:latin typeface="Comfortaa" pitchFamily="2" charset="0"/>
              </a:rPr>
              <a:t> </a:t>
            </a:r>
            <a:r>
              <a:rPr lang="en-US" sz="2800" err="1">
                <a:solidFill>
                  <a:schemeClr val="bg2"/>
                </a:solidFill>
                <a:latin typeface="Comfortaa" pitchFamily="2" charset="0"/>
              </a:rPr>
              <a:t>dựng</a:t>
            </a:r>
            <a:r>
              <a:rPr lang="en-US" sz="2800">
                <a:solidFill>
                  <a:schemeClr val="bg2"/>
                </a:solidFill>
                <a:latin typeface="Comfortaa" pitchFamily="2" charset="0"/>
              </a:rPr>
              <a:t> Datapath</a:t>
            </a:r>
          </a:p>
        </p:txBody>
      </p:sp>
      <p:sp>
        <p:nvSpPr>
          <p:cNvPr id="61" name="Google Shape;2814;p44">
            <a:extLst>
              <a:ext uri="{FF2B5EF4-FFF2-40B4-BE49-F238E27FC236}">
                <a16:creationId xmlns:a16="http://schemas.microsoft.com/office/drawing/2014/main" id="{0CA94D02-F431-4262-B739-176CFFDC37E2}"/>
              </a:ext>
            </a:extLst>
          </p:cNvPr>
          <p:cNvSpPr/>
          <p:nvPr/>
        </p:nvSpPr>
        <p:spPr>
          <a:xfrm>
            <a:off x="181922" y="1137523"/>
            <a:ext cx="197400" cy="197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Bahnschrift" panose="020B0502040204020203" pitchFamily="34" charset="0"/>
            </a:endParaRPr>
          </a:p>
        </p:txBody>
      </p:sp>
      <p:sp>
        <p:nvSpPr>
          <p:cNvPr id="64" name="Google Shape;2504;p39">
            <a:extLst>
              <a:ext uri="{FF2B5EF4-FFF2-40B4-BE49-F238E27FC236}">
                <a16:creationId xmlns:a16="http://schemas.microsoft.com/office/drawing/2014/main" id="{2FB8431C-E62D-40EA-857A-BAC0281EE3A3}"/>
              </a:ext>
            </a:extLst>
          </p:cNvPr>
          <p:cNvSpPr txBox="1"/>
          <p:nvPr/>
        </p:nvSpPr>
        <p:spPr>
          <a:xfrm>
            <a:off x="411156" y="738988"/>
            <a:ext cx="6298519" cy="6991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1600">
                <a:solidFill>
                  <a:srgbClr val="C00000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Instruction Decode - </a:t>
            </a:r>
            <a:r>
              <a:rPr lang="en-US" sz="1600" err="1">
                <a:solidFill>
                  <a:srgbClr val="C00000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giai</a:t>
            </a:r>
            <a:r>
              <a:rPr lang="en-US" sz="1600">
                <a:solidFill>
                  <a:srgbClr val="C00000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</a:t>
            </a:r>
            <a:r>
              <a:rPr lang="en-US" sz="1600" err="1">
                <a:solidFill>
                  <a:srgbClr val="C00000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đoạn</a:t>
            </a:r>
            <a:r>
              <a:rPr lang="en-US" sz="1600">
                <a:solidFill>
                  <a:srgbClr val="C00000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</a:t>
            </a:r>
            <a:r>
              <a:rPr lang="en-US" sz="1600" err="1">
                <a:solidFill>
                  <a:srgbClr val="C00000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giải</a:t>
            </a:r>
            <a:r>
              <a:rPr lang="en-US" sz="1600">
                <a:solidFill>
                  <a:srgbClr val="C00000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</a:t>
            </a:r>
            <a:r>
              <a:rPr lang="en-US" sz="1600" err="1">
                <a:solidFill>
                  <a:srgbClr val="C00000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mã</a:t>
            </a:r>
            <a:endParaRPr lang="en-US" sz="1600">
              <a:solidFill>
                <a:srgbClr val="C00000"/>
              </a:solidFill>
              <a:latin typeface="Bahnschrift" panose="020B0502040204020203" pitchFamily="34" charset="0"/>
              <a:ea typeface="Bahiana"/>
              <a:cs typeface="Bahiana"/>
              <a:sym typeface="Bahiana"/>
            </a:endParaRPr>
          </a:p>
        </p:txBody>
      </p:sp>
      <p:sp>
        <p:nvSpPr>
          <p:cNvPr id="226" name="Google Shape;2820;p44">
            <a:extLst>
              <a:ext uri="{FF2B5EF4-FFF2-40B4-BE49-F238E27FC236}">
                <a16:creationId xmlns:a16="http://schemas.microsoft.com/office/drawing/2014/main" id="{C9A60FFB-A007-4CC3-BE81-5AE5D95F5D86}"/>
              </a:ext>
            </a:extLst>
          </p:cNvPr>
          <p:cNvSpPr/>
          <p:nvPr/>
        </p:nvSpPr>
        <p:spPr>
          <a:xfrm>
            <a:off x="496484" y="1471720"/>
            <a:ext cx="197400" cy="1974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Bahnschrift" panose="020B0502040204020203" pitchFamily="34" charset="0"/>
            </a:endParaRPr>
          </a:p>
        </p:txBody>
      </p:sp>
      <p:sp>
        <p:nvSpPr>
          <p:cNvPr id="16" name="Google Shape;2504;p39">
            <a:extLst>
              <a:ext uri="{FF2B5EF4-FFF2-40B4-BE49-F238E27FC236}">
                <a16:creationId xmlns:a16="http://schemas.microsoft.com/office/drawing/2014/main" id="{2FB8431C-E62D-40EA-857A-BAC0281EE3A3}"/>
              </a:ext>
            </a:extLst>
          </p:cNvPr>
          <p:cNvSpPr txBox="1"/>
          <p:nvPr/>
        </p:nvSpPr>
        <p:spPr>
          <a:xfrm>
            <a:off x="727370" y="1075373"/>
            <a:ext cx="3282073" cy="6991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1600">
                <a:solidFill>
                  <a:schemeClr val="bg1"/>
                </a:solidFill>
                <a:latin typeface="Bahnschrift" panose="020B0502040204020203" pitchFamily="34" charset="0"/>
              </a:rPr>
              <a:t>Bộ </a:t>
            </a:r>
            <a:r>
              <a:rPr lang="en-US" sz="1600" err="1">
                <a:solidFill>
                  <a:schemeClr val="bg1"/>
                </a:solidFill>
                <a:latin typeface="Bahnschrift" panose="020B0502040204020203" pitchFamily="34" charset="0"/>
              </a:rPr>
              <a:t>chọn</a:t>
            </a:r>
            <a:r>
              <a:rPr lang="en-US" sz="160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en-US" sz="1600" err="1">
                <a:solidFill>
                  <a:schemeClr val="bg1"/>
                </a:solidFill>
                <a:latin typeface="Bahnschrift" panose="020B0502040204020203" pitchFamily="34" charset="0"/>
              </a:rPr>
              <a:t>kênh</a:t>
            </a:r>
            <a:r>
              <a:rPr lang="en-US" sz="1600">
                <a:solidFill>
                  <a:schemeClr val="bg1"/>
                </a:solidFill>
                <a:latin typeface="Bahnschrift" panose="020B0502040204020203" pitchFamily="34" charset="0"/>
              </a:rPr>
              <a:t> (MUX)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8902F56-7801-4825-A7A8-E1D1ADA01A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370" y="2517029"/>
            <a:ext cx="6569465" cy="109243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B51035C-B8E3-478D-9418-6C33B1346F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370" y="3783762"/>
            <a:ext cx="6659713" cy="1136449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D03E3460-4278-4274-82D5-A7E9BCB82600}"/>
              </a:ext>
            </a:extLst>
          </p:cNvPr>
          <p:cNvCxnSpPr>
            <a:cxnSpLocks/>
          </p:cNvCxnSpPr>
          <p:nvPr/>
        </p:nvCxnSpPr>
        <p:spPr>
          <a:xfrm flipV="1">
            <a:off x="3830898" y="1757008"/>
            <a:ext cx="2204765" cy="26347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067E52B-D3D6-4338-99DE-AF03761A54A3}"/>
              </a:ext>
            </a:extLst>
          </p:cNvPr>
          <p:cNvCxnSpPr>
            <a:cxnSpLocks/>
          </p:cNvCxnSpPr>
          <p:nvPr/>
        </p:nvCxnSpPr>
        <p:spPr>
          <a:xfrm flipV="1">
            <a:off x="4451384" y="1757008"/>
            <a:ext cx="1617765" cy="13480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61D5C673-4C56-4FC8-BBA4-620B54F93950}"/>
              </a:ext>
            </a:extLst>
          </p:cNvPr>
          <p:cNvSpPr/>
          <p:nvPr/>
        </p:nvSpPr>
        <p:spPr>
          <a:xfrm>
            <a:off x="3311912" y="4351986"/>
            <a:ext cx="613317" cy="47649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94CB2CA-7E21-4D93-B37F-E1AC4F7A4F1B}"/>
              </a:ext>
            </a:extLst>
          </p:cNvPr>
          <p:cNvSpPr/>
          <p:nvPr/>
        </p:nvSpPr>
        <p:spPr>
          <a:xfrm>
            <a:off x="3956346" y="3044008"/>
            <a:ext cx="613317" cy="47649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Google Shape;2504;p39">
            <a:extLst>
              <a:ext uri="{FF2B5EF4-FFF2-40B4-BE49-F238E27FC236}">
                <a16:creationId xmlns:a16="http://schemas.microsoft.com/office/drawing/2014/main" id="{737011D7-50FF-4B60-967F-6471CE0133FD}"/>
              </a:ext>
            </a:extLst>
          </p:cNvPr>
          <p:cNvSpPr txBox="1"/>
          <p:nvPr/>
        </p:nvSpPr>
        <p:spPr>
          <a:xfrm>
            <a:off x="5965440" y="1088322"/>
            <a:ext cx="3228976" cy="6991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1600">
                <a:solidFill>
                  <a:srgbClr val="C00000"/>
                </a:solidFill>
                <a:latin typeface="Bahnschrift" panose="020B0502040204020203" pitchFamily="34" charset="0"/>
              </a:rPr>
              <a:t>Write Register</a:t>
            </a:r>
          </a:p>
        </p:txBody>
      </p:sp>
      <p:sp>
        <p:nvSpPr>
          <p:cNvPr id="25" name="Google Shape;2504;p39">
            <a:extLst>
              <a:ext uri="{FF2B5EF4-FFF2-40B4-BE49-F238E27FC236}">
                <a16:creationId xmlns:a16="http://schemas.microsoft.com/office/drawing/2014/main" id="{E2347C8C-FF7E-4B0C-BBA2-DB7DF0EC8EC8}"/>
              </a:ext>
            </a:extLst>
          </p:cNvPr>
          <p:cNvSpPr txBox="1"/>
          <p:nvPr/>
        </p:nvSpPr>
        <p:spPr>
          <a:xfrm>
            <a:off x="3437132" y="3829805"/>
            <a:ext cx="902272" cy="508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1600">
                <a:solidFill>
                  <a:schemeClr val="bg1"/>
                </a:solidFill>
                <a:latin typeface="Bahnschrift" panose="020B0502040204020203" pitchFamily="34" charset="0"/>
              </a:rPr>
              <a:t>Rt</a:t>
            </a:r>
          </a:p>
        </p:txBody>
      </p:sp>
      <p:sp>
        <p:nvSpPr>
          <p:cNvPr id="26" name="Google Shape;2504;p39">
            <a:extLst>
              <a:ext uri="{FF2B5EF4-FFF2-40B4-BE49-F238E27FC236}">
                <a16:creationId xmlns:a16="http://schemas.microsoft.com/office/drawing/2014/main" id="{F8504A2D-4854-4BB2-8FEE-881FF93E5914}"/>
              </a:ext>
            </a:extLst>
          </p:cNvPr>
          <p:cNvSpPr txBox="1"/>
          <p:nvPr/>
        </p:nvSpPr>
        <p:spPr>
          <a:xfrm>
            <a:off x="4070757" y="2531576"/>
            <a:ext cx="902272" cy="508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1600">
                <a:solidFill>
                  <a:schemeClr val="bg1"/>
                </a:solidFill>
                <a:latin typeface="Bahnschrift" panose="020B0502040204020203" pitchFamily="34" charset="0"/>
              </a:rPr>
              <a:t>Rd</a:t>
            </a:r>
          </a:p>
        </p:txBody>
      </p:sp>
      <p:sp>
        <p:nvSpPr>
          <p:cNvPr id="21" name="Slide Number Placeholder 1">
            <a:extLst>
              <a:ext uri="{FF2B5EF4-FFF2-40B4-BE49-F238E27FC236}">
                <a16:creationId xmlns:a16="http://schemas.microsoft.com/office/drawing/2014/main" id="{F4B00903-9315-429F-8A7C-B2D8C649A608}"/>
              </a:ext>
            </a:extLst>
          </p:cNvPr>
          <p:cNvSpPr txBox="1">
            <a:spLocks/>
          </p:cNvSpPr>
          <p:nvPr/>
        </p:nvSpPr>
        <p:spPr>
          <a:xfrm>
            <a:off x="7086600" y="4844198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200" b="0" i="0" u="none" strike="noStrike" cap="none">
                <a:solidFill>
                  <a:schemeClr val="accent2"/>
                </a:solidFill>
                <a:latin typeface="Comfortaa" panose="00000500000000000000" pitchFamily="2" charset="0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76DDBC81-9D39-41B3-9939-69B910E23AD1}" type="slidenum">
              <a:rPr lang="vi-VN" smtClean="0"/>
              <a:pPr/>
              <a:t>31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892126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2" grpId="0" animBg="1"/>
      <p:bldP spid="24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6" name="Google Shape;2496;p39"/>
          <p:cNvSpPr/>
          <p:nvPr/>
        </p:nvSpPr>
        <p:spPr>
          <a:xfrm>
            <a:off x="3378" y="903452"/>
            <a:ext cx="8672052" cy="4253381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7" name="Google Shape;2497;p39"/>
          <p:cNvSpPr txBox="1">
            <a:spLocks noGrp="1"/>
          </p:cNvSpPr>
          <p:nvPr>
            <p:ph type="title"/>
          </p:nvPr>
        </p:nvSpPr>
        <p:spPr>
          <a:xfrm>
            <a:off x="181922" y="157167"/>
            <a:ext cx="815115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2800" err="1">
                <a:solidFill>
                  <a:schemeClr val="bg2"/>
                </a:solidFill>
                <a:latin typeface="Comfortaa" pitchFamily="2" charset="0"/>
              </a:rPr>
              <a:t>Xây</a:t>
            </a:r>
            <a:r>
              <a:rPr lang="en-US" sz="2800">
                <a:solidFill>
                  <a:schemeClr val="bg2"/>
                </a:solidFill>
                <a:latin typeface="Comfortaa" pitchFamily="2" charset="0"/>
              </a:rPr>
              <a:t> </a:t>
            </a:r>
            <a:r>
              <a:rPr lang="en-US" sz="2800" err="1">
                <a:solidFill>
                  <a:schemeClr val="bg2"/>
                </a:solidFill>
                <a:latin typeface="Comfortaa" pitchFamily="2" charset="0"/>
              </a:rPr>
              <a:t>dựng</a:t>
            </a:r>
            <a:r>
              <a:rPr lang="en-US" sz="2800">
                <a:solidFill>
                  <a:schemeClr val="bg2"/>
                </a:solidFill>
                <a:latin typeface="Comfortaa" pitchFamily="2" charset="0"/>
              </a:rPr>
              <a:t> Datapath</a:t>
            </a:r>
          </a:p>
        </p:txBody>
      </p:sp>
      <p:sp>
        <p:nvSpPr>
          <p:cNvPr id="61" name="Google Shape;2814;p44">
            <a:extLst>
              <a:ext uri="{FF2B5EF4-FFF2-40B4-BE49-F238E27FC236}">
                <a16:creationId xmlns:a16="http://schemas.microsoft.com/office/drawing/2014/main" id="{0CA94D02-F431-4262-B739-176CFFDC37E2}"/>
              </a:ext>
            </a:extLst>
          </p:cNvPr>
          <p:cNvSpPr/>
          <p:nvPr/>
        </p:nvSpPr>
        <p:spPr>
          <a:xfrm>
            <a:off x="181922" y="1137523"/>
            <a:ext cx="197400" cy="197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Bahnschrift" panose="020B0502040204020203" pitchFamily="34" charset="0"/>
            </a:endParaRPr>
          </a:p>
        </p:txBody>
      </p:sp>
      <p:sp>
        <p:nvSpPr>
          <p:cNvPr id="64" name="Google Shape;2504;p39">
            <a:extLst>
              <a:ext uri="{FF2B5EF4-FFF2-40B4-BE49-F238E27FC236}">
                <a16:creationId xmlns:a16="http://schemas.microsoft.com/office/drawing/2014/main" id="{2FB8431C-E62D-40EA-857A-BAC0281EE3A3}"/>
              </a:ext>
            </a:extLst>
          </p:cNvPr>
          <p:cNvSpPr txBox="1"/>
          <p:nvPr/>
        </p:nvSpPr>
        <p:spPr>
          <a:xfrm>
            <a:off x="411156" y="738988"/>
            <a:ext cx="6298519" cy="6991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1600">
                <a:solidFill>
                  <a:srgbClr val="C00000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Instruction Decode - </a:t>
            </a:r>
            <a:r>
              <a:rPr lang="en-US" sz="1600" err="1">
                <a:solidFill>
                  <a:srgbClr val="C00000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giai</a:t>
            </a:r>
            <a:r>
              <a:rPr lang="en-US" sz="1600">
                <a:solidFill>
                  <a:srgbClr val="C00000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</a:t>
            </a:r>
            <a:r>
              <a:rPr lang="en-US" sz="1600" err="1">
                <a:solidFill>
                  <a:srgbClr val="C00000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đoạn</a:t>
            </a:r>
            <a:r>
              <a:rPr lang="en-US" sz="1600">
                <a:solidFill>
                  <a:srgbClr val="C00000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</a:t>
            </a:r>
            <a:r>
              <a:rPr lang="en-US" sz="1600" err="1">
                <a:solidFill>
                  <a:srgbClr val="C00000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giải</a:t>
            </a:r>
            <a:r>
              <a:rPr lang="en-US" sz="1600">
                <a:solidFill>
                  <a:srgbClr val="C00000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</a:t>
            </a:r>
            <a:r>
              <a:rPr lang="en-US" sz="1600" err="1">
                <a:solidFill>
                  <a:srgbClr val="C00000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mã</a:t>
            </a:r>
            <a:endParaRPr lang="en-US" sz="1600">
              <a:solidFill>
                <a:srgbClr val="C00000"/>
              </a:solidFill>
              <a:latin typeface="Bahnschrift" panose="020B0502040204020203" pitchFamily="34" charset="0"/>
              <a:ea typeface="Bahiana"/>
              <a:cs typeface="Bahiana"/>
              <a:sym typeface="Bahiana"/>
            </a:endParaRPr>
          </a:p>
        </p:txBody>
      </p:sp>
      <p:sp>
        <p:nvSpPr>
          <p:cNvPr id="226" name="Google Shape;2820;p44">
            <a:extLst>
              <a:ext uri="{FF2B5EF4-FFF2-40B4-BE49-F238E27FC236}">
                <a16:creationId xmlns:a16="http://schemas.microsoft.com/office/drawing/2014/main" id="{C9A60FFB-A007-4CC3-BE81-5AE5D95F5D86}"/>
              </a:ext>
            </a:extLst>
          </p:cNvPr>
          <p:cNvSpPr/>
          <p:nvPr/>
        </p:nvSpPr>
        <p:spPr>
          <a:xfrm>
            <a:off x="496484" y="1471720"/>
            <a:ext cx="197400" cy="1974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Bahnschrift" panose="020B0502040204020203" pitchFamily="34" charset="0"/>
            </a:endParaRPr>
          </a:p>
        </p:txBody>
      </p:sp>
      <p:sp>
        <p:nvSpPr>
          <p:cNvPr id="16" name="Google Shape;2504;p39">
            <a:extLst>
              <a:ext uri="{FF2B5EF4-FFF2-40B4-BE49-F238E27FC236}">
                <a16:creationId xmlns:a16="http://schemas.microsoft.com/office/drawing/2014/main" id="{2FB8431C-E62D-40EA-857A-BAC0281EE3A3}"/>
              </a:ext>
            </a:extLst>
          </p:cNvPr>
          <p:cNvSpPr txBox="1"/>
          <p:nvPr/>
        </p:nvSpPr>
        <p:spPr>
          <a:xfrm>
            <a:off x="727370" y="1075373"/>
            <a:ext cx="7605707" cy="6991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vi-VN" sz="1600">
                <a:solidFill>
                  <a:schemeClr val="bg1"/>
                </a:solidFill>
                <a:latin typeface="Bahnschrift" panose="020B0502040204020203" pitchFamily="34" charset="0"/>
              </a:rPr>
              <a:t>Lấy nội dung dữ liệu trong các trường của lệnh</a:t>
            </a:r>
            <a:r>
              <a:rPr lang="en-US" sz="1600">
                <a:solidFill>
                  <a:schemeClr val="bg1"/>
                </a:solidFill>
                <a:latin typeface="Bahnschrift" panose="020B0502040204020203" pitchFamily="34" charset="0"/>
              </a:rPr>
              <a:t>.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36A3403-83E2-472F-AC16-011CC1F401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570" y="1921133"/>
            <a:ext cx="5646234" cy="2777526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A382BDAD-CFD5-4771-BDB2-624515925FDF}"/>
              </a:ext>
            </a:extLst>
          </p:cNvPr>
          <p:cNvSpPr/>
          <p:nvPr/>
        </p:nvSpPr>
        <p:spPr>
          <a:xfrm rot="18452941">
            <a:off x="1880492" y="3717157"/>
            <a:ext cx="1165337" cy="280093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Google Shape;2504;p39">
            <a:extLst>
              <a:ext uri="{FF2B5EF4-FFF2-40B4-BE49-F238E27FC236}">
                <a16:creationId xmlns:a16="http://schemas.microsoft.com/office/drawing/2014/main" id="{6DD31292-5513-4753-AA73-53F82EF22E62}"/>
              </a:ext>
            </a:extLst>
          </p:cNvPr>
          <p:cNvSpPr txBox="1"/>
          <p:nvPr/>
        </p:nvSpPr>
        <p:spPr>
          <a:xfrm>
            <a:off x="6195993" y="4068127"/>
            <a:ext cx="2524590" cy="6991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1600">
                <a:solidFill>
                  <a:schemeClr val="bg1"/>
                </a:solidFill>
                <a:latin typeface="Bahnschrift" panose="020B0502040204020203" pitchFamily="34" charset="0"/>
              </a:rPr>
              <a:t>Giải quyết </a:t>
            </a:r>
            <a:r>
              <a:rPr lang="en-US" sz="1600" err="1">
                <a:solidFill>
                  <a:schemeClr val="bg1"/>
                </a:solidFill>
                <a:latin typeface="Bahnschrift" panose="020B0502040204020203" pitchFamily="34" charset="0"/>
              </a:rPr>
              <a:t>được</a:t>
            </a:r>
            <a:r>
              <a:rPr lang="en-US" sz="160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en-US" sz="1600" err="1">
                <a:solidFill>
                  <a:schemeClr val="bg1"/>
                </a:solidFill>
                <a:latin typeface="Bahnschrift" panose="020B0502040204020203" pitchFamily="34" charset="0"/>
              </a:rPr>
              <a:t>xung</a:t>
            </a:r>
            <a:r>
              <a:rPr lang="en-US" sz="160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en-US" sz="1600" err="1">
                <a:solidFill>
                  <a:schemeClr val="bg1"/>
                </a:solidFill>
                <a:latin typeface="Bahnschrift" panose="020B0502040204020203" pitchFamily="34" charset="0"/>
              </a:rPr>
              <a:t>đột</a:t>
            </a:r>
            <a:endParaRPr lang="en-US" sz="160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sp>
        <p:nvSpPr>
          <p:cNvPr id="14" name="Google Shape;2504;p39">
            <a:extLst>
              <a:ext uri="{FF2B5EF4-FFF2-40B4-BE49-F238E27FC236}">
                <a16:creationId xmlns:a16="http://schemas.microsoft.com/office/drawing/2014/main" id="{197609C9-F4E9-4D08-9EBC-BEAF96C850D0}"/>
              </a:ext>
            </a:extLst>
          </p:cNvPr>
          <p:cNvSpPr txBox="1"/>
          <p:nvPr/>
        </p:nvSpPr>
        <p:spPr>
          <a:xfrm>
            <a:off x="6205109" y="1833990"/>
            <a:ext cx="2524590" cy="6991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1600">
                <a:solidFill>
                  <a:schemeClr val="bg1"/>
                </a:solidFill>
                <a:latin typeface="Bahnschrift" panose="020B0502040204020203" pitchFamily="34" charset="0"/>
              </a:rPr>
              <a:t>add $t0, $s0, $t1</a:t>
            </a:r>
          </a:p>
        </p:txBody>
      </p:sp>
      <p:sp>
        <p:nvSpPr>
          <p:cNvPr id="15" name="Google Shape;2504;p39">
            <a:extLst>
              <a:ext uri="{FF2B5EF4-FFF2-40B4-BE49-F238E27FC236}">
                <a16:creationId xmlns:a16="http://schemas.microsoft.com/office/drawing/2014/main" id="{20C46EBA-14AB-4001-9827-9BC76D2B90B3}"/>
              </a:ext>
            </a:extLst>
          </p:cNvPr>
          <p:cNvSpPr txBox="1"/>
          <p:nvPr/>
        </p:nvSpPr>
        <p:spPr>
          <a:xfrm>
            <a:off x="6205109" y="2441069"/>
            <a:ext cx="2524590" cy="6991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1600" err="1">
                <a:solidFill>
                  <a:schemeClr val="bg1"/>
                </a:solidFill>
                <a:latin typeface="Bahnschrift" panose="020B0502040204020203" pitchFamily="34" charset="0"/>
              </a:rPr>
              <a:t>lw</a:t>
            </a:r>
            <a:r>
              <a:rPr lang="en-US" sz="1600">
                <a:solidFill>
                  <a:schemeClr val="bg1"/>
                </a:solidFill>
                <a:latin typeface="Bahnschrift" panose="020B0502040204020203" pitchFamily="34" charset="0"/>
              </a:rPr>
              <a:t> $t0, (5)$s0</a:t>
            </a: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069C2C8C-D739-4BEB-8904-B108D04523BB}"/>
              </a:ext>
            </a:extLst>
          </p:cNvPr>
          <p:cNvSpPr/>
          <p:nvPr/>
        </p:nvSpPr>
        <p:spPr>
          <a:xfrm rot="5400000">
            <a:off x="6625269" y="3540924"/>
            <a:ext cx="1165337" cy="280093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9A2B1D06-3812-4022-A9DF-A69EE6A197F0}"/>
              </a:ext>
            </a:extLst>
          </p:cNvPr>
          <p:cNvSpPr/>
          <p:nvPr/>
        </p:nvSpPr>
        <p:spPr>
          <a:xfrm rot="5400000">
            <a:off x="3313297" y="3345412"/>
            <a:ext cx="1165337" cy="280093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Slide Number Placeholder 1">
            <a:extLst>
              <a:ext uri="{FF2B5EF4-FFF2-40B4-BE49-F238E27FC236}">
                <a16:creationId xmlns:a16="http://schemas.microsoft.com/office/drawing/2014/main" id="{811BBF0C-161E-47D6-AB98-FD3AC867BA42}"/>
              </a:ext>
            </a:extLst>
          </p:cNvPr>
          <p:cNvSpPr txBox="1">
            <a:spLocks/>
          </p:cNvSpPr>
          <p:nvPr/>
        </p:nvSpPr>
        <p:spPr>
          <a:xfrm>
            <a:off x="7086600" y="4844198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200" b="0" i="0" u="none" strike="noStrike" cap="none">
                <a:solidFill>
                  <a:schemeClr val="accent2"/>
                </a:solidFill>
                <a:latin typeface="Comfortaa" panose="00000500000000000000" pitchFamily="2" charset="0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76DDBC81-9D39-41B3-9939-69B910E23AD1}" type="slidenum">
              <a:rPr lang="vi-VN" smtClean="0"/>
              <a:pPr/>
              <a:t>32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906183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3" grpId="0"/>
      <p:bldP spid="17" grpId="0" animBg="1"/>
      <p:bldP spid="19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6" name="Google Shape;2496;p39"/>
          <p:cNvSpPr/>
          <p:nvPr/>
        </p:nvSpPr>
        <p:spPr>
          <a:xfrm>
            <a:off x="3378" y="903452"/>
            <a:ext cx="8672052" cy="4253381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7" name="Google Shape;2497;p39"/>
          <p:cNvSpPr txBox="1">
            <a:spLocks noGrp="1"/>
          </p:cNvSpPr>
          <p:nvPr>
            <p:ph type="title"/>
          </p:nvPr>
        </p:nvSpPr>
        <p:spPr>
          <a:xfrm>
            <a:off x="181922" y="157167"/>
            <a:ext cx="815115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2800" err="1">
                <a:solidFill>
                  <a:schemeClr val="bg2"/>
                </a:solidFill>
                <a:latin typeface="Comfortaa" pitchFamily="2" charset="0"/>
              </a:rPr>
              <a:t>Xây</a:t>
            </a:r>
            <a:r>
              <a:rPr lang="en-US" sz="2800">
                <a:solidFill>
                  <a:schemeClr val="bg2"/>
                </a:solidFill>
                <a:latin typeface="Comfortaa" pitchFamily="2" charset="0"/>
              </a:rPr>
              <a:t> </a:t>
            </a:r>
            <a:r>
              <a:rPr lang="en-US" sz="2800" err="1">
                <a:solidFill>
                  <a:schemeClr val="bg2"/>
                </a:solidFill>
                <a:latin typeface="Comfortaa" pitchFamily="2" charset="0"/>
              </a:rPr>
              <a:t>dựng</a:t>
            </a:r>
            <a:r>
              <a:rPr lang="en-US" sz="2800">
                <a:solidFill>
                  <a:schemeClr val="bg2"/>
                </a:solidFill>
                <a:latin typeface="Comfortaa" pitchFamily="2" charset="0"/>
              </a:rPr>
              <a:t> Datapath</a:t>
            </a:r>
          </a:p>
        </p:txBody>
      </p:sp>
      <p:sp>
        <p:nvSpPr>
          <p:cNvPr id="61" name="Google Shape;2814;p44">
            <a:extLst>
              <a:ext uri="{FF2B5EF4-FFF2-40B4-BE49-F238E27FC236}">
                <a16:creationId xmlns:a16="http://schemas.microsoft.com/office/drawing/2014/main" id="{0CA94D02-F431-4262-B739-176CFFDC37E2}"/>
              </a:ext>
            </a:extLst>
          </p:cNvPr>
          <p:cNvSpPr/>
          <p:nvPr/>
        </p:nvSpPr>
        <p:spPr>
          <a:xfrm>
            <a:off x="181922" y="1137523"/>
            <a:ext cx="197400" cy="197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Bahnschrift" panose="020B0502040204020203" pitchFamily="34" charset="0"/>
            </a:endParaRPr>
          </a:p>
        </p:txBody>
      </p:sp>
      <p:sp>
        <p:nvSpPr>
          <p:cNvPr id="64" name="Google Shape;2504;p39">
            <a:extLst>
              <a:ext uri="{FF2B5EF4-FFF2-40B4-BE49-F238E27FC236}">
                <a16:creationId xmlns:a16="http://schemas.microsoft.com/office/drawing/2014/main" id="{2FB8431C-E62D-40EA-857A-BAC0281EE3A3}"/>
              </a:ext>
            </a:extLst>
          </p:cNvPr>
          <p:cNvSpPr txBox="1"/>
          <p:nvPr/>
        </p:nvSpPr>
        <p:spPr>
          <a:xfrm>
            <a:off x="411156" y="738988"/>
            <a:ext cx="6298519" cy="6991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1600">
                <a:solidFill>
                  <a:srgbClr val="C00000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ALU </a:t>
            </a:r>
          </a:p>
        </p:txBody>
      </p:sp>
      <p:sp>
        <p:nvSpPr>
          <p:cNvPr id="226" name="Google Shape;2820;p44">
            <a:extLst>
              <a:ext uri="{FF2B5EF4-FFF2-40B4-BE49-F238E27FC236}">
                <a16:creationId xmlns:a16="http://schemas.microsoft.com/office/drawing/2014/main" id="{C9A60FFB-A007-4CC3-BE81-5AE5D95F5D86}"/>
              </a:ext>
            </a:extLst>
          </p:cNvPr>
          <p:cNvSpPr/>
          <p:nvPr/>
        </p:nvSpPr>
        <p:spPr>
          <a:xfrm>
            <a:off x="496484" y="1471720"/>
            <a:ext cx="197400" cy="1974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Bahnschrift" panose="020B0502040204020203" pitchFamily="34" charset="0"/>
            </a:endParaRPr>
          </a:p>
        </p:txBody>
      </p:sp>
      <p:sp>
        <p:nvSpPr>
          <p:cNvPr id="16" name="Google Shape;2504;p39">
            <a:extLst>
              <a:ext uri="{FF2B5EF4-FFF2-40B4-BE49-F238E27FC236}">
                <a16:creationId xmlns:a16="http://schemas.microsoft.com/office/drawing/2014/main" id="{2FB8431C-E62D-40EA-857A-BAC0281EE3A3}"/>
              </a:ext>
            </a:extLst>
          </p:cNvPr>
          <p:cNvSpPr txBox="1"/>
          <p:nvPr/>
        </p:nvSpPr>
        <p:spPr>
          <a:xfrm>
            <a:off x="727370" y="1075373"/>
            <a:ext cx="7605707" cy="6991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1600" err="1">
                <a:solidFill>
                  <a:schemeClr val="bg1"/>
                </a:solidFill>
                <a:latin typeface="Bahnschrift" panose="020B0502040204020203" pitchFamily="34" charset="0"/>
              </a:rPr>
              <a:t>Thực</a:t>
            </a:r>
            <a:r>
              <a:rPr lang="en-US" sz="1600">
                <a:solidFill>
                  <a:schemeClr val="bg1"/>
                </a:solidFill>
                <a:latin typeface="Bahnschrift" panose="020B0502040204020203" pitchFamily="34" charset="0"/>
              </a:rPr>
              <a:t> hiện tính toán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8A68BDE-188D-4253-B763-5C274B8793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884" y="2221936"/>
            <a:ext cx="3413553" cy="215108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3457832-B51A-4452-AFF1-7CB7892F73F9}"/>
              </a:ext>
            </a:extLst>
          </p:cNvPr>
          <p:cNvCxnSpPr>
            <a:cxnSpLocks/>
          </p:cNvCxnSpPr>
          <p:nvPr/>
        </p:nvCxnSpPr>
        <p:spPr>
          <a:xfrm flipV="1">
            <a:off x="3378820" y="2722340"/>
            <a:ext cx="1151403" cy="989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Google Shape;2820;p44">
            <a:extLst>
              <a:ext uri="{FF2B5EF4-FFF2-40B4-BE49-F238E27FC236}">
                <a16:creationId xmlns:a16="http://schemas.microsoft.com/office/drawing/2014/main" id="{709EFBE0-7D0D-41BD-A5D5-2C8645F84F11}"/>
              </a:ext>
            </a:extLst>
          </p:cNvPr>
          <p:cNvSpPr/>
          <p:nvPr/>
        </p:nvSpPr>
        <p:spPr>
          <a:xfrm>
            <a:off x="4550649" y="2623640"/>
            <a:ext cx="197400" cy="1974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Bahnschrift" panose="020B0502040204020203" pitchFamily="34" charset="0"/>
            </a:endParaRPr>
          </a:p>
        </p:txBody>
      </p:sp>
      <p:sp>
        <p:nvSpPr>
          <p:cNvPr id="27" name="Google Shape;2504;p39">
            <a:extLst>
              <a:ext uri="{FF2B5EF4-FFF2-40B4-BE49-F238E27FC236}">
                <a16:creationId xmlns:a16="http://schemas.microsoft.com/office/drawing/2014/main" id="{E7CD387A-D067-4D34-A0DD-D725C54DF468}"/>
              </a:ext>
            </a:extLst>
          </p:cNvPr>
          <p:cNvSpPr txBox="1"/>
          <p:nvPr/>
        </p:nvSpPr>
        <p:spPr>
          <a:xfrm>
            <a:off x="4751355" y="2475299"/>
            <a:ext cx="4004730" cy="6991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1600" err="1">
                <a:solidFill>
                  <a:schemeClr val="bg1"/>
                </a:solidFill>
                <a:latin typeface="Bahnschrift" panose="020B0502040204020203" pitchFamily="34" charset="0"/>
              </a:rPr>
              <a:t>Sử</a:t>
            </a:r>
            <a:r>
              <a:rPr lang="en-US" sz="160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en-US" sz="1600" err="1">
                <a:solidFill>
                  <a:schemeClr val="bg1"/>
                </a:solidFill>
                <a:latin typeface="Bahnschrift" panose="020B0502040204020203" pitchFamily="34" charset="0"/>
              </a:rPr>
              <a:t>dụng</a:t>
            </a:r>
            <a:r>
              <a:rPr lang="en-US" sz="160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en-US" sz="1600" err="1">
                <a:solidFill>
                  <a:schemeClr val="bg1"/>
                </a:solidFill>
                <a:latin typeface="Bahnschrift" panose="020B0502040204020203" pitchFamily="34" charset="0"/>
              </a:rPr>
              <a:t>để</a:t>
            </a:r>
            <a:r>
              <a:rPr lang="en-US" sz="1600">
                <a:solidFill>
                  <a:schemeClr val="bg1"/>
                </a:solidFill>
                <a:latin typeface="Bahnschrift" panose="020B0502040204020203" pitchFamily="34" charset="0"/>
              </a:rPr>
              <a:t> so </a:t>
            </a:r>
            <a:r>
              <a:rPr lang="en-US" sz="1600" err="1">
                <a:solidFill>
                  <a:schemeClr val="bg1"/>
                </a:solidFill>
                <a:latin typeface="Bahnschrift" panose="020B0502040204020203" pitchFamily="34" charset="0"/>
              </a:rPr>
              <a:t>sánh</a:t>
            </a:r>
            <a:r>
              <a:rPr lang="en-US" sz="160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en-US" sz="1600" err="1">
                <a:solidFill>
                  <a:schemeClr val="bg1"/>
                </a:solidFill>
                <a:latin typeface="Bahnschrift" panose="020B0502040204020203" pitchFamily="34" charset="0"/>
              </a:rPr>
              <a:t>giá</a:t>
            </a:r>
            <a:r>
              <a:rPr lang="en-US" sz="1600">
                <a:solidFill>
                  <a:schemeClr val="bg1"/>
                </a:solidFill>
                <a:latin typeface="Bahnschrift" panose="020B0502040204020203" pitchFamily="34" charset="0"/>
              </a:rPr>
              <a:t> trị 2 </a:t>
            </a:r>
            <a:r>
              <a:rPr lang="en-US" sz="1600" err="1">
                <a:solidFill>
                  <a:schemeClr val="bg1"/>
                </a:solidFill>
                <a:latin typeface="Bahnschrift" panose="020B0502040204020203" pitchFamily="34" charset="0"/>
              </a:rPr>
              <a:t>thanh</a:t>
            </a:r>
            <a:r>
              <a:rPr lang="en-US" sz="160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en-US" sz="1600" err="1">
                <a:solidFill>
                  <a:schemeClr val="bg1"/>
                </a:solidFill>
                <a:latin typeface="Bahnschrift" panose="020B0502040204020203" pitchFamily="34" charset="0"/>
              </a:rPr>
              <a:t>ghi</a:t>
            </a:r>
            <a:r>
              <a:rPr lang="en-US" sz="160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en-US" sz="1600" err="1">
                <a:solidFill>
                  <a:schemeClr val="bg1"/>
                </a:solidFill>
                <a:latin typeface="Bahnschrift" panose="020B0502040204020203" pitchFamily="34" charset="0"/>
              </a:rPr>
              <a:t>trong</a:t>
            </a:r>
            <a:r>
              <a:rPr lang="en-US" sz="160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en-US" sz="1600" err="1">
                <a:solidFill>
                  <a:schemeClr val="bg1"/>
                </a:solidFill>
                <a:latin typeface="Bahnschrift" panose="020B0502040204020203" pitchFamily="34" charset="0"/>
              </a:rPr>
              <a:t>câu</a:t>
            </a:r>
            <a:r>
              <a:rPr lang="en-US" sz="160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en-US" sz="1600" err="1">
                <a:solidFill>
                  <a:schemeClr val="bg1"/>
                </a:solidFill>
                <a:latin typeface="Bahnschrift" panose="020B0502040204020203" pitchFamily="34" charset="0"/>
              </a:rPr>
              <a:t>lệnh</a:t>
            </a:r>
            <a:r>
              <a:rPr lang="en-US" sz="1600">
                <a:solidFill>
                  <a:schemeClr val="bg1"/>
                </a:solidFill>
                <a:latin typeface="Bahnschrift" panose="020B0502040204020203" pitchFamily="34" charset="0"/>
              </a:rPr>
              <a:t> beg (</a:t>
            </a:r>
            <a:r>
              <a:rPr lang="en-US" sz="1600" err="1">
                <a:solidFill>
                  <a:schemeClr val="bg1"/>
                </a:solidFill>
                <a:latin typeface="Bahnschrift" panose="020B0502040204020203" pitchFamily="34" charset="0"/>
              </a:rPr>
              <a:t>chiếm</a:t>
            </a:r>
            <a:r>
              <a:rPr lang="en-US" sz="1600">
                <a:solidFill>
                  <a:schemeClr val="bg1"/>
                </a:solidFill>
                <a:latin typeface="Bahnschrift" panose="020B0502040204020203" pitchFamily="34" charset="0"/>
              </a:rPr>
              <a:t> 1 bit) </a:t>
            </a:r>
          </a:p>
        </p:txBody>
      </p:sp>
      <p:sp>
        <p:nvSpPr>
          <p:cNvPr id="28" name="Google Shape;2820;p44">
            <a:extLst>
              <a:ext uri="{FF2B5EF4-FFF2-40B4-BE49-F238E27FC236}">
                <a16:creationId xmlns:a16="http://schemas.microsoft.com/office/drawing/2014/main" id="{D41A8B2B-70DF-42EE-B9DC-A967239A379B}"/>
              </a:ext>
            </a:extLst>
          </p:cNvPr>
          <p:cNvSpPr/>
          <p:nvPr/>
        </p:nvSpPr>
        <p:spPr>
          <a:xfrm>
            <a:off x="4539960" y="1348540"/>
            <a:ext cx="197400" cy="1974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Bahnschrift" panose="020B0502040204020203" pitchFamily="34" charset="0"/>
            </a:endParaRPr>
          </a:p>
        </p:txBody>
      </p:sp>
      <p:sp>
        <p:nvSpPr>
          <p:cNvPr id="29" name="Google Shape;2504;p39">
            <a:extLst>
              <a:ext uri="{FF2B5EF4-FFF2-40B4-BE49-F238E27FC236}">
                <a16:creationId xmlns:a16="http://schemas.microsoft.com/office/drawing/2014/main" id="{DBB43A6A-B0A0-4D1A-94F0-06611F45C872}"/>
              </a:ext>
            </a:extLst>
          </p:cNvPr>
          <p:cNvSpPr txBox="1"/>
          <p:nvPr/>
        </p:nvSpPr>
        <p:spPr>
          <a:xfrm>
            <a:off x="4739144" y="1192266"/>
            <a:ext cx="4004730" cy="6991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1600" err="1">
                <a:solidFill>
                  <a:schemeClr val="bg1"/>
                </a:solidFill>
                <a:latin typeface="Bahnschrift" panose="020B0502040204020203" pitchFamily="34" charset="0"/>
              </a:rPr>
              <a:t>Lệnh</a:t>
            </a:r>
            <a:r>
              <a:rPr lang="en-US" sz="160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en-US" sz="1600" err="1">
                <a:solidFill>
                  <a:schemeClr val="bg1"/>
                </a:solidFill>
                <a:latin typeface="Bahnschrift" panose="020B0502040204020203" pitchFamily="34" charset="0"/>
              </a:rPr>
              <a:t>số</a:t>
            </a:r>
            <a:r>
              <a:rPr lang="en-US" sz="1600">
                <a:solidFill>
                  <a:schemeClr val="bg1"/>
                </a:solidFill>
                <a:latin typeface="Bahnschrift" panose="020B0502040204020203" pitchFamily="34" charset="0"/>
              </a:rPr>
              <a:t> học, logic: Tính ra </a:t>
            </a:r>
            <a:r>
              <a:rPr lang="en-US" sz="1600" err="1">
                <a:solidFill>
                  <a:schemeClr val="bg1"/>
                </a:solidFill>
                <a:latin typeface="Bahnschrift" panose="020B0502040204020203" pitchFamily="34" charset="0"/>
              </a:rPr>
              <a:t>kết</a:t>
            </a:r>
            <a:r>
              <a:rPr lang="en-US" sz="1600">
                <a:solidFill>
                  <a:schemeClr val="bg1"/>
                </a:solidFill>
                <a:latin typeface="Bahnschrift" panose="020B0502040204020203" pitchFamily="34" charset="0"/>
              </a:rPr>
              <a:t> quả cuối </a:t>
            </a:r>
            <a:r>
              <a:rPr lang="en-US" sz="1600" err="1">
                <a:solidFill>
                  <a:schemeClr val="bg1"/>
                </a:solidFill>
                <a:latin typeface="Bahnschrift" panose="020B0502040204020203" pitchFamily="34" charset="0"/>
              </a:rPr>
              <a:t>cùng</a:t>
            </a:r>
            <a:r>
              <a:rPr lang="en-US" sz="1600">
                <a:solidFill>
                  <a:schemeClr val="bg1"/>
                </a:solidFill>
                <a:latin typeface="Bahnschrift" panose="020B0502040204020203" pitchFamily="34" charset="0"/>
              </a:rPr>
              <a:t>.</a:t>
            </a:r>
          </a:p>
        </p:txBody>
      </p:sp>
      <p:sp>
        <p:nvSpPr>
          <p:cNvPr id="30" name="Google Shape;2820;p44">
            <a:extLst>
              <a:ext uri="{FF2B5EF4-FFF2-40B4-BE49-F238E27FC236}">
                <a16:creationId xmlns:a16="http://schemas.microsoft.com/office/drawing/2014/main" id="{0DAC422D-7028-48ED-BFF8-580A66F7012E}"/>
              </a:ext>
            </a:extLst>
          </p:cNvPr>
          <p:cNvSpPr/>
          <p:nvPr/>
        </p:nvSpPr>
        <p:spPr>
          <a:xfrm>
            <a:off x="4550649" y="2047440"/>
            <a:ext cx="197400" cy="1974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Bahnschrift" panose="020B0502040204020203" pitchFamily="34" charset="0"/>
            </a:endParaRPr>
          </a:p>
        </p:txBody>
      </p:sp>
      <p:sp>
        <p:nvSpPr>
          <p:cNvPr id="31" name="Google Shape;2504;p39">
            <a:extLst>
              <a:ext uri="{FF2B5EF4-FFF2-40B4-BE49-F238E27FC236}">
                <a16:creationId xmlns:a16="http://schemas.microsoft.com/office/drawing/2014/main" id="{6FA28723-628F-4FFA-A3F4-44735E85E2F2}"/>
              </a:ext>
            </a:extLst>
          </p:cNvPr>
          <p:cNvSpPr txBox="1"/>
          <p:nvPr/>
        </p:nvSpPr>
        <p:spPr>
          <a:xfrm>
            <a:off x="4764382" y="1647187"/>
            <a:ext cx="4004730" cy="6991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1600" err="1">
                <a:solidFill>
                  <a:schemeClr val="bg1"/>
                </a:solidFill>
                <a:latin typeface="Bahnschrift" panose="020B0502040204020203" pitchFamily="34" charset="0"/>
              </a:rPr>
              <a:t>Lệnh</a:t>
            </a:r>
            <a:r>
              <a:rPr lang="en-US" sz="160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en-US" sz="1600" err="1">
                <a:solidFill>
                  <a:schemeClr val="bg1"/>
                </a:solidFill>
                <a:latin typeface="Bahnschrift" panose="020B0502040204020203" pitchFamily="34" charset="0"/>
              </a:rPr>
              <a:t>lw</a:t>
            </a:r>
            <a:r>
              <a:rPr lang="en-US" sz="1600">
                <a:solidFill>
                  <a:schemeClr val="bg1"/>
                </a:solidFill>
                <a:latin typeface="Bahnschrift" panose="020B0502040204020203" pitchFamily="34" charset="0"/>
              </a:rPr>
              <a:t>, </a:t>
            </a:r>
            <a:r>
              <a:rPr lang="en-US" sz="1600" err="1">
                <a:solidFill>
                  <a:schemeClr val="bg1"/>
                </a:solidFill>
                <a:latin typeface="Bahnschrift" panose="020B0502040204020203" pitchFamily="34" charset="0"/>
              </a:rPr>
              <a:t>sw</a:t>
            </a:r>
            <a:r>
              <a:rPr lang="en-US" sz="1600">
                <a:solidFill>
                  <a:schemeClr val="bg1"/>
                </a:solidFill>
                <a:latin typeface="Bahnschrift" panose="020B0502040204020203" pitchFamily="34" charset="0"/>
              </a:rPr>
              <a:t>: Tính ra </a:t>
            </a:r>
            <a:r>
              <a:rPr lang="en-US" sz="1600" err="1">
                <a:solidFill>
                  <a:schemeClr val="bg1"/>
                </a:solidFill>
                <a:latin typeface="Bahnschrift" panose="020B0502040204020203" pitchFamily="34" charset="0"/>
              </a:rPr>
              <a:t>địa</a:t>
            </a:r>
            <a:r>
              <a:rPr lang="en-US" sz="160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en-US" sz="1600" err="1">
                <a:solidFill>
                  <a:schemeClr val="bg1"/>
                </a:solidFill>
                <a:latin typeface="Bahnschrift" panose="020B0502040204020203" pitchFamily="34" charset="0"/>
              </a:rPr>
              <a:t>chỉ</a:t>
            </a:r>
            <a:r>
              <a:rPr lang="en-US" sz="1600">
                <a:solidFill>
                  <a:schemeClr val="bg1"/>
                </a:solidFill>
                <a:latin typeface="Bahnschrift" panose="020B0502040204020203" pitchFamily="34" charset="0"/>
              </a:rPr>
              <a:t> bộ nhớ.</a:t>
            </a:r>
          </a:p>
        </p:txBody>
      </p:sp>
      <p:sp>
        <p:nvSpPr>
          <p:cNvPr id="17" name="Slide Number Placeholder 1">
            <a:extLst>
              <a:ext uri="{FF2B5EF4-FFF2-40B4-BE49-F238E27FC236}">
                <a16:creationId xmlns:a16="http://schemas.microsoft.com/office/drawing/2014/main" id="{0698259C-E5A8-43AA-AD68-30DADFEDFBAF}"/>
              </a:ext>
            </a:extLst>
          </p:cNvPr>
          <p:cNvSpPr txBox="1">
            <a:spLocks/>
          </p:cNvSpPr>
          <p:nvPr/>
        </p:nvSpPr>
        <p:spPr>
          <a:xfrm>
            <a:off x="7086600" y="4844198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200" b="0" i="0" u="none" strike="noStrike" cap="none">
                <a:solidFill>
                  <a:schemeClr val="accent2"/>
                </a:solidFill>
                <a:latin typeface="Comfortaa" panose="00000500000000000000" pitchFamily="2" charset="0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76DDBC81-9D39-41B3-9939-69B910E23AD1}" type="slidenum">
              <a:rPr lang="vi-VN" smtClean="0"/>
              <a:pPr/>
              <a:t>33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525917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7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6" name="Google Shape;2496;p39"/>
          <p:cNvSpPr/>
          <p:nvPr/>
        </p:nvSpPr>
        <p:spPr>
          <a:xfrm>
            <a:off x="3378" y="903452"/>
            <a:ext cx="8672052" cy="4253381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7" name="Google Shape;2497;p39"/>
          <p:cNvSpPr txBox="1">
            <a:spLocks noGrp="1"/>
          </p:cNvSpPr>
          <p:nvPr>
            <p:ph type="title"/>
          </p:nvPr>
        </p:nvSpPr>
        <p:spPr>
          <a:xfrm>
            <a:off x="181922" y="157167"/>
            <a:ext cx="815115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2800" err="1">
                <a:solidFill>
                  <a:schemeClr val="bg2"/>
                </a:solidFill>
                <a:latin typeface="Comfortaa" pitchFamily="2" charset="0"/>
              </a:rPr>
              <a:t>Xây</a:t>
            </a:r>
            <a:r>
              <a:rPr lang="en-US" sz="2800">
                <a:solidFill>
                  <a:schemeClr val="bg2"/>
                </a:solidFill>
                <a:latin typeface="Comfortaa" pitchFamily="2" charset="0"/>
              </a:rPr>
              <a:t> </a:t>
            </a:r>
            <a:r>
              <a:rPr lang="en-US" sz="2800" err="1">
                <a:solidFill>
                  <a:schemeClr val="bg2"/>
                </a:solidFill>
                <a:latin typeface="Comfortaa" pitchFamily="2" charset="0"/>
              </a:rPr>
              <a:t>dựng</a:t>
            </a:r>
            <a:r>
              <a:rPr lang="en-US" sz="2800">
                <a:solidFill>
                  <a:schemeClr val="bg2"/>
                </a:solidFill>
                <a:latin typeface="Comfortaa" pitchFamily="2" charset="0"/>
              </a:rPr>
              <a:t> Datapath</a:t>
            </a:r>
          </a:p>
        </p:txBody>
      </p:sp>
      <p:sp>
        <p:nvSpPr>
          <p:cNvPr id="61" name="Google Shape;2814;p44">
            <a:extLst>
              <a:ext uri="{FF2B5EF4-FFF2-40B4-BE49-F238E27FC236}">
                <a16:creationId xmlns:a16="http://schemas.microsoft.com/office/drawing/2014/main" id="{0CA94D02-F431-4262-B739-176CFFDC37E2}"/>
              </a:ext>
            </a:extLst>
          </p:cNvPr>
          <p:cNvSpPr/>
          <p:nvPr/>
        </p:nvSpPr>
        <p:spPr>
          <a:xfrm>
            <a:off x="181922" y="1137523"/>
            <a:ext cx="197400" cy="197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Bahnschrift" panose="020B0502040204020203" pitchFamily="34" charset="0"/>
            </a:endParaRPr>
          </a:p>
        </p:txBody>
      </p:sp>
      <p:sp>
        <p:nvSpPr>
          <p:cNvPr id="64" name="Google Shape;2504;p39">
            <a:extLst>
              <a:ext uri="{FF2B5EF4-FFF2-40B4-BE49-F238E27FC236}">
                <a16:creationId xmlns:a16="http://schemas.microsoft.com/office/drawing/2014/main" id="{2FB8431C-E62D-40EA-857A-BAC0281EE3A3}"/>
              </a:ext>
            </a:extLst>
          </p:cNvPr>
          <p:cNvSpPr txBox="1"/>
          <p:nvPr/>
        </p:nvSpPr>
        <p:spPr>
          <a:xfrm>
            <a:off x="411156" y="738988"/>
            <a:ext cx="6298519" cy="6991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1600">
                <a:solidFill>
                  <a:srgbClr val="C00000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ALU </a:t>
            </a:r>
          </a:p>
        </p:txBody>
      </p:sp>
      <p:sp>
        <p:nvSpPr>
          <p:cNvPr id="226" name="Google Shape;2820;p44">
            <a:extLst>
              <a:ext uri="{FF2B5EF4-FFF2-40B4-BE49-F238E27FC236}">
                <a16:creationId xmlns:a16="http://schemas.microsoft.com/office/drawing/2014/main" id="{C9A60FFB-A007-4CC3-BE81-5AE5D95F5D86}"/>
              </a:ext>
            </a:extLst>
          </p:cNvPr>
          <p:cNvSpPr/>
          <p:nvPr/>
        </p:nvSpPr>
        <p:spPr>
          <a:xfrm>
            <a:off x="496484" y="1471720"/>
            <a:ext cx="197400" cy="1974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Bahnschrift" panose="020B0502040204020203" pitchFamily="34" charset="0"/>
            </a:endParaRPr>
          </a:p>
        </p:txBody>
      </p:sp>
      <p:sp>
        <p:nvSpPr>
          <p:cNvPr id="16" name="Google Shape;2504;p39">
            <a:extLst>
              <a:ext uri="{FF2B5EF4-FFF2-40B4-BE49-F238E27FC236}">
                <a16:creationId xmlns:a16="http://schemas.microsoft.com/office/drawing/2014/main" id="{2FB8431C-E62D-40EA-857A-BAC0281EE3A3}"/>
              </a:ext>
            </a:extLst>
          </p:cNvPr>
          <p:cNvSpPr txBox="1"/>
          <p:nvPr/>
        </p:nvSpPr>
        <p:spPr>
          <a:xfrm>
            <a:off x="727370" y="1075373"/>
            <a:ext cx="7605707" cy="6991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1600" err="1">
                <a:solidFill>
                  <a:schemeClr val="bg1"/>
                </a:solidFill>
                <a:latin typeface="Bahnschrift" panose="020B0502040204020203" pitchFamily="34" charset="0"/>
              </a:rPr>
              <a:t>Lệnh</a:t>
            </a:r>
            <a:r>
              <a:rPr lang="en-US" sz="160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en-US" sz="1600" err="1">
                <a:solidFill>
                  <a:schemeClr val="bg1"/>
                </a:solidFill>
                <a:latin typeface="Bahnschrift" panose="020B0502040204020203" pitchFamily="34" charset="0"/>
              </a:rPr>
              <a:t>rẽ</a:t>
            </a:r>
            <a:r>
              <a:rPr lang="en-US" sz="160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en-US" sz="1600" err="1">
                <a:solidFill>
                  <a:schemeClr val="bg1"/>
                </a:solidFill>
                <a:latin typeface="Bahnschrift" panose="020B0502040204020203" pitchFamily="34" charset="0"/>
              </a:rPr>
              <a:t>nhánh</a:t>
            </a:r>
            <a:endParaRPr lang="en-US" sz="160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sp>
        <p:nvSpPr>
          <p:cNvPr id="28" name="Google Shape;2820;p44">
            <a:extLst>
              <a:ext uri="{FF2B5EF4-FFF2-40B4-BE49-F238E27FC236}">
                <a16:creationId xmlns:a16="http://schemas.microsoft.com/office/drawing/2014/main" id="{D41A8B2B-70DF-42EE-B9DC-A967239A379B}"/>
              </a:ext>
            </a:extLst>
          </p:cNvPr>
          <p:cNvSpPr/>
          <p:nvPr/>
        </p:nvSpPr>
        <p:spPr>
          <a:xfrm>
            <a:off x="4539960" y="1348540"/>
            <a:ext cx="197400" cy="1974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Bahnschrift" panose="020B0502040204020203" pitchFamily="34" charset="0"/>
            </a:endParaRPr>
          </a:p>
        </p:txBody>
      </p:sp>
      <p:sp>
        <p:nvSpPr>
          <p:cNvPr id="34" name="Google Shape;2504;p39">
            <a:extLst>
              <a:ext uri="{FF2B5EF4-FFF2-40B4-BE49-F238E27FC236}">
                <a16:creationId xmlns:a16="http://schemas.microsoft.com/office/drawing/2014/main" id="{C6DBBB2C-50B3-4BDC-BB7A-21A0E8F080CE}"/>
              </a:ext>
            </a:extLst>
          </p:cNvPr>
          <p:cNvSpPr txBox="1"/>
          <p:nvPr/>
        </p:nvSpPr>
        <p:spPr>
          <a:xfrm>
            <a:off x="4747098" y="1202615"/>
            <a:ext cx="4004730" cy="6991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1600">
                <a:solidFill>
                  <a:srgbClr val="C00000"/>
                </a:solidFill>
                <a:latin typeface="Bahnschrift" panose="020B0502040204020203" pitchFamily="34" charset="0"/>
              </a:rPr>
              <a:t>P = PC + 4 </a:t>
            </a:r>
            <a:r>
              <a:rPr lang="en-US" sz="1600" err="1">
                <a:solidFill>
                  <a:srgbClr val="C00000"/>
                </a:solidFill>
                <a:latin typeface="Bahnschrift" panose="020B0502040204020203" pitchFamily="34" charset="0"/>
              </a:rPr>
              <a:t>nếu</a:t>
            </a:r>
            <a:r>
              <a:rPr lang="en-US" sz="1600">
                <a:solidFill>
                  <a:srgbClr val="C00000"/>
                </a:solidFill>
                <a:latin typeface="Bahnschrift" panose="020B0502040204020203" pitchFamily="34" charset="0"/>
              </a:rPr>
              <a:t> zero = 0 và </a:t>
            </a:r>
            <a:r>
              <a:rPr lang="en-US" sz="1600" err="1">
                <a:solidFill>
                  <a:srgbClr val="C00000"/>
                </a:solidFill>
                <a:latin typeface="Bahnschrift" panose="020B0502040204020203" pitchFamily="34" charset="0"/>
              </a:rPr>
              <a:t>ngược</a:t>
            </a:r>
            <a:r>
              <a:rPr lang="en-US" sz="1600">
                <a:solidFill>
                  <a:srgbClr val="C00000"/>
                </a:solidFill>
                <a:latin typeface="Bahnschrift" panose="020B0502040204020203" pitchFamily="34" charset="0"/>
              </a:rPr>
              <a:t> </a:t>
            </a:r>
            <a:r>
              <a:rPr lang="en-US" sz="1600" err="1">
                <a:solidFill>
                  <a:srgbClr val="C00000"/>
                </a:solidFill>
                <a:latin typeface="Bahnschrift" panose="020B0502040204020203" pitchFamily="34" charset="0"/>
              </a:rPr>
              <a:t>lại</a:t>
            </a:r>
            <a:r>
              <a:rPr lang="en-US" sz="1600">
                <a:solidFill>
                  <a:srgbClr val="C00000"/>
                </a:solidFill>
                <a:latin typeface="Bahnschrift" panose="020B0502040204020203" pitchFamily="34" charset="0"/>
              </a:rPr>
              <a:t> PC = PC + 16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D7A961F-5BC5-49E8-8DE9-4418C049BB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922" y="2055198"/>
            <a:ext cx="4004730" cy="2426830"/>
          </a:xfrm>
          <a:prstGeom prst="rect">
            <a:avLst/>
          </a:prstGeom>
        </p:spPr>
      </p:pic>
      <p:sp>
        <p:nvSpPr>
          <p:cNvPr id="12" name="Slide Number Placeholder 1">
            <a:extLst>
              <a:ext uri="{FF2B5EF4-FFF2-40B4-BE49-F238E27FC236}">
                <a16:creationId xmlns:a16="http://schemas.microsoft.com/office/drawing/2014/main" id="{A48C5683-0830-4684-A12E-C73F92CA19C6}"/>
              </a:ext>
            </a:extLst>
          </p:cNvPr>
          <p:cNvSpPr txBox="1">
            <a:spLocks/>
          </p:cNvSpPr>
          <p:nvPr/>
        </p:nvSpPr>
        <p:spPr>
          <a:xfrm>
            <a:off x="7086600" y="4844198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200" b="0" i="0" u="none" strike="noStrike" cap="none">
                <a:solidFill>
                  <a:schemeClr val="accent2"/>
                </a:solidFill>
                <a:latin typeface="Comfortaa" panose="00000500000000000000" pitchFamily="2" charset="0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76DDBC81-9D39-41B3-9939-69B910E23AD1}" type="slidenum">
              <a:rPr lang="vi-VN" smtClean="0"/>
              <a:pPr/>
              <a:t>34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963999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34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6" name="Google Shape;2496;p39"/>
          <p:cNvSpPr/>
          <p:nvPr/>
        </p:nvSpPr>
        <p:spPr>
          <a:xfrm>
            <a:off x="3378" y="903452"/>
            <a:ext cx="8672052" cy="4253381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7" name="Google Shape;2497;p39"/>
          <p:cNvSpPr txBox="1">
            <a:spLocks noGrp="1"/>
          </p:cNvSpPr>
          <p:nvPr>
            <p:ph type="title"/>
          </p:nvPr>
        </p:nvSpPr>
        <p:spPr>
          <a:xfrm>
            <a:off x="181922" y="157167"/>
            <a:ext cx="815115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2800" err="1">
                <a:solidFill>
                  <a:schemeClr val="bg2"/>
                </a:solidFill>
                <a:latin typeface="Comfortaa" pitchFamily="2" charset="0"/>
              </a:rPr>
              <a:t>Xây</a:t>
            </a:r>
            <a:r>
              <a:rPr lang="en-US" sz="2800">
                <a:solidFill>
                  <a:schemeClr val="bg2"/>
                </a:solidFill>
                <a:latin typeface="Comfortaa" pitchFamily="2" charset="0"/>
              </a:rPr>
              <a:t> </a:t>
            </a:r>
            <a:r>
              <a:rPr lang="en-US" sz="2800" err="1">
                <a:solidFill>
                  <a:schemeClr val="bg2"/>
                </a:solidFill>
                <a:latin typeface="Comfortaa" pitchFamily="2" charset="0"/>
              </a:rPr>
              <a:t>dựng</a:t>
            </a:r>
            <a:r>
              <a:rPr lang="en-US" sz="2800">
                <a:solidFill>
                  <a:schemeClr val="bg2"/>
                </a:solidFill>
                <a:latin typeface="Comfortaa" pitchFamily="2" charset="0"/>
              </a:rPr>
              <a:t> Datapath</a:t>
            </a:r>
          </a:p>
        </p:txBody>
      </p:sp>
      <p:sp>
        <p:nvSpPr>
          <p:cNvPr id="61" name="Google Shape;2814;p44">
            <a:extLst>
              <a:ext uri="{FF2B5EF4-FFF2-40B4-BE49-F238E27FC236}">
                <a16:creationId xmlns:a16="http://schemas.microsoft.com/office/drawing/2014/main" id="{0CA94D02-F431-4262-B739-176CFFDC37E2}"/>
              </a:ext>
            </a:extLst>
          </p:cNvPr>
          <p:cNvSpPr/>
          <p:nvPr/>
        </p:nvSpPr>
        <p:spPr>
          <a:xfrm>
            <a:off x="181922" y="1137523"/>
            <a:ext cx="197400" cy="197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Bahnschrift" panose="020B0502040204020203" pitchFamily="34" charset="0"/>
            </a:endParaRPr>
          </a:p>
        </p:txBody>
      </p:sp>
      <p:sp>
        <p:nvSpPr>
          <p:cNvPr id="64" name="Google Shape;2504;p39">
            <a:extLst>
              <a:ext uri="{FF2B5EF4-FFF2-40B4-BE49-F238E27FC236}">
                <a16:creationId xmlns:a16="http://schemas.microsoft.com/office/drawing/2014/main" id="{2FB8431C-E62D-40EA-857A-BAC0281EE3A3}"/>
              </a:ext>
            </a:extLst>
          </p:cNvPr>
          <p:cNvSpPr txBox="1"/>
          <p:nvPr/>
        </p:nvSpPr>
        <p:spPr>
          <a:xfrm>
            <a:off x="411156" y="738988"/>
            <a:ext cx="6298519" cy="6991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1600">
                <a:solidFill>
                  <a:srgbClr val="C00000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Memory Access – </a:t>
            </a:r>
            <a:r>
              <a:rPr lang="en-US" sz="1600" err="1">
                <a:solidFill>
                  <a:srgbClr val="C00000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giai</a:t>
            </a:r>
            <a:r>
              <a:rPr lang="en-US" sz="1600">
                <a:solidFill>
                  <a:srgbClr val="C00000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</a:t>
            </a:r>
            <a:r>
              <a:rPr lang="en-US" sz="1600" err="1">
                <a:solidFill>
                  <a:srgbClr val="C00000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đoạn</a:t>
            </a:r>
            <a:r>
              <a:rPr lang="en-US" sz="1600">
                <a:solidFill>
                  <a:srgbClr val="C00000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truy suất </a:t>
            </a:r>
            <a:r>
              <a:rPr lang="en-US" sz="1600" err="1">
                <a:solidFill>
                  <a:srgbClr val="C00000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vùng</a:t>
            </a:r>
            <a:r>
              <a:rPr lang="en-US" sz="1600">
                <a:solidFill>
                  <a:srgbClr val="C00000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nhớ</a:t>
            </a:r>
          </a:p>
        </p:txBody>
      </p:sp>
      <p:sp>
        <p:nvSpPr>
          <p:cNvPr id="226" name="Google Shape;2820;p44">
            <a:extLst>
              <a:ext uri="{FF2B5EF4-FFF2-40B4-BE49-F238E27FC236}">
                <a16:creationId xmlns:a16="http://schemas.microsoft.com/office/drawing/2014/main" id="{C9A60FFB-A007-4CC3-BE81-5AE5D95F5D86}"/>
              </a:ext>
            </a:extLst>
          </p:cNvPr>
          <p:cNvSpPr/>
          <p:nvPr/>
        </p:nvSpPr>
        <p:spPr>
          <a:xfrm>
            <a:off x="496484" y="1471720"/>
            <a:ext cx="197400" cy="1974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Bahnschrift" panose="020B0502040204020203" pitchFamily="34" charset="0"/>
            </a:endParaRPr>
          </a:p>
        </p:txBody>
      </p:sp>
      <p:sp>
        <p:nvSpPr>
          <p:cNvPr id="16" name="Google Shape;2504;p39">
            <a:extLst>
              <a:ext uri="{FF2B5EF4-FFF2-40B4-BE49-F238E27FC236}">
                <a16:creationId xmlns:a16="http://schemas.microsoft.com/office/drawing/2014/main" id="{2FB8431C-E62D-40EA-857A-BAC0281EE3A3}"/>
              </a:ext>
            </a:extLst>
          </p:cNvPr>
          <p:cNvSpPr txBox="1"/>
          <p:nvPr/>
        </p:nvSpPr>
        <p:spPr>
          <a:xfrm>
            <a:off x="727370" y="1075373"/>
            <a:ext cx="7605707" cy="6991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1600" err="1">
                <a:solidFill>
                  <a:schemeClr val="bg1"/>
                </a:solidFill>
                <a:latin typeface="Bahnschrift" panose="020B0502040204020203" pitchFamily="34" charset="0"/>
              </a:rPr>
              <a:t>Đọc</a:t>
            </a:r>
            <a:r>
              <a:rPr lang="en-US" sz="1600">
                <a:solidFill>
                  <a:schemeClr val="bg1"/>
                </a:solidFill>
                <a:latin typeface="Bahnschrift" panose="020B0502040204020203" pitchFamily="34" charset="0"/>
              </a:rPr>
              <a:t>, </a:t>
            </a:r>
            <a:r>
              <a:rPr lang="en-US" sz="1600" err="1">
                <a:solidFill>
                  <a:schemeClr val="bg1"/>
                </a:solidFill>
                <a:latin typeface="Bahnschrift" panose="020B0502040204020203" pitchFamily="34" charset="0"/>
              </a:rPr>
              <a:t>ghi</a:t>
            </a:r>
            <a:r>
              <a:rPr lang="en-US" sz="160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en-US" sz="1600" err="1">
                <a:solidFill>
                  <a:schemeClr val="bg1"/>
                </a:solidFill>
                <a:latin typeface="Bahnschrift" panose="020B0502040204020203" pitchFamily="34" charset="0"/>
              </a:rPr>
              <a:t>dữ</a:t>
            </a:r>
            <a:r>
              <a:rPr lang="en-US" sz="160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en-US" sz="1600" err="1">
                <a:solidFill>
                  <a:schemeClr val="bg1"/>
                </a:solidFill>
                <a:latin typeface="Bahnschrift" panose="020B0502040204020203" pitchFamily="34" charset="0"/>
              </a:rPr>
              <a:t>liệu</a:t>
            </a:r>
            <a:r>
              <a:rPr lang="en-US" sz="160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en-US" sz="1600" err="1">
                <a:solidFill>
                  <a:schemeClr val="bg1"/>
                </a:solidFill>
                <a:latin typeface="Bahnschrift" panose="020B0502040204020203" pitchFamily="34" charset="0"/>
              </a:rPr>
              <a:t>từ</a:t>
            </a:r>
            <a:r>
              <a:rPr lang="en-US" sz="1600">
                <a:solidFill>
                  <a:schemeClr val="bg1"/>
                </a:solidFill>
                <a:latin typeface="Bahnschrift" panose="020B0502040204020203" pitchFamily="34" charset="0"/>
              </a:rPr>
              <a:t> data memory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44C52E8-0E8A-41E8-852C-F133CE9049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929" y="2061032"/>
            <a:ext cx="5020491" cy="2809272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4CAD1040-4247-4503-AC5C-5EF35BB92F36}"/>
              </a:ext>
            </a:extLst>
          </p:cNvPr>
          <p:cNvGrpSpPr/>
          <p:nvPr/>
        </p:nvGrpSpPr>
        <p:grpSpPr>
          <a:xfrm>
            <a:off x="1808190" y="3257270"/>
            <a:ext cx="2175981" cy="810857"/>
            <a:chOff x="6719824" y="4342636"/>
            <a:chExt cx="3332097" cy="1361885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A6EBDB2-75C3-4C8B-BBF0-61F5488DBB30}"/>
                </a:ext>
              </a:extLst>
            </p:cNvPr>
            <p:cNvSpPr/>
            <p:nvPr/>
          </p:nvSpPr>
          <p:spPr>
            <a:xfrm>
              <a:off x="6719824" y="4351852"/>
              <a:ext cx="117401" cy="45719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BCC9C75-6AB4-4D60-9C51-2E4FF8FE3C8F}"/>
                </a:ext>
              </a:extLst>
            </p:cNvPr>
            <p:cNvSpPr/>
            <p:nvPr/>
          </p:nvSpPr>
          <p:spPr>
            <a:xfrm>
              <a:off x="6837225" y="5581254"/>
              <a:ext cx="2986785" cy="45719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30AAD39-8EE3-4681-8DF2-33A61C541BE6}"/>
                </a:ext>
              </a:extLst>
            </p:cNvPr>
            <p:cNvSpPr/>
            <p:nvPr/>
          </p:nvSpPr>
          <p:spPr>
            <a:xfrm>
              <a:off x="6837225" y="4342636"/>
              <a:ext cx="54864" cy="128433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9EFB56E0-6D18-4C43-923E-4E4FEFE11F52}"/>
                </a:ext>
              </a:extLst>
            </p:cNvPr>
            <p:cNvSpPr/>
            <p:nvPr/>
          </p:nvSpPr>
          <p:spPr>
            <a:xfrm rot="5185426">
              <a:off x="9844248" y="5496848"/>
              <a:ext cx="193246" cy="222100"/>
            </a:xfrm>
            <a:prstGeom prst="triangl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Slide Number Placeholder 1">
            <a:extLst>
              <a:ext uri="{FF2B5EF4-FFF2-40B4-BE49-F238E27FC236}">
                <a16:creationId xmlns:a16="http://schemas.microsoft.com/office/drawing/2014/main" id="{6566F7AF-46D4-4585-B652-48455615374B}"/>
              </a:ext>
            </a:extLst>
          </p:cNvPr>
          <p:cNvSpPr txBox="1">
            <a:spLocks/>
          </p:cNvSpPr>
          <p:nvPr/>
        </p:nvSpPr>
        <p:spPr>
          <a:xfrm>
            <a:off x="7086600" y="4844198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200" b="0" i="0" u="none" strike="noStrike" cap="none">
                <a:solidFill>
                  <a:schemeClr val="accent2"/>
                </a:solidFill>
                <a:latin typeface="Comfortaa" panose="00000500000000000000" pitchFamily="2" charset="0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76DDBC81-9D39-41B3-9939-69B910E23AD1}" type="slidenum">
              <a:rPr lang="vi-VN" smtClean="0"/>
              <a:pPr/>
              <a:t>35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26296111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6" name="Google Shape;2496;p39"/>
          <p:cNvSpPr/>
          <p:nvPr/>
        </p:nvSpPr>
        <p:spPr>
          <a:xfrm>
            <a:off x="3378" y="903452"/>
            <a:ext cx="8672052" cy="4253381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7" name="Google Shape;2497;p39"/>
          <p:cNvSpPr txBox="1">
            <a:spLocks noGrp="1"/>
          </p:cNvSpPr>
          <p:nvPr>
            <p:ph type="title"/>
          </p:nvPr>
        </p:nvSpPr>
        <p:spPr>
          <a:xfrm>
            <a:off x="181922" y="157167"/>
            <a:ext cx="815115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2800" err="1">
                <a:solidFill>
                  <a:schemeClr val="bg2"/>
                </a:solidFill>
                <a:latin typeface="Comfortaa" pitchFamily="2" charset="0"/>
              </a:rPr>
              <a:t>Xây</a:t>
            </a:r>
            <a:r>
              <a:rPr lang="en-US" sz="2800">
                <a:solidFill>
                  <a:schemeClr val="bg2"/>
                </a:solidFill>
                <a:latin typeface="Comfortaa" pitchFamily="2" charset="0"/>
              </a:rPr>
              <a:t> </a:t>
            </a:r>
            <a:r>
              <a:rPr lang="en-US" sz="2800" err="1">
                <a:solidFill>
                  <a:schemeClr val="bg2"/>
                </a:solidFill>
                <a:latin typeface="Comfortaa" pitchFamily="2" charset="0"/>
              </a:rPr>
              <a:t>dựng</a:t>
            </a:r>
            <a:r>
              <a:rPr lang="en-US" sz="2800">
                <a:solidFill>
                  <a:schemeClr val="bg2"/>
                </a:solidFill>
                <a:latin typeface="Comfortaa" pitchFamily="2" charset="0"/>
              </a:rPr>
              <a:t> Datapath</a:t>
            </a:r>
          </a:p>
        </p:txBody>
      </p:sp>
      <p:sp>
        <p:nvSpPr>
          <p:cNvPr id="61" name="Google Shape;2814;p44">
            <a:extLst>
              <a:ext uri="{FF2B5EF4-FFF2-40B4-BE49-F238E27FC236}">
                <a16:creationId xmlns:a16="http://schemas.microsoft.com/office/drawing/2014/main" id="{0CA94D02-F431-4262-B739-176CFFDC37E2}"/>
              </a:ext>
            </a:extLst>
          </p:cNvPr>
          <p:cNvSpPr/>
          <p:nvPr/>
        </p:nvSpPr>
        <p:spPr>
          <a:xfrm>
            <a:off x="181922" y="1137523"/>
            <a:ext cx="197400" cy="197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Bahnschrift" panose="020B0502040204020203" pitchFamily="34" charset="0"/>
            </a:endParaRPr>
          </a:p>
        </p:txBody>
      </p:sp>
      <p:sp>
        <p:nvSpPr>
          <p:cNvPr id="64" name="Google Shape;2504;p39">
            <a:extLst>
              <a:ext uri="{FF2B5EF4-FFF2-40B4-BE49-F238E27FC236}">
                <a16:creationId xmlns:a16="http://schemas.microsoft.com/office/drawing/2014/main" id="{2FB8431C-E62D-40EA-857A-BAC0281EE3A3}"/>
              </a:ext>
            </a:extLst>
          </p:cNvPr>
          <p:cNvSpPr txBox="1"/>
          <p:nvPr/>
        </p:nvSpPr>
        <p:spPr>
          <a:xfrm>
            <a:off x="411156" y="738988"/>
            <a:ext cx="6298519" cy="6991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1600">
                <a:solidFill>
                  <a:srgbClr val="C00000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Result write – </a:t>
            </a:r>
            <a:r>
              <a:rPr lang="en-US" sz="1600" err="1">
                <a:solidFill>
                  <a:srgbClr val="C00000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Ghi</a:t>
            </a:r>
            <a:r>
              <a:rPr lang="en-US" sz="1600">
                <a:solidFill>
                  <a:srgbClr val="C00000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</a:t>
            </a:r>
            <a:r>
              <a:rPr lang="en-US" sz="1600" err="1">
                <a:solidFill>
                  <a:srgbClr val="C00000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kết</a:t>
            </a:r>
            <a:r>
              <a:rPr lang="en-US" sz="1600">
                <a:solidFill>
                  <a:srgbClr val="C00000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quả </a:t>
            </a:r>
            <a:r>
              <a:rPr lang="en-US" sz="1600" err="1">
                <a:solidFill>
                  <a:srgbClr val="C00000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phép</a:t>
            </a:r>
            <a:r>
              <a:rPr lang="en-US" sz="1600">
                <a:solidFill>
                  <a:srgbClr val="C00000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toán vào </a:t>
            </a:r>
            <a:r>
              <a:rPr lang="en-US" sz="1600" err="1">
                <a:solidFill>
                  <a:srgbClr val="C00000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thanh</a:t>
            </a:r>
            <a:r>
              <a:rPr lang="en-US" sz="1600">
                <a:solidFill>
                  <a:srgbClr val="C00000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</a:t>
            </a:r>
            <a:r>
              <a:rPr lang="en-US" sz="1600" err="1">
                <a:solidFill>
                  <a:srgbClr val="C00000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ghi</a:t>
            </a:r>
            <a:endParaRPr lang="en-US" sz="1600">
              <a:solidFill>
                <a:srgbClr val="C00000"/>
              </a:solidFill>
              <a:latin typeface="Bahnschrift" panose="020B0502040204020203" pitchFamily="34" charset="0"/>
              <a:ea typeface="Bahiana"/>
              <a:cs typeface="Bahiana"/>
              <a:sym typeface="Bahiana"/>
            </a:endParaRPr>
          </a:p>
        </p:txBody>
      </p:sp>
      <p:sp>
        <p:nvSpPr>
          <p:cNvPr id="226" name="Google Shape;2820;p44">
            <a:extLst>
              <a:ext uri="{FF2B5EF4-FFF2-40B4-BE49-F238E27FC236}">
                <a16:creationId xmlns:a16="http://schemas.microsoft.com/office/drawing/2014/main" id="{C9A60FFB-A007-4CC3-BE81-5AE5D95F5D86}"/>
              </a:ext>
            </a:extLst>
          </p:cNvPr>
          <p:cNvSpPr/>
          <p:nvPr/>
        </p:nvSpPr>
        <p:spPr>
          <a:xfrm>
            <a:off x="496484" y="1471720"/>
            <a:ext cx="197400" cy="1974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Bahnschrift" panose="020B0502040204020203" pitchFamily="34" charset="0"/>
            </a:endParaRPr>
          </a:p>
        </p:txBody>
      </p:sp>
      <p:sp>
        <p:nvSpPr>
          <p:cNvPr id="16" name="Google Shape;2504;p39">
            <a:extLst>
              <a:ext uri="{FF2B5EF4-FFF2-40B4-BE49-F238E27FC236}">
                <a16:creationId xmlns:a16="http://schemas.microsoft.com/office/drawing/2014/main" id="{2FB8431C-E62D-40EA-857A-BAC0281EE3A3}"/>
              </a:ext>
            </a:extLst>
          </p:cNvPr>
          <p:cNvSpPr txBox="1"/>
          <p:nvPr/>
        </p:nvSpPr>
        <p:spPr>
          <a:xfrm>
            <a:off x="727370" y="1075373"/>
            <a:ext cx="7605707" cy="6991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1600" err="1">
                <a:solidFill>
                  <a:schemeClr val="bg1"/>
                </a:solidFill>
                <a:latin typeface="Bahnschrift" panose="020B0502040204020203" pitchFamily="34" charset="0"/>
              </a:rPr>
              <a:t>Đọc</a:t>
            </a:r>
            <a:r>
              <a:rPr lang="en-US" sz="1600">
                <a:solidFill>
                  <a:schemeClr val="bg1"/>
                </a:solidFill>
                <a:latin typeface="Bahnschrift" panose="020B0502040204020203" pitchFamily="34" charset="0"/>
              </a:rPr>
              <a:t>, </a:t>
            </a:r>
            <a:r>
              <a:rPr lang="en-US" sz="1600" err="1">
                <a:solidFill>
                  <a:schemeClr val="bg1"/>
                </a:solidFill>
                <a:latin typeface="Bahnschrift" panose="020B0502040204020203" pitchFamily="34" charset="0"/>
              </a:rPr>
              <a:t>ghi</a:t>
            </a:r>
            <a:r>
              <a:rPr lang="en-US" sz="160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en-US" sz="1600" err="1">
                <a:solidFill>
                  <a:schemeClr val="bg1"/>
                </a:solidFill>
                <a:latin typeface="Bahnschrift" panose="020B0502040204020203" pitchFamily="34" charset="0"/>
              </a:rPr>
              <a:t>dữ</a:t>
            </a:r>
            <a:r>
              <a:rPr lang="en-US" sz="160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en-US" sz="1600" err="1">
                <a:solidFill>
                  <a:schemeClr val="bg1"/>
                </a:solidFill>
                <a:latin typeface="Bahnschrift" panose="020B0502040204020203" pitchFamily="34" charset="0"/>
              </a:rPr>
              <a:t>liệu</a:t>
            </a:r>
            <a:r>
              <a:rPr lang="en-US" sz="160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en-US" sz="1600" err="1">
                <a:solidFill>
                  <a:schemeClr val="bg1"/>
                </a:solidFill>
                <a:latin typeface="Bahnschrift" panose="020B0502040204020203" pitchFamily="34" charset="0"/>
              </a:rPr>
              <a:t>từ</a:t>
            </a:r>
            <a:r>
              <a:rPr lang="en-US" sz="1600">
                <a:solidFill>
                  <a:schemeClr val="bg1"/>
                </a:solidFill>
                <a:latin typeface="Bahnschrift" panose="020B0502040204020203" pitchFamily="34" charset="0"/>
              </a:rPr>
              <a:t> data memory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C85A663-37F0-4230-8369-79D1BE2C51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322" y="2008575"/>
            <a:ext cx="5376214" cy="2945765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608192F4-4CE8-4CB7-85B0-92E80882BF4D}"/>
              </a:ext>
            </a:extLst>
          </p:cNvPr>
          <p:cNvGrpSpPr/>
          <p:nvPr/>
        </p:nvGrpSpPr>
        <p:grpSpPr>
          <a:xfrm>
            <a:off x="1031966" y="3226526"/>
            <a:ext cx="4174978" cy="1572122"/>
            <a:chOff x="4856479" y="3971314"/>
            <a:chExt cx="6829786" cy="2741344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5D11C2D-6CE1-48DB-B2B5-F45AA277B747}"/>
                </a:ext>
              </a:extLst>
            </p:cNvPr>
            <p:cNvSpPr/>
            <p:nvPr/>
          </p:nvSpPr>
          <p:spPr>
            <a:xfrm flipH="1">
              <a:off x="4856479" y="4361193"/>
              <a:ext cx="52860" cy="2351465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447954EB-ACCE-4574-B7D1-D314D64CD061}"/>
                </a:ext>
              </a:extLst>
            </p:cNvPr>
            <p:cNvSpPr/>
            <p:nvPr/>
          </p:nvSpPr>
          <p:spPr>
            <a:xfrm>
              <a:off x="11633404" y="3971314"/>
              <a:ext cx="52861" cy="2741344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064BD8B-89B6-4644-92BD-2FCF5F550A41}"/>
                </a:ext>
              </a:extLst>
            </p:cNvPr>
            <p:cNvSpPr/>
            <p:nvPr/>
          </p:nvSpPr>
          <p:spPr>
            <a:xfrm>
              <a:off x="4856479" y="6659306"/>
              <a:ext cx="6776925" cy="53352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Slide Number Placeholder 1">
            <a:extLst>
              <a:ext uri="{FF2B5EF4-FFF2-40B4-BE49-F238E27FC236}">
                <a16:creationId xmlns:a16="http://schemas.microsoft.com/office/drawing/2014/main" id="{2944E1AE-3425-4199-9853-C2FC01810F4D}"/>
              </a:ext>
            </a:extLst>
          </p:cNvPr>
          <p:cNvSpPr txBox="1">
            <a:spLocks/>
          </p:cNvSpPr>
          <p:nvPr/>
        </p:nvSpPr>
        <p:spPr>
          <a:xfrm>
            <a:off x="7086600" y="4844198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200" b="0" i="0" u="none" strike="noStrike" cap="none">
                <a:solidFill>
                  <a:schemeClr val="accent2"/>
                </a:solidFill>
                <a:latin typeface="Comfortaa" panose="00000500000000000000" pitchFamily="2" charset="0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76DDBC81-9D39-41B3-9939-69B910E23AD1}" type="slidenum">
              <a:rPr lang="vi-VN" smtClean="0"/>
              <a:pPr/>
              <a:t>36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1638640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6" name="Google Shape;2496;p39"/>
          <p:cNvSpPr/>
          <p:nvPr/>
        </p:nvSpPr>
        <p:spPr>
          <a:xfrm>
            <a:off x="3378" y="903452"/>
            <a:ext cx="8672052" cy="4253381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7" name="Google Shape;2497;p39"/>
          <p:cNvSpPr txBox="1">
            <a:spLocks noGrp="1"/>
          </p:cNvSpPr>
          <p:nvPr>
            <p:ph type="title"/>
          </p:nvPr>
        </p:nvSpPr>
        <p:spPr>
          <a:xfrm>
            <a:off x="181922" y="157167"/>
            <a:ext cx="815115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2800" err="1">
                <a:solidFill>
                  <a:schemeClr val="bg2"/>
                </a:solidFill>
                <a:latin typeface="Comfortaa" pitchFamily="2" charset="0"/>
              </a:rPr>
              <a:t>Xây</a:t>
            </a:r>
            <a:r>
              <a:rPr lang="en-US" sz="2800">
                <a:solidFill>
                  <a:schemeClr val="bg2"/>
                </a:solidFill>
                <a:latin typeface="Comfortaa" pitchFamily="2" charset="0"/>
              </a:rPr>
              <a:t> </a:t>
            </a:r>
            <a:r>
              <a:rPr lang="en-US" sz="2800" err="1">
                <a:solidFill>
                  <a:schemeClr val="bg2"/>
                </a:solidFill>
                <a:latin typeface="Comfortaa" pitchFamily="2" charset="0"/>
              </a:rPr>
              <a:t>dựng</a:t>
            </a:r>
            <a:r>
              <a:rPr lang="en-US" sz="2800">
                <a:solidFill>
                  <a:schemeClr val="bg2"/>
                </a:solidFill>
                <a:latin typeface="Comfortaa" pitchFamily="2" charset="0"/>
              </a:rPr>
              <a:t> Datapath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80D43BD7-8B7E-44D3-B3CE-B536226695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903453"/>
            <a:ext cx="8672051" cy="4240048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5AA1F818-9466-41A8-B5F7-A2F0DC1F3308}"/>
              </a:ext>
            </a:extLst>
          </p:cNvPr>
          <p:cNvSpPr/>
          <p:nvPr/>
        </p:nvSpPr>
        <p:spPr>
          <a:xfrm rot="2882641">
            <a:off x="2350756" y="1768490"/>
            <a:ext cx="1165337" cy="280093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8114EB0F-3552-499E-86D6-7E198C798F1D}"/>
              </a:ext>
            </a:extLst>
          </p:cNvPr>
          <p:cNvSpPr txBox="1">
            <a:spLocks/>
          </p:cNvSpPr>
          <p:nvPr/>
        </p:nvSpPr>
        <p:spPr>
          <a:xfrm>
            <a:off x="7086600" y="4844198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200" b="0" i="0" u="none" strike="noStrike" cap="none">
                <a:solidFill>
                  <a:schemeClr val="accent2"/>
                </a:solidFill>
                <a:latin typeface="Comfortaa" panose="00000500000000000000" pitchFamily="2" charset="0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76DDBC81-9D39-41B3-9939-69B910E23AD1}" type="slidenum">
              <a:rPr lang="vi-VN" smtClean="0"/>
              <a:pPr/>
              <a:t>37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036060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6" name="Google Shape;2496;p39"/>
          <p:cNvSpPr/>
          <p:nvPr/>
        </p:nvSpPr>
        <p:spPr>
          <a:xfrm>
            <a:off x="3378" y="903452"/>
            <a:ext cx="8672052" cy="4253381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7" name="Google Shape;2497;p39"/>
          <p:cNvSpPr txBox="1">
            <a:spLocks noGrp="1"/>
          </p:cNvSpPr>
          <p:nvPr>
            <p:ph type="title"/>
          </p:nvPr>
        </p:nvSpPr>
        <p:spPr>
          <a:xfrm>
            <a:off x="181922" y="157167"/>
            <a:ext cx="815115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2800" err="1">
                <a:solidFill>
                  <a:schemeClr val="bg2"/>
                </a:solidFill>
                <a:latin typeface="Comfortaa" pitchFamily="2" charset="0"/>
              </a:rPr>
              <a:t>Xây</a:t>
            </a:r>
            <a:r>
              <a:rPr lang="en-US" sz="2800">
                <a:solidFill>
                  <a:schemeClr val="bg2"/>
                </a:solidFill>
                <a:latin typeface="Comfortaa" pitchFamily="2" charset="0"/>
              </a:rPr>
              <a:t> </a:t>
            </a:r>
            <a:r>
              <a:rPr lang="en-US" sz="2800" err="1">
                <a:solidFill>
                  <a:schemeClr val="bg2"/>
                </a:solidFill>
                <a:latin typeface="Comfortaa" pitchFamily="2" charset="0"/>
              </a:rPr>
              <a:t>dựng</a:t>
            </a:r>
            <a:r>
              <a:rPr lang="en-US" sz="2800">
                <a:solidFill>
                  <a:schemeClr val="bg2"/>
                </a:solidFill>
                <a:latin typeface="Comfortaa" pitchFamily="2" charset="0"/>
              </a:rPr>
              <a:t> Datapath</a:t>
            </a:r>
          </a:p>
        </p:txBody>
      </p:sp>
      <p:pic>
        <p:nvPicPr>
          <p:cNvPr id="4" name="Picture 3" descr="Text&#10;&#10;Description automatically generated with medium confidence">
            <a:extLst>
              <a:ext uri="{FF2B5EF4-FFF2-40B4-BE49-F238E27FC236}">
                <a16:creationId xmlns:a16="http://schemas.microsoft.com/office/drawing/2014/main" id="{46D31F8F-1F83-47EC-AC2E-304CDDF1C0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03452"/>
            <a:ext cx="8672052" cy="4240048"/>
          </a:xfrm>
          <a:prstGeom prst="rect">
            <a:avLst/>
          </a:prstGeom>
        </p:spPr>
      </p:pic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530FD365-7CD8-48AA-A686-1DB7F353E8F6}"/>
              </a:ext>
            </a:extLst>
          </p:cNvPr>
          <p:cNvSpPr txBox="1">
            <a:spLocks/>
          </p:cNvSpPr>
          <p:nvPr/>
        </p:nvSpPr>
        <p:spPr>
          <a:xfrm>
            <a:off x="7086600" y="4924811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200" b="0" i="0" u="none" strike="noStrike" cap="none">
                <a:solidFill>
                  <a:schemeClr val="tx1">
                    <a:tint val="7500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843F4887-4E58-4DAB-B2CB-744112BE5523}" type="slidenum">
              <a:rPr lang="en-US" smtClean="0">
                <a:solidFill>
                  <a:schemeClr val="accent2"/>
                </a:solidFill>
              </a:rPr>
              <a:pPr/>
              <a:t>38</a:t>
            </a:fld>
            <a:endParaRPr lang="en-US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18798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6" name="Google Shape;2496;p39"/>
          <p:cNvSpPr/>
          <p:nvPr/>
        </p:nvSpPr>
        <p:spPr>
          <a:xfrm>
            <a:off x="3378" y="903452"/>
            <a:ext cx="8672052" cy="4253381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7" name="Google Shape;2497;p39"/>
          <p:cNvSpPr txBox="1">
            <a:spLocks noGrp="1"/>
          </p:cNvSpPr>
          <p:nvPr>
            <p:ph type="title"/>
          </p:nvPr>
        </p:nvSpPr>
        <p:spPr>
          <a:xfrm>
            <a:off x="181922" y="157167"/>
            <a:ext cx="815115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2800" err="1">
                <a:solidFill>
                  <a:schemeClr val="bg2"/>
                </a:solidFill>
                <a:latin typeface="Comfortaa" pitchFamily="2" charset="0"/>
              </a:rPr>
              <a:t>Xây</a:t>
            </a:r>
            <a:r>
              <a:rPr lang="en-US" sz="2800">
                <a:solidFill>
                  <a:schemeClr val="bg2"/>
                </a:solidFill>
                <a:latin typeface="Comfortaa" pitchFamily="2" charset="0"/>
              </a:rPr>
              <a:t> </a:t>
            </a:r>
            <a:r>
              <a:rPr lang="en-US" sz="2800" err="1">
                <a:solidFill>
                  <a:schemeClr val="bg2"/>
                </a:solidFill>
                <a:latin typeface="Comfortaa" pitchFamily="2" charset="0"/>
              </a:rPr>
              <a:t>dựng</a:t>
            </a:r>
            <a:r>
              <a:rPr lang="en-US" sz="2800">
                <a:solidFill>
                  <a:schemeClr val="bg2"/>
                </a:solidFill>
                <a:latin typeface="Comfortaa" pitchFamily="2" charset="0"/>
              </a:rPr>
              <a:t> Datapath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A67EDBD-AB89-498C-AB97-541AC2A148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" y="903452"/>
            <a:ext cx="8675429" cy="1867559"/>
          </a:xfrm>
          <a:prstGeom prst="rect">
            <a:avLst/>
          </a:prstGeom>
        </p:spPr>
      </p:pic>
      <p:sp>
        <p:nvSpPr>
          <p:cNvPr id="8" name="Google Shape;2814;p44">
            <a:extLst>
              <a:ext uri="{FF2B5EF4-FFF2-40B4-BE49-F238E27FC236}">
                <a16:creationId xmlns:a16="http://schemas.microsoft.com/office/drawing/2014/main" id="{0ECC7E9B-D023-48AD-9B7F-1AD732CE78DC}"/>
              </a:ext>
            </a:extLst>
          </p:cNvPr>
          <p:cNvSpPr/>
          <p:nvPr/>
        </p:nvSpPr>
        <p:spPr>
          <a:xfrm>
            <a:off x="83222" y="3107492"/>
            <a:ext cx="197400" cy="197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Bahnschrift" panose="020B0502040204020203" pitchFamily="34" charset="0"/>
            </a:endParaRPr>
          </a:p>
        </p:txBody>
      </p:sp>
      <p:sp>
        <p:nvSpPr>
          <p:cNvPr id="9" name="Google Shape;2504;p39">
            <a:extLst>
              <a:ext uri="{FF2B5EF4-FFF2-40B4-BE49-F238E27FC236}">
                <a16:creationId xmlns:a16="http://schemas.microsoft.com/office/drawing/2014/main" id="{D7365264-47B3-4E4B-AA3E-C638E3B92C7D}"/>
              </a:ext>
            </a:extLst>
          </p:cNvPr>
          <p:cNvSpPr txBox="1"/>
          <p:nvPr/>
        </p:nvSpPr>
        <p:spPr>
          <a:xfrm>
            <a:off x="360466" y="2935624"/>
            <a:ext cx="3443617" cy="6991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1600">
                <a:solidFill>
                  <a:srgbClr val="C00000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Trong các </a:t>
            </a:r>
            <a:r>
              <a:rPr lang="en-US" sz="1600" err="1">
                <a:solidFill>
                  <a:srgbClr val="C00000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câu</a:t>
            </a:r>
            <a:r>
              <a:rPr lang="en-US" sz="1600">
                <a:solidFill>
                  <a:srgbClr val="C00000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</a:t>
            </a:r>
            <a:r>
              <a:rPr lang="en-US" sz="1600" err="1">
                <a:solidFill>
                  <a:srgbClr val="C00000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lệnh</a:t>
            </a:r>
            <a:r>
              <a:rPr lang="en-US" sz="1600">
                <a:solidFill>
                  <a:srgbClr val="C00000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</a:t>
            </a:r>
            <a:r>
              <a:rPr lang="en-US" sz="1600" err="1">
                <a:solidFill>
                  <a:srgbClr val="C00000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sau</a:t>
            </a:r>
            <a:r>
              <a:rPr lang="en-US" sz="1600">
                <a:solidFill>
                  <a:srgbClr val="C00000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, </a:t>
            </a:r>
            <a:r>
              <a:rPr lang="en-US" sz="1600" err="1">
                <a:solidFill>
                  <a:srgbClr val="C00000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câu</a:t>
            </a:r>
            <a:r>
              <a:rPr lang="en-US" sz="1600">
                <a:solidFill>
                  <a:srgbClr val="C00000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</a:t>
            </a:r>
            <a:r>
              <a:rPr lang="en-US" sz="1600" err="1">
                <a:solidFill>
                  <a:srgbClr val="C00000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lệnh</a:t>
            </a:r>
            <a:r>
              <a:rPr lang="en-US" sz="1600">
                <a:solidFill>
                  <a:srgbClr val="C00000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nào </a:t>
            </a:r>
            <a:r>
              <a:rPr lang="en-US" sz="1600" err="1">
                <a:solidFill>
                  <a:srgbClr val="C00000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có</a:t>
            </a:r>
            <a:r>
              <a:rPr lang="en-US" sz="1600">
                <a:solidFill>
                  <a:srgbClr val="C00000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</a:t>
            </a:r>
            <a:r>
              <a:rPr lang="en-US" sz="1600" err="1">
                <a:solidFill>
                  <a:srgbClr val="C00000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tín</a:t>
            </a:r>
            <a:r>
              <a:rPr lang="en-US" sz="1600">
                <a:solidFill>
                  <a:srgbClr val="C00000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</a:t>
            </a:r>
            <a:r>
              <a:rPr lang="en-US" sz="1600" err="1">
                <a:solidFill>
                  <a:srgbClr val="C00000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hiệu</a:t>
            </a:r>
            <a:r>
              <a:rPr lang="en-US" sz="1600">
                <a:solidFill>
                  <a:srgbClr val="C00000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</a:t>
            </a:r>
            <a:r>
              <a:rPr lang="en-US" sz="1600" err="1">
                <a:solidFill>
                  <a:srgbClr val="C00000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RegDst</a:t>
            </a:r>
            <a:r>
              <a:rPr lang="en-US" sz="1600">
                <a:solidFill>
                  <a:srgbClr val="C00000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= 1 ?</a:t>
            </a:r>
            <a:endParaRPr sz="1600">
              <a:solidFill>
                <a:srgbClr val="082F3D"/>
              </a:solidFill>
              <a:latin typeface="Bahnschrift" panose="020B0502040204020203" pitchFamily="34" charset="0"/>
              <a:ea typeface="Bahiana"/>
              <a:cs typeface="Bahiana"/>
              <a:sym typeface="Bahiana"/>
            </a:endParaRPr>
          </a:p>
        </p:txBody>
      </p:sp>
      <p:sp>
        <p:nvSpPr>
          <p:cNvPr id="10" name="Google Shape;2820;p44">
            <a:extLst>
              <a:ext uri="{FF2B5EF4-FFF2-40B4-BE49-F238E27FC236}">
                <a16:creationId xmlns:a16="http://schemas.microsoft.com/office/drawing/2014/main" id="{20053677-1313-4E51-9972-A36BD4E24112}"/>
              </a:ext>
            </a:extLst>
          </p:cNvPr>
          <p:cNvSpPr/>
          <p:nvPr/>
        </p:nvSpPr>
        <p:spPr>
          <a:xfrm>
            <a:off x="466038" y="3728422"/>
            <a:ext cx="197400" cy="1974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Bahnschrift" panose="020B0502040204020203" pitchFamily="34" charset="0"/>
            </a:endParaRPr>
          </a:p>
        </p:txBody>
      </p:sp>
      <p:sp>
        <p:nvSpPr>
          <p:cNvPr id="11" name="Google Shape;2504;p39">
            <a:extLst>
              <a:ext uri="{FF2B5EF4-FFF2-40B4-BE49-F238E27FC236}">
                <a16:creationId xmlns:a16="http://schemas.microsoft.com/office/drawing/2014/main" id="{3A333182-1DD6-44C9-8DBC-ABDACCA5AC00}"/>
              </a:ext>
            </a:extLst>
          </p:cNvPr>
          <p:cNvSpPr txBox="1"/>
          <p:nvPr/>
        </p:nvSpPr>
        <p:spPr>
          <a:xfrm>
            <a:off x="659217" y="3340189"/>
            <a:ext cx="3443617" cy="6991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1600">
                <a:solidFill>
                  <a:schemeClr val="bg1"/>
                </a:solidFill>
                <a:latin typeface="Bahnschrift" panose="020B0502040204020203" pitchFamily="34" charset="0"/>
              </a:rPr>
              <a:t>A. add</a:t>
            </a:r>
          </a:p>
        </p:txBody>
      </p:sp>
      <p:sp>
        <p:nvSpPr>
          <p:cNvPr id="12" name="Google Shape;2820;p44">
            <a:extLst>
              <a:ext uri="{FF2B5EF4-FFF2-40B4-BE49-F238E27FC236}">
                <a16:creationId xmlns:a16="http://schemas.microsoft.com/office/drawing/2014/main" id="{8DBC880E-2D86-47D3-9B45-37119C40A4B4}"/>
              </a:ext>
            </a:extLst>
          </p:cNvPr>
          <p:cNvSpPr/>
          <p:nvPr/>
        </p:nvSpPr>
        <p:spPr>
          <a:xfrm>
            <a:off x="466038" y="4078977"/>
            <a:ext cx="197400" cy="1974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Bahnschrift" panose="020B0502040204020203" pitchFamily="34" charset="0"/>
            </a:endParaRPr>
          </a:p>
        </p:txBody>
      </p:sp>
      <p:sp>
        <p:nvSpPr>
          <p:cNvPr id="13" name="Google Shape;2820;p44">
            <a:extLst>
              <a:ext uri="{FF2B5EF4-FFF2-40B4-BE49-F238E27FC236}">
                <a16:creationId xmlns:a16="http://schemas.microsoft.com/office/drawing/2014/main" id="{6B97283A-6854-43C6-A5E0-6EB20D3A80C4}"/>
              </a:ext>
            </a:extLst>
          </p:cNvPr>
          <p:cNvSpPr/>
          <p:nvPr/>
        </p:nvSpPr>
        <p:spPr>
          <a:xfrm>
            <a:off x="466038" y="4429609"/>
            <a:ext cx="197400" cy="1974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Bahnschrift" panose="020B0502040204020203" pitchFamily="34" charset="0"/>
            </a:endParaRPr>
          </a:p>
        </p:txBody>
      </p:sp>
      <p:sp>
        <p:nvSpPr>
          <p:cNvPr id="14" name="Google Shape;2820;p44">
            <a:extLst>
              <a:ext uri="{FF2B5EF4-FFF2-40B4-BE49-F238E27FC236}">
                <a16:creationId xmlns:a16="http://schemas.microsoft.com/office/drawing/2014/main" id="{31353B12-8FB1-455B-A276-FF5B4BAC8096}"/>
              </a:ext>
            </a:extLst>
          </p:cNvPr>
          <p:cNvSpPr/>
          <p:nvPr/>
        </p:nvSpPr>
        <p:spPr>
          <a:xfrm>
            <a:off x="461764" y="4785760"/>
            <a:ext cx="197400" cy="1974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Bahnschrift" panose="020B0502040204020203" pitchFamily="34" charset="0"/>
            </a:endParaRPr>
          </a:p>
        </p:txBody>
      </p:sp>
      <p:sp>
        <p:nvSpPr>
          <p:cNvPr id="15" name="Google Shape;2504;p39">
            <a:extLst>
              <a:ext uri="{FF2B5EF4-FFF2-40B4-BE49-F238E27FC236}">
                <a16:creationId xmlns:a16="http://schemas.microsoft.com/office/drawing/2014/main" id="{A9D4D3FB-F99E-46EC-BC31-FAD16FA1E7C3}"/>
              </a:ext>
            </a:extLst>
          </p:cNvPr>
          <p:cNvSpPr txBox="1"/>
          <p:nvPr/>
        </p:nvSpPr>
        <p:spPr>
          <a:xfrm>
            <a:off x="662592" y="3690513"/>
            <a:ext cx="7605707" cy="6991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1600">
                <a:solidFill>
                  <a:schemeClr val="bg1"/>
                </a:solidFill>
                <a:latin typeface="Bahnschrift" panose="020B0502040204020203" pitchFamily="34" charset="0"/>
              </a:rPr>
              <a:t>B. </a:t>
            </a:r>
            <a:r>
              <a:rPr lang="en-US" sz="1600" err="1">
                <a:solidFill>
                  <a:schemeClr val="bg1"/>
                </a:solidFill>
                <a:latin typeface="Bahnschrift" panose="020B0502040204020203" pitchFamily="34" charset="0"/>
              </a:rPr>
              <a:t>addi</a:t>
            </a:r>
            <a:endParaRPr lang="en-US" sz="160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sp>
        <p:nvSpPr>
          <p:cNvPr id="16" name="Google Shape;2504;p39">
            <a:extLst>
              <a:ext uri="{FF2B5EF4-FFF2-40B4-BE49-F238E27FC236}">
                <a16:creationId xmlns:a16="http://schemas.microsoft.com/office/drawing/2014/main" id="{05AAB45F-7A94-40BF-92BB-42C937B5CF8B}"/>
              </a:ext>
            </a:extLst>
          </p:cNvPr>
          <p:cNvSpPr txBox="1"/>
          <p:nvPr/>
        </p:nvSpPr>
        <p:spPr>
          <a:xfrm>
            <a:off x="665971" y="4079638"/>
            <a:ext cx="7605707" cy="6991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1600">
                <a:solidFill>
                  <a:schemeClr val="bg1"/>
                </a:solidFill>
                <a:latin typeface="Bahnschrift" panose="020B0502040204020203" pitchFamily="34" charset="0"/>
              </a:rPr>
              <a:t>C. </a:t>
            </a:r>
            <a:r>
              <a:rPr lang="en-US" sz="1600" err="1">
                <a:solidFill>
                  <a:schemeClr val="bg1"/>
                </a:solidFill>
                <a:latin typeface="Bahnschrift" panose="020B0502040204020203" pitchFamily="34" charset="0"/>
              </a:rPr>
              <a:t>beq</a:t>
            </a:r>
            <a:endParaRPr lang="en-US" sz="160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sp>
        <p:nvSpPr>
          <p:cNvPr id="17" name="Google Shape;2504;p39">
            <a:extLst>
              <a:ext uri="{FF2B5EF4-FFF2-40B4-BE49-F238E27FC236}">
                <a16:creationId xmlns:a16="http://schemas.microsoft.com/office/drawing/2014/main" id="{C3CC2477-FAED-4AE1-95AD-AAD7AD9D6773}"/>
              </a:ext>
            </a:extLst>
          </p:cNvPr>
          <p:cNvSpPr txBox="1"/>
          <p:nvPr/>
        </p:nvSpPr>
        <p:spPr>
          <a:xfrm>
            <a:off x="671864" y="4389644"/>
            <a:ext cx="7605707" cy="6991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1600">
                <a:solidFill>
                  <a:schemeClr val="bg1"/>
                </a:solidFill>
                <a:latin typeface="Bahnschrift" panose="020B0502040204020203" pitchFamily="34" charset="0"/>
              </a:rPr>
              <a:t>D. </a:t>
            </a:r>
            <a:r>
              <a:rPr lang="en-US" sz="1600" err="1">
                <a:solidFill>
                  <a:schemeClr val="bg1"/>
                </a:solidFill>
                <a:latin typeface="Bahnschrift" panose="020B0502040204020203" pitchFamily="34" charset="0"/>
              </a:rPr>
              <a:t>lw</a:t>
            </a:r>
            <a:endParaRPr lang="en-US" sz="160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sp>
        <p:nvSpPr>
          <p:cNvPr id="18" name="Google Shape;2504;p39">
            <a:extLst>
              <a:ext uri="{FF2B5EF4-FFF2-40B4-BE49-F238E27FC236}">
                <a16:creationId xmlns:a16="http://schemas.microsoft.com/office/drawing/2014/main" id="{4145CEE6-3DEF-4865-AE22-35D542224239}"/>
              </a:ext>
            </a:extLst>
          </p:cNvPr>
          <p:cNvSpPr txBox="1"/>
          <p:nvPr/>
        </p:nvSpPr>
        <p:spPr>
          <a:xfrm>
            <a:off x="4339403" y="2962883"/>
            <a:ext cx="3443617" cy="6991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1600">
                <a:solidFill>
                  <a:srgbClr val="C00000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Cho </a:t>
            </a:r>
            <a:r>
              <a:rPr lang="en-US" sz="1600" err="1">
                <a:solidFill>
                  <a:srgbClr val="C00000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lệnh</a:t>
            </a:r>
            <a:r>
              <a:rPr lang="en-US" sz="1600">
                <a:solidFill>
                  <a:srgbClr val="C00000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</a:t>
            </a:r>
            <a:r>
              <a:rPr lang="en-US" sz="1600" err="1">
                <a:solidFill>
                  <a:srgbClr val="C00000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sau</a:t>
            </a:r>
            <a:r>
              <a:rPr lang="en-US" sz="1600">
                <a:solidFill>
                  <a:srgbClr val="C00000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: “</a:t>
            </a:r>
            <a:r>
              <a:rPr lang="en-US" sz="1600" err="1">
                <a:solidFill>
                  <a:srgbClr val="C00000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sw</a:t>
            </a:r>
            <a:r>
              <a:rPr lang="en-US" sz="1600">
                <a:solidFill>
                  <a:srgbClr val="C00000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$s1, 0($s2), </a:t>
            </a:r>
            <a:r>
              <a:rPr lang="en-US" sz="1600" err="1">
                <a:solidFill>
                  <a:srgbClr val="C00000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giá</a:t>
            </a:r>
            <a:r>
              <a:rPr lang="en-US" sz="1600">
                <a:solidFill>
                  <a:srgbClr val="C00000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trị </a:t>
            </a:r>
            <a:r>
              <a:rPr lang="en-US" sz="1600" err="1">
                <a:solidFill>
                  <a:srgbClr val="C00000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tín</a:t>
            </a:r>
            <a:r>
              <a:rPr lang="en-US" sz="1600">
                <a:solidFill>
                  <a:srgbClr val="C00000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</a:t>
            </a:r>
            <a:r>
              <a:rPr lang="en-US" sz="1600" err="1">
                <a:solidFill>
                  <a:srgbClr val="C00000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hiệu</a:t>
            </a:r>
            <a:r>
              <a:rPr lang="en-US" sz="1600">
                <a:solidFill>
                  <a:srgbClr val="C00000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</a:t>
            </a:r>
            <a:r>
              <a:rPr lang="en-US" sz="1600" err="1">
                <a:solidFill>
                  <a:srgbClr val="C00000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MemWrite</a:t>
            </a:r>
            <a:r>
              <a:rPr lang="en-US" sz="1600">
                <a:solidFill>
                  <a:srgbClr val="C00000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là”</a:t>
            </a:r>
            <a:endParaRPr sz="1600">
              <a:solidFill>
                <a:srgbClr val="082F3D"/>
              </a:solidFill>
              <a:latin typeface="Bahnschrift" panose="020B0502040204020203" pitchFamily="34" charset="0"/>
              <a:ea typeface="Bahiana"/>
              <a:cs typeface="Bahiana"/>
              <a:sym typeface="Bahiana"/>
            </a:endParaRPr>
          </a:p>
        </p:txBody>
      </p:sp>
      <p:sp>
        <p:nvSpPr>
          <p:cNvPr id="19" name="Google Shape;2814;p44">
            <a:extLst>
              <a:ext uri="{FF2B5EF4-FFF2-40B4-BE49-F238E27FC236}">
                <a16:creationId xmlns:a16="http://schemas.microsoft.com/office/drawing/2014/main" id="{3292BACB-47F5-480E-BF74-CE21D9678765}"/>
              </a:ext>
            </a:extLst>
          </p:cNvPr>
          <p:cNvSpPr/>
          <p:nvPr/>
        </p:nvSpPr>
        <p:spPr>
          <a:xfrm>
            <a:off x="4158799" y="3106826"/>
            <a:ext cx="197400" cy="197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Bahnschrift" panose="020B0502040204020203" pitchFamily="34" charset="0"/>
            </a:endParaRPr>
          </a:p>
        </p:txBody>
      </p:sp>
      <p:sp>
        <p:nvSpPr>
          <p:cNvPr id="20" name="Google Shape;2820;p44">
            <a:extLst>
              <a:ext uri="{FF2B5EF4-FFF2-40B4-BE49-F238E27FC236}">
                <a16:creationId xmlns:a16="http://schemas.microsoft.com/office/drawing/2014/main" id="{96FBF37F-C475-499B-983E-BF84961E57FF}"/>
              </a:ext>
            </a:extLst>
          </p:cNvPr>
          <p:cNvSpPr/>
          <p:nvPr/>
        </p:nvSpPr>
        <p:spPr>
          <a:xfrm>
            <a:off x="4474717" y="3680276"/>
            <a:ext cx="197400" cy="1974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Bahnschrift" panose="020B0502040204020203" pitchFamily="34" charset="0"/>
            </a:endParaRPr>
          </a:p>
        </p:txBody>
      </p:sp>
      <p:sp>
        <p:nvSpPr>
          <p:cNvPr id="21" name="Google Shape;2504;p39">
            <a:extLst>
              <a:ext uri="{FF2B5EF4-FFF2-40B4-BE49-F238E27FC236}">
                <a16:creationId xmlns:a16="http://schemas.microsoft.com/office/drawing/2014/main" id="{CF6A1999-798F-4A6D-8422-BFA7F2737527}"/>
              </a:ext>
            </a:extLst>
          </p:cNvPr>
          <p:cNvSpPr txBox="1"/>
          <p:nvPr/>
        </p:nvSpPr>
        <p:spPr>
          <a:xfrm>
            <a:off x="4667167" y="3275931"/>
            <a:ext cx="3443617" cy="6991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1600">
                <a:solidFill>
                  <a:schemeClr val="bg1"/>
                </a:solidFill>
                <a:latin typeface="Bahnschrift" panose="020B0502040204020203" pitchFamily="34" charset="0"/>
              </a:rPr>
              <a:t>A. 0</a:t>
            </a:r>
          </a:p>
        </p:txBody>
      </p:sp>
      <p:sp>
        <p:nvSpPr>
          <p:cNvPr id="22" name="Google Shape;2820;p44">
            <a:extLst>
              <a:ext uri="{FF2B5EF4-FFF2-40B4-BE49-F238E27FC236}">
                <a16:creationId xmlns:a16="http://schemas.microsoft.com/office/drawing/2014/main" id="{5AC75BFD-D2A2-4BD5-9B5A-500836C060AA}"/>
              </a:ext>
            </a:extLst>
          </p:cNvPr>
          <p:cNvSpPr/>
          <p:nvPr/>
        </p:nvSpPr>
        <p:spPr>
          <a:xfrm>
            <a:off x="4474717" y="4048301"/>
            <a:ext cx="197400" cy="1974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Bahnschrift" panose="020B0502040204020203" pitchFamily="34" charset="0"/>
            </a:endParaRPr>
          </a:p>
        </p:txBody>
      </p:sp>
      <p:sp>
        <p:nvSpPr>
          <p:cNvPr id="23" name="Google Shape;2504;p39">
            <a:extLst>
              <a:ext uri="{FF2B5EF4-FFF2-40B4-BE49-F238E27FC236}">
                <a16:creationId xmlns:a16="http://schemas.microsoft.com/office/drawing/2014/main" id="{08F88455-5463-4FC3-86E1-85EF34F3929B}"/>
              </a:ext>
            </a:extLst>
          </p:cNvPr>
          <p:cNvSpPr txBox="1"/>
          <p:nvPr/>
        </p:nvSpPr>
        <p:spPr>
          <a:xfrm>
            <a:off x="4667167" y="3631399"/>
            <a:ext cx="3443617" cy="6991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1600">
                <a:solidFill>
                  <a:schemeClr val="bg1"/>
                </a:solidFill>
                <a:latin typeface="Bahnschrift" panose="020B0502040204020203" pitchFamily="34" charset="0"/>
              </a:rPr>
              <a:t>B. 1</a:t>
            </a:r>
          </a:p>
        </p:txBody>
      </p:sp>
      <p:sp>
        <p:nvSpPr>
          <p:cNvPr id="24" name="Google Shape;2820;p44">
            <a:extLst>
              <a:ext uri="{FF2B5EF4-FFF2-40B4-BE49-F238E27FC236}">
                <a16:creationId xmlns:a16="http://schemas.microsoft.com/office/drawing/2014/main" id="{9180D712-D3F1-4C22-B8B9-FC9F110B38B2}"/>
              </a:ext>
            </a:extLst>
          </p:cNvPr>
          <p:cNvSpPr/>
          <p:nvPr/>
        </p:nvSpPr>
        <p:spPr>
          <a:xfrm>
            <a:off x="4474717" y="4442594"/>
            <a:ext cx="197400" cy="1974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Bahnschrift" panose="020B0502040204020203" pitchFamily="34" charset="0"/>
            </a:endParaRPr>
          </a:p>
        </p:txBody>
      </p:sp>
      <p:sp>
        <p:nvSpPr>
          <p:cNvPr id="25" name="Google Shape;2504;p39">
            <a:extLst>
              <a:ext uri="{FF2B5EF4-FFF2-40B4-BE49-F238E27FC236}">
                <a16:creationId xmlns:a16="http://schemas.microsoft.com/office/drawing/2014/main" id="{772D48C1-4894-4FFC-B041-DEDB96E02983}"/>
              </a:ext>
            </a:extLst>
          </p:cNvPr>
          <p:cNvSpPr txBox="1"/>
          <p:nvPr/>
        </p:nvSpPr>
        <p:spPr>
          <a:xfrm>
            <a:off x="4679867" y="4063338"/>
            <a:ext cx="3443617" cy="6991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1600">
                <a:solidFill>
                  <a:schemeClr val="bg1"/>
                </a:solidFill>
                <a:latin typeface="Bahnschrift" panose="020B0502040204020203" pitchFamily="34" charset="0"/>
              </a:rPr>
              <a:t>C. </a:t>
            </a:r>
            <a:r>
              <a:rPr lang="en-US" sz="1600" err="1">
                <a:solidFill>
                  <a:schemeClr val="bg1"/>
                </a:solidFill>
                <a:latin typeface="Bahnschrift" panose="020B0502040204020203" pitchFamily="34" charset="0"/>
              </a:rPr>
              <a:t>Không</a:t>
            </a:r>
            <a:r>
              <a:rPr lang="en-US" sz="160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en-US" sz="1600" err="1">
                <a:solidFill>
                  <a:schemeClr val="bg1"/>
                </a:solidFill>
                <a:latin typeface="Bahnschrift" panose="020B0502040204020203" pitchFamily="34" charset="0"/>
              </a:rPr>
              <a:t>xác</a:t>
            </a:r>
            <a:r>
              <a:rPr lang="en-US" sz="1600">
                <a:solidFill>
                  <a:schemeClr val="bg1"/>
                </a:solidFill>
                <a:latin typeface="Bahnschrift" panose="020B0502040204020203" pitchFamily="34" charset="0"/>
              </a:rPr>
              <a:t> định</a:t>
            </a:r>
          </a:p>
        </p:txBody>
      </p:sp>
      <p:sp>
        <p:nvSpPr>
          <p:cNvPr id="26" name="Slide Number Placeholder 2">
            <a:extLst>
              <a:ext uri="{FF2B5EF4-FFF2-40B4-BE49-F238E27FC236}">
                <a16:creationId xmlns:a16="http://schemas.microsoft.com/office/drawing/2014/main" id="{CFB81D2D-A3E5-4D6A-8EB0-D28E37CEE050}"/>
              </a:ext>
            </a:extLst>
          </p:cNvPr>
          <p:cNvSpPr txBox="1">
            <a:spLocks/>
          </p:cNvSpPr>
          <p:nvPr/>
        </p:nvSpPr>
        <p:spPr>
          <a:xfrm>
            <a:off x="7086600" y="4924811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200" b="0" i="0" u="none" strike="noStrike" cap="none">
                <a:solidFill>
                  <a:schemeClr val="tx1">
                    <a:tint val="7500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843F4887-4E58-4DAB-B2CB-744112BE5523}" type="slidenum">
              <a:rPr lang="en-US" smtClean="0">
                <a:solidFill>
                  <a:schemeClr val="accent2"/>
                </a:solidFill>
              </a:rPr>
              <a:pPr/>
              <a:t>39</a:t>
            </a:fld>
            <a:endParaRPr lang="en-US">
              <a:solidFill>
                <a:schemeClr val="accent2"/>
              </a:solidFill>
            </a:endParaRPr>
          </a:p>
        </p:txBody>
      </p:sp>
      <p:sp>
        <p:nvSpPr>
          <p:cNvPr id="4" name="Multiplication Sign 3">
            <a:extLst>
              <a:ext uri="{FF2B5EF4-FFF2-40B4-BE49-F238E27FC236}">
                <a16:creationId xmlns:a16="http://schemas.microsoft.com/office/drawing/2014/main" id="{27D12CF8-0E1F-4332-BC0E-7DBACA04A61F}"/>
              </a:ext>
            </a:extLst>
          </p:cNvPr>
          <p:cNvSpPr/>
          <p:nvPr/>
        </p:nvSpPr>
        <p:spPr>
          <a:xfrm>
            <a:off x="1355354" y="3687307"/>
            <a:ext cx="300446" cy="242066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Multiplication Sign 27">
            <a:extLst>
              <a:ext uri="{FF2B5EF4-FFF2-40B4-BE49-F238E27FC236}">
                <a16:creationId xmlns:a16="http://schemas.microsoft.com/office/drawing/2014/main" id="{D42DFE90-E341-4502-B13D-CE12F7BC8127}"/>
              </a:ext>
            </a:extLst>
          </p:cNvPr>
          <p:cNvSpPr/>
          <p:nvPr/>
        </p:nvSpPr>
        <p:spPr>
          <a:xfrm>
            <a:off x="5145009" y="3644568"/>
            <a:ext cx="300446" cy="242066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121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F5CE0-25C4-402E-8F4C-F13DEC4C3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326108"/>
            <a:ext cx="7704000" cy="572700"/>
          </a:xfrm>
        </p:spPr>
        <p:txBody>
          <a:bodyPr/>
          <a:lstStyle/>
          <a:p>
            <a:pPr algn="ctr"/>
            <a:r>
              <a:rPr lang="en-US" b="1">
                <a:solidFill>
                  <a:schemeClr val="accent1"/>
                </a:solidFill>
                <a:latin typeface="Comfortaa" panose="00000500000000000000" pitchFamily="2" charset="0"/>
              </a:rPr>
              <a:t>1. </a:t>
            </a:r>
            <a:r>
              <a:rPr lang="en-US" b="1" err="1">
                <a:solidFill>
                  <a:schemeClr val="accent1"/>
                </a:solidFill>
                <a:latin typeface="Comfortaa" panose="00000500000000000000" pitchFamily="2" charset="0"/>
              </a:rPr>
              <a:t>Các</a:t>
            </a:r>
            <a:r>
              <a:rPr lang="en-US" b="1">
                <a:solidFill>
                  <a:schemeClr val="accent1"/>
                </a:solidFill>
                <a:latin typeface="Comfortaa" panose="00000500000000000000" pitchFamily="2" charset="0"/>
              </a:rPr>
              <a:t> </a:t>
            </a:r>
            <a:r>
              <a:rPr lang="en-US" b="1" err="1">
                <a:solidFill>
                  <a:schemeClr val="accent1"/>
                </a:solidFill>
                <a:latin typeface="Comfortaa" panose="00000500000000000000" pitchFamily="2" charset="0"/>
              </a:rPr>
              <a:t>phép</a:t>
            </a:r>
            <a:r>
              <a:rPr lang="en-US" b="1">
                <a:solidFill>
                  <a:schemeClr val="accent1"/>
                </a:solidFill>
                <a:latin typeface="Comfortaa" panose="00000500000000000000" pitchFamily="2" charset="0"/>
              </a:rPr>
              <a:t> </a:t>
            </a:r>
            <a:r>
              <a:rPr lang="en-US" b="1" err="1">
                <a:solidFill>
                  <a:schemeClr val="accent1"/>
                </a:solidFill>
                <a:latin typeface="Comfortaa" panose="00000500000000000000" pitchFamily="2" charset="0"/>
              </a:rPr>
              <a:t>toán</a:t>
            </a:r>
            <a:r>
              <a:rPr lang="en-US" b="1">
                <a:solidFill>
                  <a:schemeClr val="accent1"/>
                </a:solidFill>
                <a:latin typeface="Comfortaa" panose="00000500000000000000" pitchFamily="2" charset="0"/>
              </a:rPr>
              <a:t> </a:t>
            </a:r>
            <a:r>
              <a:rPr lang="en-US" b="1" err="1">
                <a:solidFill>
                  <a:schemeClr val="accent1"/>
                </a:solidFill>
                <a:latin typeface="Comfortaa" panose="00000500000000000000" pitchFamily="2" charset="0"/>
              </a:rPr>
              <a:t>số</a:t>
            </a:r>
            <a:r>
              <a:rPr lang="en-US" b="1">
                <a:solidFill>
                  <a:schemeClr val="accent1"/>
                </a:solidFill>
                <a:latin typeface="Comfortaa" panose="00000500000000000000" pitchFamily="2" charset="0"/>
              </a:rPr>
              <a:t> </a:t>
            </a:r>
            <a:r>
              <a:rPr lang="en-US" b="1" err="1">
                <a:solidFill>
                  <a:schemeClr val="accent1"/>
                </a:solidFill>
                <a:latin typeface="Comfortaa" panose="00000500000000000000" pitchFamily="2" charset="0"/>
              </a:rPr>
              <a:t>học</a:t>
            </a:r>
            <a:endParaRPr lang="vi-VN" b="1">
              <a:solidFill>
                <a:schemeClr val="accent1"/>
              </a:solidFill>
              <a:latin typeface="Comfortaa" panose="00000500000000000000" pitchFamily="2" charset="0"/>
            </a:endParaRPr>
          </a:p>
        </p:txBody>
      </p:sp>
      <p:graphicFrame>
        <p:nvGraphicFramePr>
          <p:cNvPr id="3" name="Google Shape;1438;p33">
            <a:extLst>
              <a:ext uri="{FF2B5EF4-FFF2-40B4-BE49-F238E27FC236}">
                <a16:creationId xmlns:a16="http://schemas.microsoft.com/office/drawing/2014/main" id="{607EB2C1-019F-4E56-A7EF-94593C12A89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51732868"/>
              </p:ext>
            </p:extLst>
          </p:nvPr>
        </p:nvGraphicFramePr>
        <p:xfrm>
          <a:off x="792189" y="1100822"/>
          <a:ext cx="3354695" cy="2633365"/>
        </p:xfrm>
        <a:graphic>
          <a:graphicData uri="http://schemas.openxmlformats.org/drawingml/2006/table">
            <a:tbl>
              <a:tblPr>
                <a:noFill/>
                <a:tableStyleId>{0D6F086E-F038-47A8-B3E7-B289ECF5F9DF}</a:tableStyleId>
              </a:tblPr>
              <a:tblGrid>
                <a:gridCol w="10222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395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929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244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2"/>
                          </a:solidFill>
                          <a:latin typeface="Bahnschrift" panose="020B0502040204020203" pitchFamily="34" charset="0"/>
                          <a:ea typeface="Bahiana"/>
                          <a:cs typeface="Bahiana"/>
                          <a:sym typeface="Bahiana"/>
                        </a:rPr>
                        <a:t>A</a:t>
                      </a:r>
                      <a:endParaRPr sz="1600">
                        <a:solidFill>
                          <a:schemeClr val="dk2"/>
                        </a:solidFill>
                        <a:latin typeface="Bahnschrift" panose="020B0502040204020203" pitchFamily="34" charset="0"/>
                        <a:ea typeface="Bahiana"/>
                        <a:cs typeface="Bahiana"/>
                        <a:sym typeface="Bahiana"/>
                      </a:endParaRPr>
                    </a:p>
                  </a:txBody>
                  <a:tcPr marL="70085" marR="70085" marT="70085" marB="7008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2"/>
                          </a:solidFill>
                          <a:latin typeface="Bahnschrift" panose="020B0502040204020203" pitchFamily="34" charset="0"/>
                          <a:ea typeface="Bahiana"/>
                          <a:cs typeface="Bahiana"/>
                          <a:sym typeface="Bahiana"/>
                        </a:rPr>
                        <a:t>B</a:t>
                      </a:r>
                      <a:endParaRPr sz="1600">
                        <a:solidFill>
                          <a:schemeClr val="dk2"/>
                        </a:solidFill>
                        <a:latin typeface="Bahnschrift" panose="020B0502040204020203" pitchFamily="34" charset="0"/>
                        <a:ea typeface="Bahiana"/>
                        <a:cs typeface="Bahiana"/>
                        <a:sym typeface="Bahiana"/>
                      </a:endParaRPr>
                    </a:p>
                  </a:txBody>
                  <a:tcPr marL="70085" marR="70085" marT="70085" marB="7008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2"/>
                          </a:solidFill>
                          <a:latin typeface="Bahnschrift" panose="020B0502040204020203" pitchFamily="34" charset="0"/>
                          <a:ea typeface="Bahiana"/>
                          <a:cs typeface="Bahiana"/>
                          <a:sym typeface="Bahiana"/>
                        </a:rPr>
                        <a:t>S</a:t>
                      </a:r>
                      <a:endParaRPr sz="1600">
                        <a:solidFill>
                          <a:schemeClr val="dk2"/>
                        </a:solidFill>
                        <a:latin typeface="Bahnschrift" panose="020B0502040204020203" pitchFamily="34" charset="0"/>
                        <a:ea typeface="Bahiana"/>
                        <a:cs typeface="Bahiana"/>
                        <a:sym typeface="Bahiana"/>
                      </a:endParaRPr>
                    </a:p>
                  </a:txBody>
                  <a:tcPr marL="70085" marR="70085" marT="70085" marB="7008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892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lt1"/>
                          </a:solidFill>
                          <a:latin typeface="Bahnschrift" panose="020B0502040204020203" pitchFamily="34" charset="0"/>
                          <a:ea typeface="Dosis"/>
                          <a:cs typeface="Dosis"/>
                          <a:sym typeface="Dosis"/>
                        </a:rPr>
                        <a:t>0</a:t>
                      </a:r>
                      <a:endParaRPr sz="1600">
                        <a:solidFill>
                          <a:schemeClr val="lt1"/>
                        </a:solidFill>
                        <a:latin typeface="Bahnschrift" panose="020B0502040204020203" pitchFamily="34" charset="0"/>
                        <a:ea typeface="Dosis"/>
                        <a:cs typeface="Dosis"/>
                        <a:sym typeface="Dosis"/>
                      </a:endParaRPr>
                    </a:p>
                  </a:txBody>
                  <a:tcPr marL="70085" marR="70085" marT="70085" marB="7008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lt1"/>
                          </a:solidFill>
                          <a:latin typeface="Bahnschrift" panose="020B0502040204020203" pitchFamily="34" charset="0"/>
                          <a:ea typeface="Dosis"/>
                          <a:cs typeface="Dosis"/>
                          <a:sym typeface="Dosis"/>
                        </a:rPr>
                        <a:t>0</a:t>
                      </a:r>
                      <a:endParaRPr sz="1600">
                        <a:solidFill>
                          <a:schemeClr val="lt1"/>
                        </a:solidFill>
                        <a:latin typeface="Bahnschrift" panose="020B0502040204020203" pitchFamily="34" charset="0"/>
                        <a:ea typeface="Dosis"/>
                        <a:cs typeface="Dosis"/>
                        <a:sym typeface="Dosis"/>
                      </a:endParaRPr>
                    </a:p>
                  </a:txBody>
                  <a:tcPr marL="70085" marR="70085" marT="70085" marB="7008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lt1"/>
                          </a:solidFill>
                          <a:latin typeface="Bahnschrift" panose="020B0502040204020203" pitchFamily="34" charset="0"/>
                          <a:ea typeface="Dosis"/>
                          <a:cs typeface="Dosis"/>
                          <a:sym typeface="Dosis"/>
                        </a:rPr>
                        <a:t>0</a:t>
                      </a:r>
                      <a:endParaRPr sz="1600">
                        <a:solidFill>
                          <a:schemeClr val="lt1"/>
                        </a:solidFill>
                        <a:latin typeface="Bahnschrift" panose="020B0502040204020203" pitchFamily="34" charset="0"/>
                        <a:ea typeface="Dosis"/>
                        <a:cs typeface="Dosis"/>
                        <a:sym typeface="Dosis"/>
                      </a:endParaRPr>
                    </a:p>
                  </a:txBody>
                  <a:tcPr marL="70085" marR="70085" marT="70085" marB="7008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233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lt1"/>
                          </a:solidFill>
                          <a:latin typeface="Bahnschrift" panose="020B0502040204020203" pitchFamily="34" charset="0"/>
                          <a:ea typeface="Dosis"/>
                          <a:cs typeface="Dosis"/>
                          <a:sym typeface="Dosis"/>
                        </a:rPr>
                        <a:t>0</a:t>
                      </a:r>
                      <a:endParaRPr sz="1600">
                        <a:solidFill>
                          <a:schemeClr val="lt1"/>
                        </a:solidFill>
                        <a:latin typeface="Bahnschrift" panose="020B0502040204020203" pitchFamily="34" charset="0"/>
                        <a:ea typeface="Dosis"/>
                        <a:cs typeface="Dosis"/>
                        <a:sym typeface="Dosis"/>
                      </a:endParaRPr>
                    </a:p>
                  </a:txBody>
                  <a:tcPr marL="70085" marR="70085" marT="70085" marB="7008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lt1"/>
                          </a:solidFill>
                          <a:latin typeface="Bahnschrift" panose="020B0502040204020203" pitchFamily="34" charset="0"/>
                          <a:ea typeface="Dosis"/>
                          <a:cs typeface="Dosis"/>
                          <a:sym typeface="Dosis"/>
                        </a:rPr>
                        <a:t>1</a:t>
                      </a:r>
                      <a:endParaRPr sz="1600">
                        <a:solidFill>
                          <a:schemeClr val="lt1"/>
                        </a:solidFill>
                        <a:latin typeface="Bahnschrift" panose="020B0502040204020203" pitchFamily="34" charset="0"/>
                        <a:ea typeface="Dosis"/>
                        <a:cs typeface="Dosis"/>
                        <a:sym typeface="Dosis"/>
                      </a:endParaRPr>
                    </a:p>
                  </a:txBody>
                  <a:tcPr marL="70085" marR="70085" marT="70085" marB="7008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lt1"/>
                          </a:solidFill>
                          <a:latin typeface="Bahnschrift" panose="020B0502040204020203" pitchFamily="34" charset="0"/>
                          <a:ea typeface="Dosis"/>
                          <a:cs typeface="Dosis"/>
                          <a:sym typeface="Dosis"/>
                        </a:rPr>
                        <a:t>1</a:t>
                      </a:r>
                      <a:endParaRPr sz="1600">
                        <a:solidFill>
                          <a:schemeClr val="lt1"/>
                        </a:solidFill>
                        <a:latin typeface="Bahnschrift" panose="020B0502040204020203" pitchFamily="34" charset="0"/>
                        <a:ea typeface="Dosis"/>
                        <a:cs typeface="Dosis"/>
                        <a:sym typeface="Dosis"/>
                      </a:endParaRPr>
                    </a:p>
                  </a:txBody>
                  <a:tcPr marL="70085" marR="70085" marT="70085" marB="7008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574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lt1"/>
                          </a:solidFill>
                          <a:latin typeface="Bahnschrift" panose="020B0502040204020203" pitchFamily="34" charset="0"/>
                          <a:ea typeface="Dosis"/>
                          <a:cs typeface="Dosis"/>
                          <a:sym typeface="Dosis"/>
                        </a:rPr>
                        <a:t>1</a:t>
                      </a:r>
                      <a:endParaRPr sz="1600">
                        <a:solidFill>
                          <a:schemeClr val="lt1"/>
                        </a:solidFill>
                        <a:latin typeface="Bahnschrift" panose="020B0502040204020203" pitchFamily="34" charset="0"/>
                        <a:ea typeface="Dosis"/>
                        <a:cs typeface="Dosis"/>
                        <a:sym typeface="Dosis"/>
                      </a:endParaRPr>
                    </a:p>
                  </a:txBody>
                  <a:tcPr marL="70085" marR="70085" marT="70085" marB="7008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lt1"/>
                          </a:solidFill>
                          <a:latin typeface="Bahnschrift" panose="020B0502040204020203" pitchFamily="34" charset="0"/>
                          <a:ea typeface="Dosis"/>
                          <a:cs typeface="Dosis"/>
                          <a:sym typeface="Dosis"/>
                        </a:rPr>
                        <a:t>0</a:t>
                      </a:r>
                      <a:endParaRPr sz="1600">
                        <a:solidFill>
                          <a:schemeClr val="lt1"/>
                        </a:solidFill>
                        <a:latin typeface="Bahnschrift" panose="020B0502040204020203" pitchFamily="34" charset="0"/>
                        <a:ea typeface="Dosis"/>
                        <a:cs typeface="Dosis"/>
                        <a:sym typeface="Dosis"/>
                      </a:endParaRPr>
                    </a:p>
                  </a:txBody>
                  <a:tcPr marL="70085" marR="70085" marT="70085" marB="7008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lt1"/>
                          </a:solidFill>
                          <a:latin typeface="Bahnschrift" panose="020B0502040204020203" pitchFamily="34" charset="0"/>
                          <a:ea typeface="Dosis"/>
                          <a:cs typeface="Dosis"/>
                          <a:sym typeface="Dosis"/>
                        </a:rPr>
                        <a:t>1</a:t>
                      </a:r>
                      <a:endParaRPr sz="1600">
                        <a:solidFill>
                          <a:schemeClr val="lt1"/>
                        </a:solidFill>
                        <a:latin typeface="Bahnschrift" panose="020B0502040204020203" pitchFamily="34" charset="0"/>
                        <a:ea typeface="Dosis"/>
                        <a:cs typeface="Dosis"/>
                        <a:sym typeface="Dosis"/>
                      </a:endParaRPr>
                    </a:p>
                  </a:txBody>
                  <a:tcPr marL="70085" marR="70085" marT="70085" marB="7008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6233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lt1"/>
                          </a:solidFill>
                          <a:latin typeface="Bahnschrift" panose="020B0502040204020203" pitchFamily="34" charset="0"/>
                          <a:ea typeface="Dosis"/>
                          <a:cs typeface="Dosis"/>
                          <a:sym typeface="Dosis"/>
                        </a:rPr>
                        <a:t>1</a:t>
                      </a:r>
                      <a:endParaRPr sz="1600">
                        <a:solidFill>
                          <a:schemeClr val="lt1"/>
                        </a:solidFill>
                        <a:latin typeface="Bahnschrift" panose="020B0502040204020203" pitchFamily="34" charset="0"/>
                        <a:ea typeface="Dosis"/>
                        <a:cs typeface="Dosis"/>
                        <a:sym typeface="Dosis"/>
                      </a:endParaRPr>
                    </a:p>
                  </a:txBody>
                  <a:tcPr marL="70085" marR="70085" marT="70085" marB="7008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lt1"/>
                          </a:solidFill>
                          <a:latin typeface="Bahnschrift" panose="020B0502040204020203" pitchFamily="34" charset="0"/>
                          <a:ea typeface="Dosis"/>
                          <a:cs typeface="Dosis"/>
                          <a:sym typeface="Dosis"/>
                        </a:rPr>
                        <a:t>1</a:t>
                      </a:r>
                      <a:endParaRPr sz="1600">
                        <a:solidFill>
                          <a:schemeClr val="lt1"/>
                        </a:solidFill>
                        <a:latin typeface="Bahnschrift" panose="020B0502040204020203" pitchFamily="34" charset="0"/>
                        <a:ea typeface="Dosis"/>
                        <a:cs typeface="Dosis"/>
                        <a:sym typeface="Dosis"/>
                      </a:endParaRPr>
                    </a:p>
                  </a:txBody>
                  <a:tcPr marL="70085" marR="70085" marT="70085" marB="7008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lt1"/>
                          </a:solidFill>
                          <a:latin typeface="Bahnschrift" panose="020B0502040204020203" pitchFamily="34" charset="0"/>
                          <a:ea typeface="Dosis"/>
                          <a:cs typeface="Dosis"/>
                          <a:sym typeface="Dosis"/>
                        </a:rPr>
                        <a:t>0 (1)</a:t>
                      </a:r>
                      <a:endParaRPr sz="1600">
                        <a:solidFill>
                          <a:schemeClr val="lt1"/>
                        </a:solidFill>
                        <a:latin typeface="Bahnschrift" panose="020B0502040204020203" pitchFamily="34" charset="0"/>
                        <a:ea typeface="Dosis"/>
                        <a:cs typeface="Dosis"/>
                        <a:sym typeface="Dosis"/>
                      </a:endParaRPr>
                    </a:p>
                  </a:txBody>
                  <a:tcPr marL="70085" marR="70085" marT="70085" marB="7008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4" name="Google Shape;1438;p33">
            <a:extLst>
              <a:ext uri="{FF2B5EF4-FFF2-40B4-BE49-F238E27FC236}">
                <a16:creationId xmlns:a16="http://schemas.microsoft.com/office/drawing/2014/main" id="{1C281187-053F-4F06-A5C5-8F0ABF74797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01291077"/>
              </p:ext>
            </p:extLst>
          </p:nvPr>
        </p:nvGraphicFramePr>
        <p:xfrm>
          <a:off x="4997116" y="1100822"/>
          <a:ext cx="3354695" cy="2663845"/>
        </p:xfrm>
        <a:graphic>
          <a:graphicData uri="http://schemas.openxmlformats.org/drawingml/2006/table">
            <a:tbl>
              <a:tblPr>
                <a:noFill/>
                <a:tableStyleId>{0D6F086E-F038-47A8-B3E7-B289ECF5F9DF}</a:tableStyleId>
              </a:tblPr>
              <a:tblGrid>
                <a:gridCol w="10222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395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929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244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2"/>
                          </a:solidFill>
                          <a:latin typeface="+mn-lt"/>
                          <a:ea typeface="Bahiana"/>
                          <a:cs typeface="Bahiana"/>
                          <a:sym typeface="Bahiana"/>
                        </a:rPr>
                        <a:t>A</a:t>
                      </a:r>
                      <a:endParaRPr sz="1800">
                        <a:solidFill>
                          <a:schemeClr val="dk2"/>
                        </a:solidFill>
                        <a:latin typeface="+mn-lt"/>
                        <a:ea typeface="Bahiana"/>
                        <a:cs typeface="Bahiana"/>
                        <a:sym typeface="Bahiana"/>
                      </a:endParaRPr>
                    </a:p>
                  </a:txBody>
                  <a:tcPr marL="70085" marR="70085" marT="70085" marB="7008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2"/>
                          </a:solidFill>
                          <a:latin typeface="+mj-lt"/>
                          <a:ea typeface="Bahiana"/>
                          <a:cs typeface="Bahiana"/>
                          <a:sym typeface="Bahiana"/>
                        </a:rPr>
                        <a:t>B</a:t>
                      </a:r>
                      <a:endParaRPr sz="1800">
                        <a:solidFill>
                          <a:schemeClr val="dk2"/>
                        </a:solidFill>
                        <a:latin typeface="+mj-lt"/>
                        <a:ea typeface="Bahiana"/>
                        <a:cs typeface="Bahiana"/>
                        <a:sym typeface="Bahiana"/>
                      </a:endParaRPr>
                    </a:p>
                  </a:txBody>
                  <a:tcPr marL="70085" marR="70085" marT="70085" marB="7008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2"/>
                          </a:solidFill>
                          <a:latin typeface="+mj-lt"/>
                          <a:ea typeface="Bahiana"/>
                          <a:cs typeface="Bahiana"/>
                          <a:sym typeface="Bahiana"/>
                        </a:rPr>
                        <a:t>D</a:t>
                      </a:r>
                      <a:endParaRPr sz="1800">
                        <a:solidFill>
                          <a:schemeClr val="dk2"/>
                        </a:solidFill>
                        <a:latin typeface="+mj-lt"/>
                        <a:ea typeface="Bahiana"/>
                        <a:cs typeface="Bahiana"/>
                        <a:sym typeface="Bahiana"/>
                      </a:endParaRPr>
                    </a:p>
                  </a:txBody>
                  <a:tcPr marL="70085" marR="70085" marT="70085" marB="7008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892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lt1"/>
                          </a:solidFill>
                          <a:latin typeface="Bahnschrift" panose="020B0502040204020203" pitchFamily="34" charset="0"/>
                          <a:ea typeface="Dosis"/>
                          <a:cs typeface="Dosis"/>
                          <a:sym typeface="Dosis"/>
                        </a:rPr>
                        <a:t>0</a:t>
                      </a:r>
                      <a:endParaRPr sz="1600">
                        <a:solidFill>
                          <a:schemeClr val="lt1"/>
                        </a:solidFill>
                        <a:latin typeface="Bahnschrift" panose="020B0502040204020203" pitchFamily="34" charset="0"/>
                        <a:ea typeface="Dosis"/>
                        <a:cs typeface="Dosis"/>
                        <a:sym typeface="Dosis"/>
                      </a:endParaRPr>
                    </a:p>
                  </a:txBody>
                  <a:tcPr marL="70085" marR="70085" marT="70085" marB="7008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lt1"/>
                          </a:solidFill>
                          <a:latin typeface="Bahnschrift" panose="020B0502040204020203" pitchFamily="34" charset="0"/>
                          <a:ea typeface="Dosis"/>
                          <a:cs typeface="Dosis"/>
                          <a:sym typeface="Dosis"/>
                        </a:rPr>
                        <a:t>0</a:t>
                      </a:r>
                      <a:endParaRPr sz="1600">
                        <a:solidFill>
                          <a:schemeClr val="lt1"/>
                        </a:solidFill>
                        <a:latin typeface="Bahnschrift" panose="020B0502040204020203" pitchFamily="34" charset="0"/>
                        <a:ea typeface="Dosis"/>
                        <a:cs typeface="Dosis"/>
                        <a:sym typeface="Dosis"/>
                      </a:endParaRPr>
                    </a:p>
                  </a:txBody>
                  <a:tcPr marL="70085" marR="70085" marT="70085" marB="7008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lt1"/>
                          </a:solidFill>
                          <a:latin typeface="Bahnschrift" panose="020B0502040204020203" pitchFamily="34" charset="0"/>
                          <a:ea typeface="Dosis"/>
                          <a:cs typeface="Dosis"/>
                          <a:sym typeface="Dosis"/>
                        </a:rPr>
                        <a:t>0</a:t>
                      </a:r>
                      <a:endParaRPr sz="1600">
                        <a:solidFill>
                          <a:schemeClr val="lt1"/>
                        </a:solidFill>
                        <a:latin typeface="Bahnschrift" panose="020B0502040204020203" pitchFamily="34" charset="0"/>
                        <a:ea typeface="Dosis"/>
                        <a:cs typeface="Dosis"/>
                        <a:sym typeface="Dosis"/>
                      </a:endParaRPr>
                    </a:p>
                  </a:txBody>
                  <a:tcPr marL="70085" marR="70085" marT="70085" marB="7008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233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lt1"/>
                          </a:solidFill>
                          <a:latin typeface="Bahnschrift" panose="020B0502040204020203" pitchFamily="34" charset="0"/>
                          <a:ea typeface="Dosis"/>
                          <a:cs typeface="Dosis"/>
                          <a:sym typeface="Dosis"/>
                        </a:rPr>
                        <a:t>0</a:t>
                      </a:r>
                      <a:endParaRPr sz="1600">
                        <a:solidFill>
                          <a:schemeClr val="lt1"/>
                        </a:solidFill>
                        <a:latin typeface="Bahnschrift" panose="020B0502040204020203" pitchFamily="34" charset="0"/>
                        <a:ea typeface="Dosis"/>
                        <a:cs typeface="Dosis"/>
                        <a:sym typeface="Dosis"/>
                      </a:endParaRPr>
                    </a:p>
                  </a:txBody>
                  <a:tcPr marL="70085" marR="70085" marT="70085" marB="7008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lt1"/>
                          </a:solidFill>
                          <a:latin typeface="Bahnschrift" panose="020B0502040204020203" pitchFamily="34" charset="0"/>
                          <a:ea typeface="Dosis"/>
                          <a:cs typeface="Dosis"/>
                          <a:sym typeface="Dosis"/>
                        </a:rPr>
                        <a:t>1</a:t>
                      </a:r>
                      <a:endParaRPr sz="1600">
                        <a:solidFill>
                          <a:schemeClr val="lt1"/>
                        </a:solidFill>
                        <a:latin typeface="Bahnschrift" panose="020B0502040204020203" pitchFamily="34" charset="0"/>
                        <a:ea typeface="Dosis"/>
                        <a:cs typeface="Dosis"/>
                        <a:sym typeface="Dosis"/>
                      </a:endParaRPr>
                    </a:p>
                  </a:txBody>
                  <a:tcPr marL="70085" marR="70085" marT="70085" marB="7008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lt1"/>
                          </a:solidFill>
                          <a:latin typeface="Bahnschrift" panose="020B0502040204020203" pitchFamily="34" charset="0"/>
                          <a:ea typeface="Dosis"/>
                          <a:cs typeface="Dosis"/>
                          <a:sym typeface="Dosis"/>
                        </a:rPr>
                        <a:t>1 (1)</a:t>
                      </a:r>
                      <a:endParaRPr sz="1600">
                        <a:solidFill>
                          <a:schemeClr val="lt1"/>
                        </a:solidFill>
                        <a:latin typeface="Bahnschrift" panose="020B0502040204020203" pitchFamily="34" charset="0"/>
                        <a:ea typeface="Dosis"/>
                        <a:cs typeface="Dosis"/>
                        <a:sym typeface="Dosis"/>
                      </a:endParaRPr>
                    </a:p>
                  </a:txBody>
                  <a:tcPr marL="70085" marR="70085" marT="70085" marB="7008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574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lt1"/>
                          </a:solidFill>
                          <a:latin typeface="Bahnschrift" panose="020B0502040204020203" pitchFamily="34" charset="0"/>
                          <a:ea typeface="Dosis"/>
                          <a:cs typeface="Dosis"/>
                          <a:sym typeface="Dosis"/>
                        </a:rPr>
                        <a:t>1</a:t>
                      </a:r>
                      <a:endParaRPr sz="1600">
                        <a:solidFill>
                          <a:schemeClr val="lt1"/>
                        </a:solidFill>
                        <a:latin typeface="Bahnschrift" panose="020B0502040204020203" pitchFamily="34" charset="0"/>
                        <a:ea typeface="Dosis"/>
                        <a:cs typeface="Dosis"/>
                        <a:sym typeface="Dosis"/>
                      </a:endParaRPr>
                    </a:p>
                  </a:txBody>
                  <a:tcPr marL="70085" marR="70085" marT="70085" marB="7008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lt1"/>
                          </a:solidFill>
                          <a:latin typeface="Bahnschrift" panose="020B0502040204020203" pitchFamily="34" charset="0"/>
                          <a:ea typeface="Dosis"/>
                          <a:cs typeface="Dosis"/>
                          <a:sym typeface="Dosis"/>
                        </a:rPr>
                        <a:t>0</a:t>
                      </a:r>
                      <a:endParaRPr sz="1600">
                        <a:solidFill>
                          <a:schemeClr val="lt1"/>
                        </a:solidFill>
                        <a:latin typeface="Bahnschrift" panose="020B0502040204020203" pitchFamily="34" charset="0"/>
                        <a:ea typeface="Dosis"/>
                        <a:cs typeface="Dosis"/>
                        <a:sym typeface="Dosis"/>
                      </a:endParaRPr>
                    </a:p>
                  </a:txBody>
                  <a:tcPr marL="70085" marR="70085" marT="70085" marB="7008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lt1"/>
                          </a:solidFill>
                          <a:latin typeface="Bahnschrift" panose="020B0502040204020203" pitchFamily="34" charset="0"/>
                          <a:ea typeface="Dosis"/>
                          <a:cs typeface="Dosis"/>
                          <a:sym typeface="Dosis"/>
                        </a:rPr>
                        <a:t>1</a:t>
                      </a:r>
                      <a:endParaRPr sz="1600">
                        <a:solidFill>
                          <a:schemeClr val="lt1"/>
                        </a:solidFill>
                        <a:latin typeface="Bahnschrift" panose="020B0502040204020203" pitchFamily="34" charset="0"/>
                        <a:ea typeface="Dosis"/>
                        <a:cs typeface="Dosis"/>
                        <a:sym typeface="Dosis"/>
                      </a:endParaRPr>
                    </a:p>
                  </a:txBody>
                  <a:tcPr marL="70085" marR="70085" marT="70085" marB="7008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6233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lt1"/>
                          </a:solidFill>
                          <a:latin typeface="Bahnschrift" panose="020B0502040204020203" pitchFamily="34" charset="0"/>
                          <a:ea typeface="Dosis"/>
                          <a:cs typeface="Dosis"/>
                          <a:sym typeface="Dosis"/>
                        </a:rPr>
                        <a:t>1</a:t>
                      </a:r>
                      <a:endParaRPr sz="1600">
                        <a:solidFill>
                          <a:schemeClr val="lt1"/>
                        </a:solidFill>
                        <a:latin typeface="Bahnschrift" panose="020B0502040204020203" pitchFamily="34" charset="0"/>
                        <a:ea typeface="Dosis"/>
                        <a:cs typeface="Dosis"/>
                        <a:sym typeface="Dosis"/>
                      </a:endParaRPr>
                    </a:p>
                  </a:txBody>
                  <a:tcPr marL="70085" marR="70085" marT="70085" marB="7008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lt1"/>
                          </a:solidFill>
                          <a:latin typeface="Bahnschrift" panose="020B0502040204020203" pitchFamily="34" charset="0"/>
                          <a:ea typeface="Dosis"/>
                          <a:cs typeface="Dosis"/>
                          <a:sym typeface="Dosis"/>
                        </a:rPr>
                        <a:t>1</a:t>
                      </a:r>
                      <a:endParaRPr sz="1600">
                        <a:solidFill>
                          <a:schemeClr val="lt1"/>
                        </a:solidFill>
                        <a:latin typeface="Bahnschrift" panose="020B0502040204020203" pitchFamily="34" charset="0"/>
                        <a:ea typeface="Dosis"/>
                        <a:cs typeface="Dosis"/>
                        <a:sym typeface="Dosis"/>
                      </a:endParaRPr>
                    </a:p>
                  </a:txBody>
                  <a:tcPr marL="70085" marR="70085" marT="70085" marB="7008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lt1"/>
                          </a:solidFill>
                          <a:latin typeface="Bahnschrift" panose="020B0502040204020203" pitchFamily="34" charset="0"/>
                          <a:ea typeface="Dosis"/>
                          <a:cs typeface="Dosis"/>
                          <a:sym typeface="Dosis"/>
                        </a:rPr>
                        <a:t>0 </a:t>
                      </a:r>
                      <a:endParaRPr sz="1600">
                        <a:solidFill>
                          <a:schemeClr val="lt1"/>
                        </a:solidFill>
                        <a:latin typeface="Bahnschrift" panose="020B0502040204020203" pitchFamily="34" charset="0"/>
                        <a:ea typeface="Dosis"/>
                        <a:cs typeface="Dosis"/>
                        <a:sym typeface="Dosis"/>
                      </a:endParaRPr>
                    </a:p>
                  </a:txBody>
                  <a:tcPr marL="70085" marR="70085" marT="70085" marB="7008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35857F00-DAB0-449D-A4D6-607F2215C628}"/>
              </a:ext>
            </a:extLst>
          </p:cNvPr>
          <p:cNvSpPr txBox="1"/>
          <p:nvPr/>
        </p:nvSpPr>
        <p:spPr>
          <a:xfrm>
            <a:off x="1434823" y="3809903"/>
            <a:ext cx="20694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err="1">
                <a:solidFill>
                  <a:schemeClr val="bg2"/>
                </a:solidFill>
                <a:latin typeface="Bahnschrift" panose="020B0502040204020203" pitchFamily="34" charset="0"/>
              </a:rPr>
              <a:t>Phép</a:t>
            </a:r>
            <a:r>
              <a:rPr lang="en-US" sz="1600">
                <a:solidFill>
                  <a:schemeClr val="bg2"/>
                </a:solidFill>
                <a:latin typeface="Bahnschrift" panose="020B0502040204020203" pitchFamily="34" charset="0"/>
              </a:rPr>
              <a:t> </a:t>
            </a:r>
            <a:r>
              <a:rPr lang="en-US" sz="1600" err="1">
                <a:solidFill>
                  <a:schemeClr val="bg2"/>
                </a:solidFill>
                <a:latin typeface="Bahnschrift" panose="020B0502040204020203" pitchFamily="34" charset="0"/>
              </a:rPr>
              <a:t>cộng</a:t>
            </a:r>
            <a:endParaRPr lang="vi-VN" sz="1600">
              <a:solidFill>
                <a:schemeClr val="bg2"/>
              </a:solidFill>
              <a:latin typeface="Bahnschrift" panose="020B050204020402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9D4829-666A-4F71-8F55-316C0601FAC4}"/>
              </a:ext>
            </a:extLst>
          </p:cNvPr>
          <p:cNvSpPr txBox="1"/>
          <p:nvPr/>
        </p:nvSpPr>
        <p:spPr>
          <a:xfrm>
            <a:off x="5639746" y="3801033"/>
            <a:ext cx="20694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err="1">
                <a:solidFill>
                  <a:schemeClr val="bg2"/>
                </a:solidFill>
                <a:latin typeface="Bahnschrift" panose="020B0502040204020203" pitchFamily="34" charset="0"/>
              </a:rPr>
              <a:t>Phép</a:t>
            </a:r>
            <a:r>
              <a:rPr lang="en-US" sz="1600">
                <a:solidFill>
                  <a:schemeClr val="bg2"/>
                </a:solidFill>
                <a:latin typeface="Bahnschrift" panose="020B0502040204020203" pitchFamily="34" charset="0"/>
              </a:rPr>
              <a:t> </a:t>
            </a:r>
            <a:r>
              <a:rPr lang="en-US" sz="1600" err="1">
                <a:solidFill>
                  <a:schemeClr val="bg2"/>
                </a:solidFill>
                <a:latin typeface="Bahnschrift" panose="020B0502040204020203" pitchFamily="34" charset="0"/>
              </a:rPr>
              <a:t>trừ</a:t>
            </a:r>
            <a:endParaRPr lang="vi-VN" sz="1600">
              <a:solidFill>
                <a:schemeClr val="bg2"/>
              </a:solidFill>
              <a:latin typeface="Bahnschrift" panose="020B0502040204020203" pitchFamily="34" charset="0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1FE5E0-B4BA-4E56-B129-57AE7CE54AA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DDBC81-9D39-41B3-9939-69B910E23AD1}" type="slidenum">
              <a:rPr lang="vi-VN" smtClean="0"/>
              <a:pPr/>
              <a:t>4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73355893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6" name="Google Shape;2496;p39"/>
          <p:cNvSpPr/>
          <p:nvPr/>
        </p:nvSpPr>
        <p:spPr>
          <a:xfrm>
            <a:off x="3378" y="903452"/>
            <a:ext cx="8672052" cy="4253381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7" name="Google Shape;2497;p39"/>
          <p:cNvSpPr txBox="1">
            <a:spLocks noGrp="1"/>
          </p:cNvSpPr>
          <p:nvPr>
            <p:ph type="title"/>
          </p:nvPr>
        </p:nvSpPr>
        <p:spPr>
          <a:xfrm>
            <a:off x="181922" y="157167"/>
            <a:ext cx="815115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2800" err="1">
                <a:solidFill>
                  <a:schemeClr val="bg2"/>
                </a:solidFill>
                <a:latin typeface="Comfortaa" pitchFamily="2" charset="0"/>
              </a:rPr>
              <a:t>Xây</a:t>
            </a:r>
            <a:r>
              <a:rPr lang="en-US" sz="2800">
                <a:solidFill>
                  <a:schemeClr val="bg2"/>
                </a:solidFill>
                <a:latin typeface="Comfortaa" pitchFamily="2" charset="0"/>
              </a:rPr>
              <a:t> </a:t>
            </a:r>
            <a:r>
              <a:rPr lang="en-US" sz="2800" err="1">
                <a:solidFill>
                  <a:schemeClr val="bg2"/>
                </a:solidFill>
                <a:latin typeface="Comfortaa" pitchFamily="2" charset="0"/>
              </a:rPr>
              <a:t>dựng</a:t>
            </a:r>
            <a:r>
              <a:rPr lang="en-US" sz="2800">
                <a:solidFill>
                  <a:schemeClr val="bg2"/>
                </a:solidFill>
                <a:latin typeface="Comfortaa" pitchFamily="2" charset="0"/>
              </a:rPr>
              <a:t> Datapath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B333D86-43E1-4E8C-9A17-862E6F68D8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29867"/>
            <a:ext cx="8672052" cy="4413633"/>
          </a:xfrm>
          <a:prstGeom prst="rect">
            <a:avLst/>
          </a:prstGeom>
        </p:spPr>
      </p:pic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B9D11710-74A8-402F-9B8F-7D8B4ED07738}"/>
              </a:ext>
            </a:extLst>
          </p:cNvPr>
          <p:cNvSpPr txBox="1">
            <a:spLocks/>
          </p:cNvSpPr>
          <p:nvPr/>
        </p:nvSpPr>
        <p:spPr>
          <a:xfrm>
            <a:off x="7086600" y="4924811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200" b="0" i="0" u="none" strike="noStrike" cap="none">
                <a:solidFill>
                  <a:schemeClr val="tx1">
                    <a:tint val="7500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843F4887-4E58-4DAB-B2CB-744112BE5523}" type="slidenum">
              <a:rPr lang="en-US" smtClean="0">
                <a:solidFill>
                  <a:schemeClr val="accent2"/>
                </a:solidFill>
              </a:rPr>
              <a:pPr/>
              <a:t>40</a:t>
            </a:fld>
            <a:endParaRPr lang="en-US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134480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6" name="Google Shape;2496;p39"/>
          <p:cNvSpPr/>
          <p:nvPr/>
        </p:nvSpPr>
        <p:spPr>
          <a:xfrm>
            <a:off x="3378" y="903452"/>
            <a:ext cx="8672052" cy="4253381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7" name="Google Shape;2497;p39"/>
          <p:cNvSpPr txBox="1">
            <a:spLocks noGrp="1"/>
          </p:cNvSpPr>
          <p:nvPr>
            <p:ph type="title"/>
          </p:nvPr>
        </p:nvSpPr>
        <p:spPr>
          <a:xfrm>
            <a:off x="181922" y="157167"/>
            <a:ext cx="815115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2800" err="1">
                <a:solidFill>
                  <a:schemeClr val="bg2"/>
                </a:solidFill>
                <a:latin typeface="Comfortaa" pitchFamily="2" charset="0"/>
              </a:rPr>
              <a:t>Xây</a:t>
            </a:r>
            <a:r>
              <a:rPr lang="en-US" sz="2800">
                <a:solidFill>
                  <a:schemeClr val="bg2"/>
                </a:solidFill>
                <a:latin typeface="Comfortaa" pitchFamily="2" charset="0"/>
              </a:rPr>
              <a:t> </a:t>
            </a:r>
            <a:r>
              <a:rPr lang="en-US" sz="2800" err="1">
                <a:solidFill>
                  <a:schemeClr val="bg2"/>
                </a:solidFill>
                <a:latin typeface="Comfortaa" pitchFamily="2" charset="0"/>
              </a:rPr>
              <a:t>dựng</a:t>
            </a:r>
            <a:r>
              <a:rPr lang="en-US" sz="2800">
                <a:solidFill>
                  <a:schemeClr val="bg2"/>
                </a:solidFill>
                <a:latin typeface="Comfortaa" pitchFamily="2" charset="0"/>
              </a:rPr>
              <a:t> Datapath</a:t>
            </a: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530FD365-7CD8-48AA-A686-1DB7F353E8F6}"/>
              </a:ext>
            </a:extLst>
          </p:cNvPr>
          <p:cNvSpPr txBox="1">
            <a:spLocks/>
          </p:cNvSpPr>
          <p:nvPr/>
        </p:nvSpPr>
        <p:spPr>
          <a:xfrm>
            <a:off x="7086600" y="4924811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200" b="0" i="0" u="none" strike="noStrike" cap="none">
                <a:solidFill>
                  <a:schemeClr val="tx1">
                    <a:tint val="7500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843F4887-4E58-4DAB-B2CB-744112BE5523}" type="slidenum">
              <a:rPr lang="en-US" smtClean="0">
                <a:solidFill>
                  <a:schemeClr val="accent2"/>
                </a:solidFill>
              </a:rPr>
              <a:pPr/>
              <a:t>41</a:t>
            </a:fld>
            <a:endParaRPr lang="en-US">
              <a:solidFill>
                <a:schemeClr val="accent2"/>
              </a:solidFill>
            </a:endParaRPr>
          </a:p>
        </p:txBody>
      </p:sp>
      <p:sp>
        <p:nvSpPr>
          <p:cNvPr id="7" name="Google Shape;2814;p44">
            <a:extLst>
              <a:ext uri="{FF2B5EF4-FFF2-40B4-BE49-F238E27FC236}">
                <a16:creationId xmlns:a16="http://schemas.microsoft.com/office/drawing/2014/main" id="{BC44E7E0-50D1-4A0F-8DCE-1CC7A3E2303A}"/>
              </a:ext>
            </a:extLst>
          </p:cNvPr>
          <p:cNvSpPr/>
          <p:nvPr/>
        </p:nvSpPr>
        <p:spPr>
          <a:xfrm>
            <a:off x="83222" y="1069686"/>
            <a:ext cx="197400" cy="197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Bahnschrift" panose="020B0502040204020203" pitchFamily="34" charset="0"/>
            </a:endParaRPr>
          </a:p>
        </p:txBody>
      </p:sp>
      <p:sp>
        <p:nvSpPr>
          <p:cNvPr id="8" name="Google Shape;2504;p39">
            <a:extLst>
              <a:ext uri="{FF2B5EF4-FFF2-40B4-BE49-F238E27FC236}">
                <a16:creationId xmlns:a16="http://schemas.microsoft.com/office/drawing/2014/main" id="{D51EEFE7-9ACF-401C-B4D0-9CAC7F060D52}"/>
              </a:ext>
            </a:extLst>
          </p:cNvPr>
          <p:cNvSpPr txBox="1"/>
          <p:nvPr/>
        </p:nvSpPr>
        <p:spPr>
          <a:xfrm>
            <a:off x="280622" y="3606232"/>
            <a:ext cx="3654226" cy="6991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vi-VN" sz="1600">
                <a:solidFill>
                  <a:schemeClr val="bg1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Một bộ xử lý MIPS 32 bits thực thi đoạn chương trình assembly như sau:</a:t>
            </a:r>
          </a:p>
          <a:p>
            <a:pPr lvl="0"/>
            <a:r>
              <a:rPr lang="vi-VN" sz="1600">
                <a:solidFill>
                  <a:srgbClr val="C00000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addi $t0, $t1, -4</a:t>
            </a:r>
          </a:p>
          <a:p>
            <a:pPr lvl="0"/>
            <a:r>
              <a:rPr lang="vi-VN" sz="1600">
                <a:solidFill>
                  <a:srgbClr val="C00000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lw $s0, 4($t0)</a:t>
            </a:r>
          </a:p>
          <a:p>
            <a:pPr lvl="0"/>
            <a:r>
              <a:rPr lang="vi-VN" sz="1600">
                <a:solidFill>
                  <a:srgbClr val="C00000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sw $t0, 4($t0)</a:t>
            </a:r>
          </a:p>
          <a:p>
            <a:pPr lvl="0"/>
            <a:r>
              <a:rPr lang="vi-VN" sz="1600">
                <a:solidFill>
                  <a:schemeClr val="bg1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Biết khi bắt đầu thanh ghi </a:t>
            </a:r>
            <a:r>
              <a:rPr lang="vi-VN" sz="1600">
                <a:solidFill>
                  <a:srgbClr val="C00000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PC = 0x400000</a:t>
            </a:r>
            <a:r>
              <a:rPr lang="vi-VN" sz="1600">
                <a:solidFill>
                  <a:schemeClr val="bg1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; </a:t>
            </a:r>
            <a:r>
              <a:rPr lang="vi-VN" sz="1600">
                <a:solidFill>
                  <a:srgbClr val="C00000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$t1 = 0x10010000</a:t>
            </a:r>
            <a:r>
              <a:rPr lang="vi-VN" sz="1600">
                <a:solidFill>
                  <a:schemeClr val="bg1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; </a:t>
            </a:r>
            <a:r>
              <a:rPr lang="vi-VN" sz="1600">
                <a:solidFill>
                  <a:srgbClr val="C00000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$s0 = 0x00000001</a:t>
            </a:r>
            <a:r>
              <a:rPr lang="vi-VN" sz="1600">
                <a:solidFill>
                  <a:schemeClr val="bg1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; Biết rằng các word nhớ có </a:t>
            </a:r>
            <a:r>
              <a:rPr lang="vi-VN" sz="1600">
                <a:solidFill>
                  <a:srgbClr val="C00000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giá trị bằng chính địa chỉ </a:t>
            </a:r>
            <a:r>
              <a:rPr lang="vi-VN" sz="1600">
                <a:solidFill>
                  <a:schemeClr val="bg1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của nó. </a:t>
            </a:r>
          </a:p>
          <a:p>
            <a:pPr lvl="0"/>
            <a:r>
              <a:rPr lang="vi-VN" sz="1600">
                <a:solidFill>
                  <a:schemeClr val="bg1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Khi bộ xử lý trên thực thi ở </a:t>
            </a:r>
            <a:r>
              <a:rPr lang="vi-VN" sz="1600">
                <a:solidFill>
                  <a:srgbClr val="C00000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câu lệnh thứ hai</a:t>
            </a:r>
            <a:r>
              <a:rPr lang="vi-VN" sz="1600">
                <a:solidFill>
                  <a:schemeClr val="bg1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, điền các giá trị (tín hiệu, input và output) cho từng khối vào bảng sau (sử dụng các hình phụ lục đính kèm): </a:t>
            </a:r>
            <a:endParaRPr sz="1600">
              <a:solidFill>
                <a:schemeClr val="bg1"/>
              </a:solidFill>
              <a:latin typeface="Bahnschrift" panose="020B0502040204020203" pitchFamily="34" charset="0"/>
              <a:ea typeface="Bahiana"/>
              <a:cs typeface="Bahiana"/>
              <a:sym typeface="Bahiana"/>
            </a:endParaRPr>
          </a:p>
        </p:txBody>
      </p:sp>
      <p:pic>
        <p:nvPicPr>
          <p:cNvPr id="9" name="Picture 3">
            <a:extLst>
              <a:ext uri="{FF2B5EF4-FFF2-40B4-BE49-F238E27FC236}">
                <a16:creationId xmlns:a16="http://schemas.microsoft.com/office/drawing/2014/main" id="{56E39CBC-41BD-4B37-9C6C-9B0564E6D3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8047" y="903451"/>
            <a:ext cx="4720310" cy="4226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686832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6" name="Google Shape;2496;p39"/>
          <p:cNvSpPr/>
          <p:nvPr/>
        </p:nvSpPr>
        <p:spPr>
          <a:xfrm>
            <a:off x="3378" y="903452"/>
            <a:ext cx="8672052" cy="4253381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7" name="Google Shape;2497;p39"/>
          <p:cNvSpPr txBox="1">
            <a:spLocks noGrp="1"/>
          </p:cNvSpPr>
          <p:nvPr>
            <p:ph type="title"/>
          </p:nvPr>
        </p:nvSpPr>
        <p:spPr>
          <a:xfrm>
            <a:off x="181922" y="157167"/>
            <a:ext cx="815115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2800" err="1">
                <a:solidFill>
                  <a:schemeClr val="bg2"/>
                </a:solidFill>
                <a:latin typeface="Comfortaa" pitchFamily="2" charset="0"/>
              </a:rPr>
              <a:t>Xây</a:t>
            </a:r>
            <a:r>
              <a:rPr lang="en-US" sz="2800">
                <a:solidFill>
                  <a:schemeClr val="bg2"/>
                </a:solidFill>
                <a:latin typeface="Comfortaa" pitchFamily="2" charset="0"/>
              </a:rPr>
              <a:t> </a:t>
            </a:r>
            <a:r>
              <a:rPr lang="en-US" sz="2800" err="1">
                <a:solidFill>
                  <a:schemeClr val="bg2"/>
                </a:solidFill>
                <a:latin typeface="Comfortaa" pitchFamily="2" charset="0"/>
              </a:rPr>
              <a:t>dựng</a:t>
            </a:r>
            <a:r>
              <a:rPr lang="en-US" sz="2800">
                <a:solidFill>
                  <a:schemeClr val="bg2"/>
                </a:solidFill>
                <a:latin typeface="Comfortaa" pitchFamily="2" charset="0"/>
              </a:rPr>
              <a:t> Datapath</a:t>
            </a: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530FD365-7CD8-48AA-A686-1DB7F353E8F6}"/>
              </a:ext>
            </a:extLst>
          </p:cNvPr>
          <p:cNvSpPr txBox="1">
            <a:spLocks/>
          </p:cNvSpPr>
          <p:nvPr/>
        </p:nvSpPr>
        <p:spPr>
          <a:xfrm>
            <a:off x="7086600" y="4924811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200" b="0" i="0" u="none" strike="noStrike" cap="none">
                <a:solidFill>
                  <a:schemeClr val="tx1">
                    <a:tint val="7500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843F4887-4E58-4DAB-B2CB-744112BE5523}" type="slidenum">
              <a:rPr lang="en-US" smtClean="0">
                <a:solidFill>
                  <a:schemeClr val="accent2"/>
                </a:solidFill>
              </a:rPr>
              <a:pPr/>
              <a:t>42</a:t>
            </a:fld>
            <a:endParaRPr lang="en-US">
              <a:solidFill>
                <a:schemeClr val="accent2"/>
              </a:solidFill>
            </a:endParaRPr>
          </a:p>
        </p:txBody>
      </p:sp>
      <p:sp>
        <p:nvSpPr>
          <p:cNvPr id="7" name="Google Shape;2814;p44">
            <a:extLst>
              <a:ext uri="{FF2B5EF4-FFF2-40B4-BE49-F238E27FC236}">
                <a16:creationId xmlns:a16="http://schemas.microsoft.com/office/drawing/2014/main" id="{BC44E7E0-50D1-4A0F-8DCE-1CC7A3E2303A}"/>
              </a:ext>
            </a:extLst>
          </p:cNvPr>
          <p:cNvSpPr/>
          <p:nvPr/>
        </p:nvSpPr>
        <p:spPr>
          <a:xfrm>
            <a:off x="83222" y="1069686"/>
            <a:ext cx="197400" cy="197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Bahnschrift" panose="020B0502040204020203" pitchFamily="34" charset="0"/>
            </a:endParaRPr>
          </a:p>
        </p:txBody>
      </p:sp>
      <p:sp>
        <p:nvSpPr>
          <p:cNvPr id="8" name="Google Shape;2504;p39">
            <a:extLst>
              <a:ext uri="{FF2B5EF4-FFF2-40B4-BE49-F238E27FC236}">
                <a16:creationId xmlns:a16="http://schemas.microsoft.com/office/drawing/2014/main" id="{D51EEFE7-9ACF-401C-B4D0-9CAC7F060D52}"/>
              </a:ext>
            </a:extLst>
          </p:cNvPr>
          <p:cNvSpPr txBox="1"/>
          <p:nvPr/>
        </p:nvSpPr>
        <p:spPr>
          <a:xfrm>
            <a:off x="280622" y="3606345"/>
            <a:ext cx="3696216" cy="6991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vi-VN" sz="1600">
                <a:solidFill>
                  <a:schemeClr val="bg1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Một bộ xử lý MIPS 32 bits thực thi đoạn chương trình assembly như sau:</a:t>
            </a:r>
          </a:p>
          <a:p>
            <a:pPr lvl="0"/>
            <a:r>
              <a:rPr lang="vi-VN" sz="1600">
                <a:solidFill>
                  <a:srgbClr val="C00000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addi $t0, $t1, -4</a:t>
            </a:r>
          </a:p>
          <a:p>
            <a:pPr lvl="0"/>
            <a:r>
              <a:rPr lang="vi-VN" sz="1600">
                <a:solidFill>
                  <a:srgbClr val="C00000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lw $s0, 4($t0)</a:t>
            </a:r>
          </a:p>
          <a:p>
            <a:pPr lvl="0"/>
            <a:r>
              <a:rPr lang="vi-VN" sz="1600">
                <a:solidFill>
                  <a:srgbClr val="C00000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sw $t0, 4($t0)</a:t>
            </a:r>
          </a:p>
          <a:p>
            <a:pPr lvl="0"/>
            <a:r>
              <a:rPr lang="vi-VN" sz="1600">
                <a:solidFill>
                  <a:schemeClr val="bg1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Biết khi bắt đầu thanh ghi </a:t>
            </a:r>
            <a:r>
              <a:rPr lang="vi-VN" sz="1600">
                <a:solidFill>
                  <a:srgbClr val="C00000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PC = 0x400000</a:t>
            </a:r>
            <a:r>
              <a:rPr lang="vi-VN" sz="1600">
                <a:solidFill>
                  <a:schemeClr val="bg1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; </a:t>
            </a:r>
            <a:r>
              <a:rPr lang="vi-VN" sz="1600">
                <a:solidFill>
                  <a:srgbClr val="C00000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$t1 = 0x10010000</a:t>
            </a:r>
            <a:r>
              <a:rPr lang="vi-VN" sz="1600">
                <a:solidFill>
                  <a:schemeClr val="bg1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; </a:t>
            </a:r>
            <a:r>
              <a:rPr lang="vi-VN" sz="1600">
                <a:solidFill>
                  <a:srgbClr val="C00000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$s0 = 0x00000001</a:t>
            </a:r>
            <a:r>
              <a:rPr lang="vi-VN" sz="1600">
                <a:solidFill>
                  <a:schemeClr val="bg1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; Biết rằng các word nhớ có </a:t>
            </a:r>
            <a:r>
              <a:rPr lang="vi-VN" sz="1600">
                <a:solidFill>
                  <a:srgbClr val="C00000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giá trị bằng chính địa chỉ </a:t>
            </a:r>
            <a:r>
              <a:rPr lang="vi-VN" sz="1600">
                <a:solidFill>
                  <a:schemeClr val="bg1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của nó. </a:t>
            </a:r>
          </a:p>
          <a:p>
            <a:pPr lvl="0"/>
            <a:r>
              <a:rPr lang="vi-VN" sz="1600">
                <a:solidFill>
                  <a:schemeClr val="bg1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Khi bộ xử lý trên thực thi ở </a:t>
            </a:r>
            <a:r>
              <a:rPr lang="vi-VN" sz="1600">
                <a:solidFill>
                  <a:srgbClr val="C00000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câu lệnh thứ hai</a:t>
            </a:r>
            <a:r>
              <a:rPr lang="vi-VN" sz="1600">
                <a:solidFill>
                  <a:schemeClr val="bg1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, điền các giá trị (tín hiệu, input và output) cho từng khối vào bảng sau (sử dụng các hình phụ lục đính kèm): </a:t>
            </a:r>
            <a:endParaRPr sz="1600">
              <a:solidFill>
                <a:schemeClr val="bg1"/>
              </a:solidFill>
              <a:latin typeface="Bahnschrift" panose="020B0502040204020203" pitchFamily="34" charset="0"/>
              <a:ea typeface="Bahiana"/>
              <a:cs typeface="Bahiana"/>
              <a:sym typeface="Bahiana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5CB531F-2595-4B57-8E23-8E26804235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6838" y="903451"/>
            <a:ext cx="4698592" cy="4240049"/>
          </a:xfrm>
          <a:prstGeom prst="rect">
            <a:avLst/>
          </a:prstGeom>
        </p:spPr>
      </p:pic>
      <p:sp>
        <p:nvSpPr>
          <p:cNvPr id="9" name="Google Shape;2504;p39">
            <a:extLst>
              <a:ext uri="{FF2B5EF4-FFF2-40B4-BE49-F238E27FC236}">
                <a16:creationId xmlns:a16="http://schemas.microsoft.com/office/drawing/2014/main" id="{E2EEF599-30F0-4B0B-9FBB-4BDA042E8158}"/>
              </a:ext>
            </a:extLst>
          </p:cNvPr>
          <p:cNvSpPr txBox="1"/>
          <p:nvPr/>
        </p:nvSpPr>
        <p:spPr>
          <a:xfrm>
            <a:off x="7021748" y="766568"/>
            <a:ext cx="1184993" cy="6991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1600">
                <a:solidFill>
                  <a:srgbClr val="C00000"/>
                </a:solidFill>
                <a:latin typeface="Bahnschrift" panose="020B0502040204020203" pitchFamily="34" charset="0"/>
              </a:rPr>
              <a:t>0x400004</a:t>
            </a:r>
          </a:p>
        </p:txBody>
      </p:sp>
      <p:sp>
        <p:nvSpPr>
          <p:cNvPr id="10" name="Google Shape;2504;p39">
            <a:extLst>
              <a:ext uri="{FF2B5EF4-FFF2-40B4-BE49-F238E27FC236}">
                <a16:creationId xmlns:a16="http://schemas.microsoft.com/office/drawing/2014/main" id="{3512B54B-AA2D-414E-9D8D-44141062AFAD}"/>
              </a:ext>
            </a:extLst>
          </p:cNvPr>
          <p:cNvSpPr txBox="1"/>
          <p:nvPr/>
        </p:nvSpPr>
        <p:spPr>
          <a:xfrm>
            <a:off x="7021748" y="1290025"/>
            <a:ext cx="1495236" cy="372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1600">
                <a:solidFill>
                  <a:srgbClr val="C00000"/>
                </a:solidFill>
                <a:latin typeface="Bahnschrift" panose="020B0502040204020203" pitchFamily="34" charset="0"/>
              </a:rPr>
              <a:t>0x8D100004</a:t>
            </a:r>
          </a:p>
        </p:txBody>
      </p:sp>
      <p:sp>
        <p:nvSpPr>
          <p:cNvPr id="11" name="Google Shape;2504;p39">
            <a:extLst>
              <a:ext uri="{FF2B5EF4-FFF2-40B4-BE49-F238E27FC236}">
                <a16:creationId xmlns:a16="http://schemas.microsoft.com/office/drawing/2014/main" id="{DF9280B0-A700-4B04-A925-B81C2E23B64A}"/>
              </a:ext>
            </a:extLst>
          </p:cNvPr>
          <p:cNvSpPr txBox="1"/>
          <p:nvPr/>
        </p:nvSpPr>
        <p:spPr>
          <a:xfrm>
            <a:off x="7021748" y="1497581"/>
            <a:ext cx="1495236" cy="372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1600">
                <a:solidFill>
                  <a:srgbClr val="C00000"/>
                </a:solidFill>
                <a:latin typeface="Bahnschrift" panose="020B0502040204020203" pitchFamily="34" charset="0"/>
              </a:rPr>
              <a:t>01000</a:t>
            </a:r>
          </a:p>
        </p:txBody>
      </p:sp>
      <p:sp>
        <p:nvSpPr>
          <p:cNvPr id="12" name="Google Shape;2504;p39">
            <a:extLst>
              <a:ext uri="{FF2B5EF4-FFF2-40B4-BE49-F238E27FC236}">
                <a16:creationId xmlns:a16="http://schemas.microsoft.com/office/drawing/2014/main" id="{927323A7-AFA4-41F8-B565-EC3156B3E4CA}"/>
              </a:ext>
            </a:extLst>
          </p:cNvPr>
          <p:cNvSpPr txBox="1"/>
          <p:nvPr/>
        </p:nvSpPr>
        <p:spPr>
          <a:xfrm>
            <a:off x="7021748" y="1705137"/>
            <a:ext cx="1495236" cy="372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1600">
                <a:solidFill>
                  <a:srgbClr val="C00000"/>
                </a:solidFill>
                <a:latin typeface="Bahnschrift" panose="020B0502040204020203" pitchFamily="34" charset="0"/>
              </a:rPr>
              <a:t>10000</a:t>
            </a:r>
          </a:p>
        </p:txBody>
      </p:sp>
      <p:sp>
        <p:nvSpPr>
          <p:cNvPr id="13" name="Google Shape;2504;p39">
            <a:extLst>
              <a:ext uri="{FF2B5EF4-FFF2-40B4-BE49-F238E27FC236}">
                <a16:creationId xmlns:a16="http://schemas.microsoft.com/office/drawing/2014/main" id="{81A89CFC-F8E1-4A5A-A6C7-C532C77BC61B}"/>
              </a:ext>
            </a:extLst>
          </p:cNvPr>
          <p:cNvSpPr txBox="1"/>
          <p:nvPr/>
        </p:nvSpPr>
        <p:spPr>
          <a:xfrm>
            <a:off x="7021748" y="1898052"/>
            <a:ext cx="1495236" cy="372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1600">
                <a:solidFill>
                  <a:srgbClr val="C00000"/>
                </a:solidFill>
                <a:latin typeface="Bahnschrift" panose="020B0502040204020203" pitchFamily="34" charset="0"/>
              </a:rPr>
              <a:t>10000</a:t>
            </a:r>
          </a:p>
        </p:txBody>
      </p:sp>
      <p:sp>
        <p:nvSpPr>
          <p:cNvPr id="14" name="Google Shape;2504;p39">
            <a:extLst>
              <a:ext uri="{FF2B5EF4-FFF2-40B4-BE49-F238E27FC236}">
                <a16:creationId xmlns:a16="http://schemas.microsoft.com/office/drawing/2014/main" id="{28DE5C45-05AF-4D2A-AF50-8D71458A97C6}"/>
              </a:ext>
            </a:extLst>
          </p:cNvPr>
          <p:cNvSpPr txBox="1"/>
          <p:nvPr/>
        </p:nvSpPr>
        <p:spPr>
          <a:xfrm>
            <a:off x="7021748" y="2081060"/>
            <a:ext cx="1495236" cy="372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1600">
                <a:solidFill>
                  <a:srgbClr val="C00000"/>
                </a:solidFill>
                <a:latin typeface="Bahnschrift" panose="020B0502040204020203" pitchFamily="34" charset="0"/>
              </a:rPr>
              <a:t>0x10010000</a:t>
            </a:r>
          </a:p>
        </p:txBody>
      </p:sp>
      <p:sp>
        <p:nvSpPr>
          <p:cNvPr id="15" name="Google Shape;2504;p39">
            <a:extLst>
              <a:ext uri="{FF2B5EF4-FFF2-40B4-BE49-F238E27FC236}">
                <a16:creationId xmlns:a16="http://schemas.microsoft.com/office/drawing/2014/main" id="{2B3B07D3-0D1E-49B8-91D8-D92262FEDA33}"/>
              </a:ext>
            </a:extLst>
          </p:cNvPr>
          <p:cNvSpPr txBox="1"/>
          <p:nvPr/>
        </p:nvSpPr>
        <p:spPr>
          <a:xfrm>
            <a:off x="7021748" y="2272397"/>
            <a:ext cx="1495236" cy="372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1600">
                <a:solidFill>
                  <a:srgbClr val="C00000"/>
                </a:solidFill>
                <a:latin typeface="Bahnschrift" panose="020B0502040204020203" pitchFamily="34" charset="0"/>
              </a:rPr>
              <a:t>0x1000FFFC</a:t>
            </a:r>
          </a:p>
        </p:txBody>
      </p:sp>
      <p:sp>
        <p:nvSpPr>
          <p:cNvPr id="16" name="Google Shape;2504;p39">
            <a:extLst>
              <a:ext uri="{FF2B5EF4-FFF2-40B4-BE49-F238E27FC236}">
                <a16:creationId xmlns:a16="http://schemas.microsoft.com/office/drawing/2014/main" id="{56E52224-97AD-4444-8A82-96BBFA5944AC}"/>
              </a:ext>
            </a:extLst>
          </p:cNvPr>
          <p:cNvSpPr txBox="1"/>
          <p:nvPr/>
        </p:nvSpPr>
        <p:spPr>
          <a:xfrm>
            <a:off x="7021748" y="2477569"/>
            <a:ext cx="1495236" cy="372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1600">
                <a:solidFill>
                  <a:srgbClr val="C00000"/>
                </a:solidFill>
                <a:latin typeface="Bahnschrift" panose="020B0502040204020203" pitchFamily="34" charset="0"/>
              </a:rPr>
              <a:t>0x00000001</a:t>
            </a:r>
          </a:p>
        </p:txBody>
      </p:sp>
      <p:sp>
        <p:nvSpPr>
          <p:cNvPr id="17" name="Google Shape;2504;p39">
            <a:extLst>
              <a:ext uri="{FF2B5EF4-FFF2-40B4-BE49-F238E27FC236}">
                <a16:creationId xmlns:a16="http://schemas.microsoft.com/office/drawing/2014/main" id="{66748F78-0BAF-42BC-83DD-846348BFE962}"/>
              </a:ext>
            </a:extLst>
          </p:cNvPr>
          <p:cNvSpPr txBox="1"/>
          <p:nvPr/>
        </p:nvSpPr>
        <p:spPr>
          <a:xfrm>
            <a:off x="7021748" y="2669368"/>
            <a:ext cx="1495236" cy="372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1600">
                <a:solidFill>
                  <a:srgbClr val="C00000"/>
                </a:solidFill>
                <a:latin typeface="Bahnschrift" panose="020B0502040204020203" pitchFamily="34" charset="0"/>
              </a:rPr>
              <a:t>0x10010000</a:t>
            </a:r>
          </a:p>
        </p:txBody>
      </p:sp>
      <p:sp>
        <p:nvSpPr>
          <p:cNvPr id="18" name="Google Shape;2504;p39">
            <a:extLst>
              <a:ext uri="{FF2B5EF4-FFF2-40B4-BE49-F238E27FC236}">
                <a16:creationId xmlns:a16="http://schemas.microsoft.com/office/drawing/2014/main" id="{2ABA1B98-DF1C-4379-AA69-A3D32B6F1783}"/>
              </a:ext>
            </a:extLst>
          </p:cNvPr>
          <p:cNvSpPr txBox="1"/>
          <p:nvPr/>
        </p:nvSpPr>
        <p:spPr>
          <a:xfrm>
            <a:off x="7021748" y="2859889"/>
            <a:ext cx="1495236" cy="372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1600">
                <a:solidFill>
                  <a:srgbClr val="C00000"/>
                </a:solidFill>
                <a:latin typeface="Bahnschrift" panose="020B0502040204020203" pitchFamily="34" charset="0"/>
              </a:rPr>
              <a:t>0</a:t>
            </a:r>
          </a:p>
        </p:txBody>
      </p:sp>
      <p:sp>
        <p:nvSpPr>
          <p:cNvPr id="19" name="Google Shape;2504;p39">
            <a:extLst>
              <a:ext uri="{FF2B5EF4-FFF2-40B4-BE49-F238E27FC236}">
                <a16:creationId xmlns:a16="http://schemas.microsoft.com/office/drawing/2014/main" id="{3BEEF57C-8737-4AC6-9E85-3804F0CE83F3}"/>
              </a:ext>
            </a:extLst>
          </p:cNvPr>
          <p:cNvSpPr txBox="1"/>
          <p:nvPr/>
        </p:nvSpPr>
        <p:spPr>
          <a:xfrm>
            <a:off x="7021748" y="3055960"/>
            <a:ext cx="1495236" cy="372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1600">
                <a:solidFill>
                  <a:srgbClr val="C00000"/>
                </a:solidFill>
                <a:latin typeface="Bahnschrift" panose="020B0502040204020203" pitchFamily="34" charset="0"/>
              </a:rPr>
              <a:t>0x10010000</a:t>
            </a:r>
          </a:p>
        </p:txBody>
      </p:sp>
      <p:sp>
        <p:nvSpPr>
          <p:cNvPr id="20" name="Google Shape;2504;p39">
            <a:extLst>
              <a:ext uri="{FF2B5EF4-FFF2-40B4-BE49-F238E27FC236}">
                <a16:creationId xmlns:a16="http://schemas.microsoft.com/office/drawing/2014/main" id="{7C12C38D-0C9B-4B3B-9E12-930A1310C38A}"/>
              </a:ext>
            </a:extLst>
          </p:cNvPr>
          <p:cNvSpPr txBox="1"/>
          <p:nvPr/>
        </p:nvSpPr>
        <p:spPr>
          <a:xfrm>
            <a:off x="7021748" y="3255271"/>
            <a:ext cx="1495236" cy="372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1600">
                <a:solidFill>
                  <a:srgbClr val="C00000"/>
                </a:solidFill>
                <a:latin typeface="Bahnschrift" panose="020B0502040204020203" pitchFamily="34" charset="0"/>
              </a:rPr>
              <a:t>0x00000001</a:t>
            </a:r>
          </a:p>
        </p:txBody>
      </p:sp>
      <p:sp>
        <p:nvSpPr>
          <p:cNvPr id="21" name="Google Shape;2504;p39">
            <a:extLst>
              <a:ext uri="{FF2B5EF4-FFF2-40B4-BE49-F238E27FC236}">
                <a16:creationId xmlns:a16="http://schemas.microsoft.com/office/drawing/2014/main" id="{A41FE547-023C-4733-B454-E6139C207E54}"/>
              </a:ext>
            </a:extLst>
          </p:cNvPr>
          <p:cNvSpPr txBox="1"/>
          <p:nvPr/>
        </p:nvSpPr>
        <p:spPr>
          <a:xfrm>
            <a:off x="7021748" y="3465351"/>
            <a:ext cx="1495236" cy="372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1600">
                <a:solidFill>
                  <a:srgbClr val="C00000"/>
                </a:solidFill>
                <a:latin typeface="Bahnschrift" panose="020B0502040204020203" pitchFamily="34" charset="0"/>
              </a:rPr>
              <a:t>0x10010000</a:t>
            </a:r>
          </a:p>
        </p:txBody>
      </p:sp>
      <p:sp>
        <p:nvSpPr>
          <p:cNvPr id="22" name="Google Shape;2504;p39">
            <a:extLst>
              <a:ext uri="{FF2B5EF4-FFF2-40B4-BE49-F238E27FC236}">
                <a16:creationId xmlns:a16="http://schemas.microsoft.com/office/drawing/2014/main" id="{3C1028F4-E29F-4923-8942-7E51D3D44AF5}"/>
              </a:ext>
            </a:extLst>
          </p:cNvPr>
          <p:cNvSpPr txBox="1"/>
          <p:nvPr/>
        </p:nvSpPr>
        <p:spPr>
          <a:xfrm>
            <a:off x="7021748" y="3640072"/>
            <a:ext cx="1495236" cy="372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1600">
                <a:solidFill>
                  <a:srgbClr val="C00000"/>
                </a:solidFill>
                <a:latin typeface="Bahnschrift" panose="020B0502040204020203" pitchFamily="34" charset="0"/>
              </a:rPr>
              <a:t>0</a:t>
            </a:r>
          </a:p>
        </p:txBody>
      </p:sp>
      <p:sp>
        <p:nvSpPr>
          <p:cNvPr id="23" name="Google Shape;2504;p39">
            <a:extLst>
              <a:ext uri="{FF2B5EF4-FFF2-40B4-BE49-F238E27FC236}">
                <a16:creationId xmlns:a16="http://schemas.microsoft.com/office/drawing/2014/main" id="{9FAF5F1D-712A-4648-A0F8-9F006979C970}"/>
              </a:ext>
            </a:extLst>
          </p:cNvPr>
          <p:cNvSpPr txBox="1"/>
          <p:nvPr/>
        </p:nvSpPr>
        <p:spPr>
          <a:xfrm>
            <a:off x="7021748" y="3843329"/>
            <a:ext cx="1495236" cy="372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1600">
                <a:solidFill>
                  <a:srgbClr val="C00000"/>
                </a:solidFill>
                <a:latin typeface="Bahnschrift" panose="020B0502040204020203" pitchFamily="34" charset="0"/>
              </a:rPr>
              <a:t>0</a:t>
            </a:r>
          </a:p>
        </p:txBody>
      </p:sp>
      <p:sp>
        <p:nvSpPr>
          <p:cNvPr id="24" name="Google Shape;2504;p39">
            <a:extLst>
              <a:ext uri="{FF2B5EF4-FFF2-40B4-BE49-F238E27FC236}">
                <a16:creationId xmlns:a16="http://schemas.microsoft.com/office/drawing/2014/main" id="{56C43992-222C-4828-B4CD-AC94573CCE3A}"/>
              </a:ext>
            </a:extLst>
          </p:cNvPr>
          <p:cNvSpPr txBox="1"/>
          <p:nvPr/>
        </p:nvSpPr>
        <p:spPr>
          <a:xfrm>
            <a:off x="7021748" y="4050885"/>
            <a:ext cx="1495236" cy="372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1600">
                <a:solidFill>
                  <a:srgbClr val="C00000"/>
                </a:solidFill>
                <a:latin typeface="Bahnschrift" panose="020B0502040204020203" pitchFamily="34" charset="0"/>
              </a:rPr>
              <a:t>1</a:t>
            </a:r>
          </a:p>
        </p:txBody>
      </p:sp>
      <p:sp>
        <p:nvSpPr>
          <p:cNvPr id="25" name="Google Shape;2504;p39">
            <a:extLst>
              <a:ext uri="{FF2B5EF4-FFF2-40B4-BE49-F238E27FC236}">
                <a16:creationId xmlns:a16="http://schemas.microsoft.com/office/drawing/2014/main" id="{C18910F4-6965-4C18-8469-6C7A4D917C2A}"/>
              </a:ext>
            </a:extLst>
          </p:cNvPr>
          <p:cNvSpPr txBox="1"/>
          <p:nvPr/>
        </p:nvSpPr>
        <p:spPr>
          <a:xfrm>
            <a:off x="7034811" y="4262386"/>
            <a:ext cx="1495236" cy="372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1600">
                <a:solidFill>
                  <a:srgbClr val="C00000"/>
                </a:solidFill>
                <a:latin typeface="Bahnschrift" panose="020B0502040204020203" pitchFamily="34" charset="0"/>
              </a:rPr>
              <a:t>1</a:t>
            </a:r>
          </a:p>
        </p:txBody>
      </p:sp>
      <p:sp>
        <p:nvSpPr>
          <p:cNvPr id="26" name="Google Shape;2504;p39">
            <a:extLst>
              <a:ext uri="{FF2B5EF4-FFF2-40B4-BE49-F238E27FC236}">
                <a16:creationId xmlns:a16="http://schemas.microsoft.com/office/drawing/2014/main" id="{674D6259-C466-4944-A975-B05A67F1AD47}"/>
              </a:ext>
            </a:extLst>
          </p:cNvPr>
          <p:cNvSpPr txBox="1"/>
          <p:nvPr/>
        </p:nvSpPr>
        <p:spPr>
          <a:xfrm>
            <a:off x="7021748" y="4449297"/>
            <a:ext cx="1495236" cy="372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1600">
                <a:solidFill>
                  <a:srgbClr val="C00000"/>
                </a:solidFill>
                <a:latin typeface="Bahnschrift" panose="020B0502040204020203" pitchFamily="34" charset="0"/>
              </a:rPr>
              <a:t>0</a:t>
            </a:r>
          </a:p>
        </p:txBody>
      </p:sp>
      <p:sp>
        <p:nvSpPr>
          <p:cNvPr id="27" name="Google Shape;2504;p39">
            <a:extLst>
              <a:ext uri="{FF2B5EF4-FFF2-40B4-BE49-F238E27FC236}">
                <a16:creationId xmlns:a16="http://schemas.microsoft.com/office/drawing/2014/main" id="{C450A6E4-3262-4E3E-A6F9-FB61B471D069}"/>
              </a:ext>
            </a:extLst>
          </p:cNvPr>
          <p:cNvSpPr txBox="1"/>
          <p:nvPr/>
        </p:nvSpPr>
        <p:spPr>
          <a:xfrm>
            <a:off x="7021748" y="4640569"/>
            <a:ext cx="1495236" cy="372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1600">
                <a:solidFill>
                  <a:srgbClr val="C00000"/>
                </a:solidFill>
                <a:latin typeface="Bahnschrift" panose="020B0502040204020203" pitchFamily="34" charset="0"/>
              </a:rPr>
              <a:t>1</a:t>
            </a:r>
          </a:p>
        </p:txBody>
      </p:sp>
      <p:sp>
        <p:nvSpPr>
          <p:cNvPr id="28" name="Google Shape;2504;p39">
            <a:extLst>
              <a:ext uri="{FF2B5EF4-FFF2-40B4-BE49-F238E27FC236}">
                <a16:creationId xmlns:a16="http://schemas.microsoft.com/office/drawing/2014/main" id="{2433B868-9CD4-4C9B-AED9-B58F8CCD76E0}"/>
              </a:ext>
            </a:extLst>
          </p:cNvPr>
          <p:cNvSpPr txBox="1"/>
          <p:nvPr/>
        </p:nvSpPr>
        <p:spPr>
          <a:xfrm>
            <a:off x="7021748" y="4833791"/>
            <a:ext cx="1495236" cy="372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1600">
                <a:solidFill>
                  <a:srgbClr val="C00000"/>
                </a:solidFill>
                <a:latin typeface="Bahnschrift" panose="020B0502040204020203" pitchFamily="34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665690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28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4" name="Google Shape;1294;p3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accent1"/>
                </a:solidFill>
                <a:latin typeface="Comfortaa" pitchFamily="2" charset="0"/>
              </a:rPr>
              <a:t>2 DATAPATH</a:t>
            </a:r>
          </a:p>
        </p:txBody>
      </p:sp>
      <p:grpSp>
        <p:nvGrpSpPr>
          <p:cNvPr id="1295" name="Google Shape;1295;p32"/>
          <p:cNvGrpSpPr/>
          <p:nvPr/>
        </p:nvGrpSpPr>
        <p:grpSpPr>
          <a:xfrm>
            <a:off x="672416" y="1901391"/>
            <a:ext cx="1645796" cy="2542221"/>
            <a:chOff x="2473100" y="3036550"/>
            <a:chExt cx="1073929" cy="1658872"/>
          </a:xfrm>
        </p:grpSpPr>
        <p:sp>
          <p:nvSpPr>
            <p:cNvPr id="1296" name="Google Shape;1296;p32"/>
            <p:cNvSpPr/>
            <p:nvPr/>
          </p:nvSpPr>
          <p:spPr>
            <a:xfrm>
              <a:off x="3436849" y="3901414"/>
              <a:ext cx="8309" cy="21933"/>
            </a:xfrm>
            <a:custGeom>
              <a:avLst/>
              <a:gdLst/>
              <a:ahLst/>
              <a:cxnLst/>
              <a:rect l="l" t="t" r="r" b="b"/>
              <a:pathLst>
                <a:path w="222" h="586" extrusionOk="0">
                  <a:moveTo>
                    <a:pt x="148" y="1"/>
                  </a:moveTo>
                  <a:cubicBezTo>
                    <a:pt x="124" y="1"/>
                    <a:pt x="101" y="14"/>
                    <a:pt x="94" y="46"/>
                  </a:cubicBezTo>
                  <a:cubicBezTo>
                    <a:pt x="68" y="199"/>
                    <a:pt x="38" y="354"/>
                    <a:pt x="8" y="510"/>
                  </a:cubicBezTo>
                  <a:cubicBezTo>
                    <a:pt x="0" y="555"/>
                    <a:pt x="40" y="586"/>
                    <a:pt x="76" y="586"/>
                  </a:cubicBezTo>
                  <a:cubicBezTo>
                    <a:pt x="100" y="586"/>
                    <a:pt x="122" y="572"/>
                    <a:pt x="128" y="540"/>
                  </a:cubicBezTo>
                  <a:lnTo>
                    <a:pt x="213" y="76"/>
                  </a:lnTo>
                  <a:cubicBezTo>
                    <a:pt x="222" y="31"/>
                    <a:pt x="183" y="1"/>
                    <a:pt x="148" y="1"/>
                  </a:cubicBezTo>
                  <a:close/>
                </a:path>
              </a:pathLst>
            </a:custGeom>
            <a:solidFill>
              <a:srgbClr val="A139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32"/>
            <p:cNvSpPr/>
            <p:nvPr/>
          </p:nvSpPr>
          <p:spPr>
            <a:xfrm>
              <a:off x="3454029" y="3903510"/>
              <a:ext cx="8459" cy="15645"/>
            </a:xfrm>
            <a:custGeom>
              <a:avLst/>
              <a:gdLst/>
              <a:ahLst/>
              <a:cxnLst/>
              <a:rect l="l" t="t" r="r" b="b"/>
              <a:pathLst>
                <a:path w="226" h="418" extrusionOk="0">
                  <a:moveTo>
                    <a:pt x="151" y="0"/>
                  </a:moveTo>
                  <a:cubicBezTo>
                    <a:pt x="127" y="0"/>
                    <a:pt x="103" y="13"/>
                    <a:pt x="95" y="44"/>
                  </a:cubicBezTo>
                  <a:cubicBezTo>
                    <a:pt x="69" y="143"/>
                    <a:pt x="39" y="242"/>
                    <a:pt x="13" y="345"/>
                  </a:cubicBezTo>
                  <a:cubicBezTo>
                    <a:pt x="1" y="388"/>
                    <a:pt x="38" y="418"/>
                    <a:pt x="74" y="418"/>
                  </a:cubicBezTo>
                  <a:cubicBezTo>
                    <a:pt x="98" y="418"/>
                    <a:pt x="121" y="405"/>
                    <a:pt x="129" y="374"/>
                  </a:cubicBezTo>
                  <a:cubicBezTo>
                    <a:pt x="158" y="275"/>
                    <a:pt x="185" y="176"/>
                    <a:pt x="211" y="76"/>
                  </a:cubicBezTo>
                  <a:cubicBezTo>
                    <a:pt x="225" y="30"/>
                    <a:pt x="188" y="0"/>
                    <a:pt x="151" y="0"/>
                  </a:cubicBezTo>
                  <a:close/>
                </a:path>
              </a:pathLst>
            </a:custGeom>
            <a:solidFill>
              <a:srgbClr val="A139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32"/>
            <p:cNvSpPr/>
            <p:nvPr/>
          </p:nvSpPr>
          <p:spPr>
            <a:xfrm>
              <a:off x="3463423" y="3864621"/>
              <a:ext cx="5839" cy="16693"/>
            </a:xfrm>
            <a:custGeom>
              <a:avLst/>
              <a:gdLst/>
              <a:ahLst/>
              <a:cxnLst/>
              <a:rect l="l" t="t" r="r" b="b"/>
              <a:pathLst>
                <a:path w="156" h="446" extrusionOk="0">
                  <a:moveTo>
                    <a:pt x="99" y="1"/>
                  </a:moveTo>
                  <a:cubicBezTo>
                    <a:pt x="69" y="1"/>
                    <a:pt x="37" y="20"/>
                    <a:pt x="34" y="59"/>
                  </a:cubicBezTo>
                  <a:lnTo>
                    <a:pt x="3" y="387"/>
                  </a:lnTo>
                  <a:cubicBezTo>
                    <a:pt x="0" y="426"/>
                    <a:pt x="28" y="445"/>
                    <a:pt x="59" y="445"/>
                  </a:cubicBezTo>
                  <a:cubicBezTo>
                    <a:pt x="90" y="445"/>
                    <a:pt x="123" y="425"/>
                    <a:pt x="126" y="387"/>
                  </a:cubicBezTo>
                  <a:cubicBezTo>
                    <a:pt x="136" y="277"/>
                    <a:pt x="146" y="169"/>
                    <a:pt x="153" y="59"/>
                  </a:cubicBezTo>
                  <a:cubicBezTo>
                    <a:pt x="156" y="20"/>
                    <a:pt x="128" y="1"/>
                    <a:pt x="99" y="1"/>
                  </a:cubicBezTo>
                  <a:close/>
                </a:path>
              </a:pathLst>
            </a:custGeom>
            <a:solidFill>
              <a:srgbClr val="A139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32"/>
            <p:cNvSpPr/>
            <p:nvPr/>
          </p:nvSpPr>
          <p:spPr>
            <a:xfrm>
              <a:off x="2636476" y="4572921"/>
              <a:ext cx="679085" cy="122500"/>
            </a:xfrm>
            <a:custGeom>
              <a:avLst/>
              <a:gdLst/>
              <a:ahLst/>
              <a:cxnLst/>
              <a:rect l="l" t="t" r="r" b="b"/>
              <a:pathLst>
                <a:path w="18144" h="3273" extrusionOk="0">
                  <a:moveTo>
                    <a:pt x="9070" y="1"/>
                  </a:moveTo>
                  <a:cubicBezTo>
                    <a:pt x="4063" y="1"/>
                    <a:pt x="0" y="732"/>
                    <a:pt x="0" y="1636"/>
                  </a:cubicBezTo>
                  <a:cubicBezTo>
                    <a:pt x="0" y="2540"/>
                    <a:pt x="4063" y="3272"/>
                    <a:pt x="9070" y="3272"/>
                  </a:cubicBezTo>
                  <a:cubicBezTo>
                    <a:pt x="14081" y="3272"/>
                    <a:pt x="18143" y="2540"/>
                    <a:pt x="18143" y="1636"/>
                  </a:cubicBezTo>
                  <a:cubicBezTo>
                    <a:pt x="18143" y="732"/>
                    <a:pt x="14081" y="1"/>
                    <a:pt x="9070" y="1"/>
                  </a:cubicBezTo>
                  <a:close/>
                </a:path>
              </a:pathLst>
            </a:custGeom>
            <a:solidFill>
              <a:srgbClr val="000000">
                <a:alpha val="66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32"/>
            <p:cNvSpPr/>
            <p:nvPr/>
          </p:nvSpPr>
          <p:spPr>
            <a:xfrm>
              <a:off x="2666830" y="4235913"/>
              <a:ext cx="636604" cy="374574"/>
            </a:xfrm>
            <a:custGeom>
              <a:avLst/>
              <a:gdLst/>
              <a:ahLst/>
              <a:cxnLst/>
              <a:rect l="l" t="t" r="r" b="b"/>
              <a:pathLst>
                <a:path w="17009" h="10008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1037" y="6147"/>
                    <a:pt x="2901" y="9170"/>
                  </a:cubicBezTo>
                  <a:lnTo>
                    <a:pt x="5398" y="9339"/>
                  </a:lnTo>
                  <a:lnTo>
                    <a:pt x="5746" y="4130"/>
                  </a:lnTo>
                  <a:cubicBezTo>
                    <a:pt x="5746" y="4130"/>
                    <a:pt x="6968" y="4432"/>
                    <a:pt x="9001" y="4432"/>
                  </a:cubicBezTo>
                  <a:cubicBezTo>
                    <a:pt x="9702" y="4432"/>
                    <a:pt x="10500" y="4396"/>
                    <a:pt x="11378" y="4299"/>
                  </a:cubicBezTo>
                  <a:lnTo>
                    <a:pt x="11378" y="4299"/>
                  </a:lnTo>
                  <a:lnTo>
                    <a:pt x="11024" y="10008"/>
                  </a:lnTo>
                  <a:lnTo>
                    <a:pt x="13501" y="10008"/>
                  </a:lnTo>
                  <a:cubicBezTo>
                    <a:pt x="13501" y="10008"/>
                    <a:pt x="16336" y="5878"/>
                    <a:pt x="17008" y="124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A139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32"/>
            <p:cNvSpPr/>
            <p:nvPr/>
          </p:nvSpPr>
          <p:spPr>
            <a:xfrm>
              <a:off x="3071097" y="4565959"/>
              <a:ext cx="159628" cy="100830"/>
            </a:xfrm>
            <a:custGeom>
              <a:avLst/>
              <a:gdLst/>
              <a:ahLst/>
              <a:cxnLst/>
              <a:rect l="l" t="t" r="r" b="b"/>
              <a:pathLst>
                <a:path w="4265" h="2694" extrusionOk="0">
                  <a:moveTo>
                    <a:pt x="137" y="1"/>
                  </a:moveTo>
                  <a:lnTo>
                    <a:pt x="1" y="2419"/>
                  </a:lnTo>
                  <a:cubicBezTo>
                    <a:pt x="1" y="2419"/>
                    <a:pt x="2288" y="2693"/>
                    <a:pt x="3499" y="2693"/>
                  </a:cubicBezTo>
                  <a:cubicBezTo>
                    <a:pt x="3960" y="2693"/>
                    <a:pt x="4265" y="2653"/>
                    <a:pt x="4230" y="2544"/>
                  </a:cubicBezTo>
                  <a:cubicBezTo>
                    <a:pt x="4104" y="2144"/>
                    <a:pt x="2588" y="1697"/>
                    <a:pt x="2588" y="1697"/>
                  </a:cubicBezTo>
                  <a:lnTo>
                    <a:pt x="3611" y="137"/>
                  </a:lnTo>
                  <a:lnTo>
                    <a:pt x="137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32"/>
            <p:cNvSpPr/>
            <p:nvPr/>
          </p:nvSpPr>
          <p:spPr>
            <a:xfrm>
              <a:off x="2709050" y="4546010"/>
              <a:ext cx="170857" cy="88179"/>
            </a:xfrm>
            <a:custGeom>
              <a:avLst/>
              <a:gdLst/>
              <a:ahLst/>
              <a:cxnLst/>
              <a:rect l="l" t="t" r="r" b="b"/>
              <a:pathLst>
                <a:path w="4565" h="2356" extrusionOk="0">
                  <a:moveTo>
                    <a:pt x="812" y="1"/>
                  </a:moveTo>
                  <a:lnTo>
                    <a:pt x="1637" y="1336"/>
                  </a:lnTo>
                  <a:cubicBezTo>
                    <a:pt x="1637" y="1336"/>
                    <a:pt x="94" y="1683"/>
                    <a:pt x="45" y="2031"/>
                  </a:cubicBezTo>
                  <a:cubicBezTo>
                    <a:pt x="1" y="2338"/>
                    <a:pt x="3253" y="2356"/>
                    <a:pt x="4016" y="2356"/>
                  </a:cubicBezTo>
                  <a:cubicBezTo>
                    <a:pt x="4117" y="2356"/>
                    <a:pt x="4174" y="2355"/>
                    <a:pt x="4174" y="2355"/>
                  </a:cubicBezTo>
                  <a:lnTo>
                    <a:pt x="4564" y="196"/>
                  </a:lnTo>
                  <a:lnTo>
                    <a:pt x="812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32"/>
            <p:cNvSpPr/>
            <p:nvPr/>
          </p:nvSpPr>
          <p:spPr>
            <a:xfrm>
              <a:off x="2738693" y="4349435"/>
              <a:ext cx="4641" cy="25563"/>
            </a:xfrm>
            <a:custGeom>
              <a:avLst/>
              <a:gdLst/>
              <a:ahLst/>
              <a:cxnLst/>
              <a:rect l="l" t="t" r="r" b="b"/>
              <a:pathLst>
                <a:path w="124" h="683" extrusionOk="0">
                  <a:moveTo>
                    <a:pt x="62" y="1"/>
                  </a:moveTo>
                  <a:cubicBezTo>
                    <a:pt x="31" y="1"/>
                    <a:pt x="1" y="21"/>
                    <a:pt x="1" y="60"/>
                  </a:cubicBezTo>
                  <a:lnTo>
                    <a:pt x="1" y="623"/>
                  </a:lnTo>
                  <a:cubicBezTo>
                    <a:pt x="1" y="663"/>
                    <a:pt x="31" y="683"/>
                    <a:pt x="62" y="683"/>
                  </a:cubicBezTo>
                  <a:cubicBezTo>
                    <a:pt x="93" y="683"/>
                    <a:pt x="124" y="663"/>
                    <a:pt x="124" y="623"/>
                  </a:cubicBezTo>
                  <a:lnTo>
                    <a:pt x="124" y="60"/>
                  </a:lnTo>
                  <a:cubicBezTo>
                    <a:pt x="124" y="21"/>
                    <a:pt x="93" y="1"/>
                    <a:pt x="62" y="1"/>
                  </a:cubicBezTo>
                  <a:close/>
                </a:path>
              </a:pathLst>
            </a:custGeom>
            <a:solidFill>
              <a:srgbClr val="000000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32"/>
            <p:cNvSpPr/>
            <p:nvPr/>
          </p:nvSpPr>
          <p:spPr>
            <a:xfrm>
              <a:off x="2752242" y="4356134"/>
              <a:ext cx="4491" cy="27547"/>
            </a:xfrm>
            <a:custGeom>
              <a:avLst/>
              <a:gdLst/>
              <a:ahLst/>
              <a:cxnLst/>
              <a:rect l="l" t="t" r="r" b="b"/>
              <a:pathLst>
                <a:path w="120" h="736" extrusionOk="0">
                  <a:moveTo>
                    <a:pt x="60" y="1"/>
                  </a:moveTo>
                  <a:cubicBezTo>
                    <a:pt x="30" y="1"/>
                    <a:pt x="0" y="21"/>
                    <a:pt x="0" y="60"/>
                  </a:cubicBezTo>
                  <a:lnTo>
                    <a:pt x="0" y="676"/>
                  </a:lnTo>
                  <a:cubicBezTo>
                    <a:pt x="0" y="716"/>
                    <a:pt x="30" y="736"/>
                    <a:pt x="60" y="736"/>
                  </a:cubicBezTo>
                  <a:cubicBezTo>
                    <a:pt x="90" y="736"/>
                    <a:pt x="119" y="716"/>
                    <a:pt x="119" y="676"/>
                  </a:cubicBezTo>
                  <a:lnTo>
                    <a:pt x="119" y="60"/>
                  </a:lnTo>
                  <a:cubicBezTo>
                    <a:pt x="119" y="21"/>
                    <a:pt x="90" y="1"/>
                    <a:pt x="60" y="1"/>
                  </a:cubicBezTo>
                  <a:close/>
                </a:path>
              </a:pathLst>
            </a:custGeom>
            <a:solidFill>
              <a:srgbClr val="000000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32"/>
            <p:cNvSpPr/>
            <p:nvPr/>
          </p:nvSpPr>
          <p:spPr>
            <a:xfrm>
              <a:off x="2802172" y="4474371"/>
              <a:ext cx="4604" cy="29455"/>
            </a:xfrm>
            <a:custGeom>
              <a:avLst/>
              <a:gdLst/>
              <a:ahLst/>
              <a:cxnLst/>
              <a:rect l="l" t="t" r="r" b="b"/>
              <a:pathLst>
                <a:path w="123" h="787" extrusionOk="0">
                  <a:moveTo>
                    <a:pt x="62" y="1"/>
                  </a:moveTo>
                  <a:cubicBezTo>
                    <a:pt x="31" y="1"/>
                    <a:pt x="1" y="21"/>
                    <a:pt x="1" y="60"/>
                  </a:cubicBezTo>
                  <a:lnTo>
                    <a:pt x="1" y="726"/>
                  </a:lnTo>
                  <a:cubicBezTo>
                    <a:pt x="1" y="766"/>
                    <a:pt x="31" y="786"/>
                    <a:pt x="62" y="786"/>
                  </a:cubicBezTo>
                  <a:cubicBezTo>
                    <a:pt x="92" y="786"/>
                    <a:pt x="123" y="766"/>
                    <a:pt x="123" y="726"/>
                  </a:cubicBezTo>
                  <a:lnTo>
                    <a:pt x="123" y="60"/>
                  </a:lnTo>
                  <a:cubicBezTo>
                    <a:pt x="123" y="21"/>
                    <a:pt x="92" y="1"/>
                    <a:pt x="62" y="1"/>
                  </a:cubicBezTo>
                  <a:close/>
                </a:path>
              </a:pathLst>
            </a:custGeom>
            <a:solidFill>
              <a:srgbClr val="000000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32"/>
            <p:cNvSpPr/>
            <p:nvPr/>
          </p:nvSpPr>
          <p:spPr>
            <a:xfrm>
              <a:off x="2814711" y="4480098"/>
              <a:ext cx="4491" cy="22718"/>
            </a:xfrm>
            <a:custGeom>
              <a:avLst/>
              <a:gdLst/>
              <a:ahLst/>
              <a:cxnLst/>
              <a:rect l="l" t="t" r="r" b="b"/>
              <a:pathLst>
                <a:path w="120" h="607" extrusionOk="0">
                  <a:moveTo>
                    <a:pt x="60" y="0"/>
                  </a:moveTo>
                  <a:cubicBezTo>
                    <a:pt x="30" y="0"/>
                    <a:pt x="0" y="20"/>
                    <a:pt x="0" y="60"/>
                  </a:cubicBezTo>
                  <a:lnTo>
                    <a:pt x="0" y="546"/>
                  </a:lnTo>
                  <a:cubicBezTo>
                    <a:pt x="0" y="586"/>
                    <a:pt x="30" y="606"/>
                    <a:pt x="60" y="606"/>
                  </a:cubicBezTo>
                  <a:cubicBezTo>
                    <a:pt x="90" y="606"/>
                    <a:pt x="119" y="586"/>
                    <a:pt x="119" y="546"/>
                  </a:cubicBezTo>
                  <a:lnTo>
                    <a:pt x="119" y="60"/>
                  </a:lnTo>
                  <a:cubicBezTo>
                    <a:pt x="119" y="20"/>
                    <a:pt x="90" y="0"/>
                    <a:pt x="60" y="0"/>
                  </a:cubicBezTo>
                  <a:close/>
                </a:path>
              </a:pathLst>
            </a:custGeom>
            <a:solidFill>
              <a:srgbClr val="000000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32"/>
            <p:cNvSpPr/>
            <p:nvPr/>
          </p:nvSpPr>
          <p:spPr>
            <a:xfrm>
              <a:off x="3135436" y="4364855"/>
              <a:ext cx="7373" cy="21745"/>
            </a:xfrm>
            <a:custGeom>
              <a:avLst/>
              <a:gdLst/>
              <a:ahLst/>
              <a:cxnLst/>
              <a:rect l="l" t="t" r="r" b="b"/>
              <a:pathLst>
                <a:path w="197" h="581" extrusionOk="0">
                  <a:moveTo>
                    <a:pt x="107" y="1"/>
                  </a:moveTo>
                  <a:cubicBezTo>
                    <a:pt x="77" y="1"/>
                    <a:pt x="49" y="20"/>
                    <a:pt x="54" y="59"/>
                  </a:cubicBezTo>
                  <a:cubicBezTo>
                    <a:pt x="74" y="211"/>
                    <a:pt x="61" y="357"/>
                    <a:pt x="15" y="506"/>
                  </a:cubicBezTo>
                  <a:cubicBezTo>
                    <a:pt x="0" y="550"/>
                    <a:pt x="37" y="580"/>
                    <a:pt x="74" y="580"/>
                  </a:cubicBezTo>
                  <a:cubicBezTo>
                    <a:pt x="97" y="580"/>
                    <a:pt x="121" y="568"/>
                    <a:pt x="130" y="539"/>
                  </a:cubicBezTo>
                  <a:cubicBezTo>
                    <a:pt x="180" y="380"/>
                    <a:pt x="197" y="221"/>
                    <a:pt x="177" y="59"/>
                  </a:cubicBezTo>
                  <a:cubicBezTo>
                    <a:pt x="171" y="21"/>
                    <a:pt x="138" y="1"/>
                    <a:pt x="107" y="1"/>
                  </a:cubicBezTo>
                  <a:close/>
                </a:path>
              </a:pathLst>
            </a:custGeom>
            <a:solidFill>
              <a:srgbClr val="000000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32"/>
            <p:cNvSpPr/>
            <p:nvPr/>
          </p:nvSpPr>
          <p:spPr>
            <a:xfrm>
              <a:off x="3148836" y="4369609"/>
              <a:ext cx="6213" cy="17928"/>
            </a:xfrm>
            <a:custGeom>
              <a:avLst/>
              <a:gdLst/>
              <a:ahLst/>
              <a:cxnLst/>
              <a:rect l="l" t="t" r="r" b="b"/>
              <a:pathLst>
                <a:path w="166" h="479" extrusionOk="0">
                  <a:moveTo>
                    <a:pt x="87" y="1"/>
                  </a:moveTo>
                  <a:cubicBezTo>
                    <a:pt x="56" y="1"/>
                    <a:pt x="27" y="20"/>
                    <a:pt x="30" y="58"/>
                  </a:cubicBezTo>
                  <a:cubicBezTo>
                    <a:pt x="44" y="174"/>
                    <a:pt x="37" y="290"/>
                    <a:pt x="10" y="402"/>
                  </a:cubicBezTo>
                  <a:cubicBezTo>
                    <a:pt x="1" y="448"/>
                    <a:pt x="40" y="479"/>
                    <a:pt x="77" y="479"/>
                  </a:cubicBezTo>
                  <a:cubicBezTo>
                    <a:pt x="101" y="479"/>
                    <a:pt x="123" y="466"/>
                    <a:pt x="129" y="435"/>
                  </a:cubicBezTo>
                  <a:cubicBezTo>
                    <a:pt x="156" y="310"/>
                    <a:pt x="166" y="187"/>
                    <a:pt x="153" y="58"/>
                  </a:cubicBezTo>
                  <a:cubicBezTo>
                    <a:pt x="150" y="20"/>
                    <a:pt x="117" y="1"/>
                    <a:pt x="87" y="1"/>
                  </a:cubicBezTo>
                  <a:close/>
                </a:path>
              </a:pathLst>
            </a:custGeom>
            <a:solidFill>
              <a:srgbClr val="000000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32"/>
            <p:cNvSpPr/>
            <p:nvPr/>
          </p:nvSpPr>
          <p:spPr>
            <a:xfrm>
              <a:off x="3191355" y="4427286"/>
              <a:ext cx="7411" cy="23729"/>
            </a:xfrm>
            <a:custGeom>
              <a:avLst/>
              <a:gdLst/>
              <a:ahLst/>
              <a:cxnLst/>
              <a:rect l="l" t="t" r="r" b="b"/>
              <a:pathLst>
                <a:path w="198" h="634" extrusionOk="0">
                  <a:moveTo>
                    <a:pt x="137" y="1"/>
                  </a:moveTo>
                  <a:cubicBezTo>
                    <a:pt x="107" y="1"/>
                    <a:pt x="77" y="21"/>
                    <a:pt x="77" y="60"/>
                  </a:cubicBezTo>
                  <a:cubicBezTo>
                    <a:pt x="73" y="229"/>
                    <a:pt x="50" y="395"/>
                    <a:pt x="11" y="557"/>
                  </a:cubicBezTo>
                  <a:cubicBezTo>
                    <a:pt x="1" y="603"/>
                    <a:pt x="39" y="633"/>
                    <a:pt x="75" y="633"/>
                  </a:cubicBezTo>
                  <a:cubicBezTo>
                    <a:pt x="99" y="633"/>
                    <a:pt x="122" y="620"/>
                    <a:pt x="130" y="590"/>
                  </a:cubicBezTo>
                  <a:cubicBezTo>
                    <a:pt x="173" y="415"/>
                    <a:pt x="196" y="239"/>
                    <a:pt x="196" y="60"/>
                  </a:cubicBezTo>
                  <a:cubicBezTo>
                    <a:pt x="197" y="21"/>
                    <a:pt x="168" y="1"/>
                    <a:pt x="137" y="1"/>
                  </a:cubicBezTo>
                  <a:close/>
                </a:path>
              </a:pathLst>
            </a:custGeom>
            <a:solidFill>
              <a:srgbClr val="000000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32"/>
            <p:cNvSpPr/>
            <p:nvPr/>
          </p:nvSpPr>
          <p:spPr>
            <a:xfrm>
              <a:off x="3201610" y="4433911"/>
              <a:ext cx="9881" cy="18976"/>
            </a:xfrm>
            <a:custGeom>
              <a:avLst/>
              <a:gdLst/>
              <a:ahLst/>
              <a:cxnLst/>
              <a:rect l="l" t="t" r="r" b="b"/>
              <a:pathLst>
                <a:path w="264" h="507" extrusionOk="0">
                  <a:moveTo>
                    <a:pt x="191" y="0"/>
                  </a:moveTo>
                  <a:cubicBezTo>
                    <a:pt x="167" y="0"/>
                    <a:pt x="143" y="13"/>
                    <a:pt x="134" y="42"/>
                  </a:cubicBezTo>
                  <a:cubicBezTo>
                    <a:pt x="94" y="171"/>
                    <a:pt x="55" y="301"/>
                    <a:pt x="15" y="432"/>
                  </a:cubicBezTo>
                  <a:cubicBezTo>
                    <a:pt x="1" y="476"/>
                    <a:pt x="38" y="506"/>
                    <a:pt x="74" y="506"/>
                  </a:cubicBezTo>
                  <a:cubicBezTo>
                    <a:pt x="98" y="506"/>
                    <a:pt x="122" y="493"/>
                    <a:pt x="130" y="463"/>
                  </a:cubicBezTo>
                  <a:lnTo>
                    <a:pt x="249" y="75"/>
                  </a:lnTo>
                  <a:cubicBezTo>
                    <a:pt x="264" y="29"/>
                    <a:pt x="227" y="0"/>
                    <a:pt x="191" y="0"/>
                  </a:cubicBezTo>
                  <a:close/>
                </a:path>
              </a:pathLst>
            </a:custGeom>
            <a:solidFill>
              <a:srgbClr val="000000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32"/>
            <p:cNvSpPr/>
            <p:nvPr/>
          </p:nvSpPr>
          <p:spPr>
            <a:xfrm>
              <a:off x="2754301" y="4588267"/>
              <a:ext cx="30915" cy="5801"/>
            </a:xfrm>
            <a:custGeom>
              <a:avLst/>
              <a:gdLst/>
              <a:ahLst/>
              <a:cxnLst/>
              <a:rect l="l" t="t" r="r" b="b"/>
              <a:pathLst>
                <a:path w="826" h="155" extrusionOk="0">
                  <a:moveTo>
                    <a:pt x="758" y="0"/>
                  </a:moveTo>
                  <a:cubicBezTo>
                    <a:pt x="755" y="0"/>
                    <a:pt x="752" y="1"/>
                    <a:pt x="749" y="1"/>
                  </a:cubicBezTo>
                  <a:cubicBezTo>
                    <a:pt x="590" y="23"/>
                    <a:pt x="429" y="32"/>
                    <a:pt x="267" y="32"/>
                  </a:cubicBezTo>
                  <a:cubicBezTo>
                    <a:pt x="204" y="32"/>
                    <a:pt x="140" y="31"/>
                    <a:pt x="77" y="28"/>
                  </a:cubicBezTo>
                  <a:cubicBezTo>
                    <a:pt x="76" y="28"/>
                    <a:pt x="75" y="28"/>
                    <a:pt x="74" y="28"/>
                  </a:cubicBezTo>
                  <a:cubicBezTo>
                    <a:pt x="1" y="28"/>
                    <a:pt x="2" y="147"/>
                    <a:pt x="77" y="150"/>
                  </a:cubicBezTo>
                  <a:cubicBezTo>
                    <a:pt x="140" y="153"/>
                    <a:pt x="204" y="154"/>
                    <a:pt x="267" y="154"/>
                  </a:cubicBezTo>
                  <a:cubicBezTo>
                    <a:pt x="429" y="154"/>
                    <a:pt x="590" y="145"/>
                    <a:pt x="749" y="123"/>
                  </a:cubicBezTo>
                  <a:cubicBezTo>
                    <a:pt x="823" y="114"/>
                    <a:pt x="826" y="0"/>
                    <a:pt x="758" y="0"/>
                  </a:cubicBezTo>
                  <a:close/>
                </a:path>
              </a:pathLst>
            </a:custGeom>
            <a:solidFill>
              <a:srgbClr val="ED47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32"/>
            <p:cNvSpPr/>
            <p:nvPr/>
          </p:nvSpPr>
          <p:spPr>
            <a:xfrm>
              <a:off x="2742286" y="4575017"/>
              <a:ext cx="35369" cy="7486"/>
            </a:xfrm>
            <a:custGeom>
              <a:avLst/>
              <a:gdLst/>
              <a:ahLst/>
              <a:cxnLst/>
              <a:rect l="l" t="t" r="r" b="b"/>
              <a:pathLst>
                <a:path w="945" h="200" extrusionOk="0">
                  <a:moveTo>
                    <a:pt x="871" y="0"/>
                  </a:moveTo>
                  <a:cubicBezTo>
                    <a:pt x="869" y="0"/>
                    <a:pt x="867" y="0"/>
                    <a:pt x="865" y="0"/>
                  </a:cubicBezTo>
                  <a:cubicBezTo>
                    <a:pt x="604" y="27"/>
                    <a:pt x="342" y="54"/>
                    <a:pt x="77" y="77"/>
                  </a:cubicBezTo>
                  <a:cubicBezTo>
                    <a:pt x="3" y="87"/>
                    <a:pt x="1" y="199"/>
                    <a:pt x="71" y="199"/>
                  </a:cubicBezTo>
                  <a:cubicBezTo>
                    <a:pt x="73" y="199"/>
                    <a:pt x="75" y="199"/>
                    <a:pt x="77" y="199"/>
                  </a:cubicBezTo>
                  <a:cubicBezTo>
                    <a:pt x="342" y="173"/>
                    <a:pt x="604" y="150"/>
                    <a:pt x="865" y="124"/>
                  </a:cubicBezTo>
                  <a:cubicBezTo>
                    <a:pt x="940" y="117"/>
                    <a:pt x="945" y="0"/>
                    <a:pt x="871" y="0"/>
                  </a:cubicBezTo>
                  <a:close/>
                </a:path>
              </a:pathLst>
            </a:custGeom>
            <a:solidFill>
              <a:srgbClr val="ED47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32"/>
            <p:cNvSpPr/>
            <p:nvPr/>
          </p:nvSpPr>
          <p:spPr>
            <a:xfrm>
              <a:off x="3158006" y="4610949"/>
              <a:ext cx="43416" cy="6662"/>
            </a:xfrm>
            <a:custGeom>
              <a:avLst/>
              <a:gdLst/>
              <a:ahLst/>
              <a:cxnLst/>
              <a:rect l="l" t="t" r="r" b="b"/>
              <a:pathLst>
                <a:path w="1160" h="178" extrusionOk="0">
                  <a:moveTo>
                    <a:pt x="1066" y="0"/>
                  </a:moveTo>
                  <a:cubicBezTo>
                    <a:pt x="1062" y="0"/>
                    <a:pt x="1058" y="1"/>
                    <a:pt x="1053" y="1"/>
                  </a:cubicBezTo>
                  <a:cubicBezTo>
                    <a:pt x="823" y="39"/>
                    <a:pt x="593" y="56"/>
                    <a:pt x="362" y="56"/>
                  </a:cubicBezTo>
                  <a:cubicBezTo>
                    <a:pt x="267" y="56"/>
                    <a:pt x="172" y="53"/>
                    <a:pt x="77" y="47"/>
                  </a:cubicBezTo>
                  <a:cubicBezTo>
                    <a:pt x="76" y="47"/>
                    <a:pt x="75" y="47"/>
                    <a:pt x="74" y="47"/>
                  </a:cubicBezTo>
                  <a:cubicBezTo>
                    <a:pt x="0" y="47"/>
                    <a:pt x="1" y="164"/>
                    <a:pt x="77" y="170"/>
                  </a:cubicBezTo>
                  <a:cubicBezTo>
                    <a:pt x="170" y="175"/>
                    <a:pt x="262" y="178"/>
                    <a:pt x="354" y="178"/>
                  </a:cubicBezTo>
                  <a:cubicBezTo>
                    <a:pt x="600" y="178"/>
                    <a:pt x="843" y="159"/>
                    <a:pt x="1087" y="121"/>
                  </a:cubicBezTo>
                  <a:cubicBezTo>
                    <a:pt x="1159" y="108"/>
                    <a:pt x="1136" y="0"/>
                    <a:pt x="1066" y="0"/>
                  </a:cubicBezTo>
                  <a:close/>
                </a:path>
              </a:pathLst>
            </a:custGeom>
            <a:solidFill>
              <a:srgbClr val="ED47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32"/>
            <p:cNvSpPr/>
            <p:nvPr/>
          </p:nvSpPr>
          <p:spPr>
            <a:xfrm>
              <a:off x="3162834" y="4596464"/>
              <a:ext cx="36005" cy="4604"/>
            </a:xfrm>
            <a:custGeom>
              <a:avLst/>
              <a:gdLst/>
              <a:ahLst/>
              <a:cxnLst/>
              <a:rect l="l" t="t" r="r" b="b"/>
              <a:pathLst>
                <a:path w="962" h="123" extrusionOk="0">
                  <a:moveTo>
                    <a:pt x="80" y="0"/>
                  </a:moveTo>
                  <a:cubicBezTo>
                    <a:pt x="1" y="0"/>
                    <a:pt x="1" y="123"/>
                    <a:pt x="80" y="123"/>
                  </a:cubicBezTo>
                  <a:lnTo>
                    <a:pt x="882" y="123"/>
                  </a:lnTo>
                  <a:cubicBezTo>
                    <a:pt x="961" y="123"/>
                    <a:pt x="961" y="0"/>
                    <a:pt x="882" y="0"/>
                  </a:cubicBezTo>
                  <a:close/>
                </a:path>
              </a:pathLst>
            </a:custGeom>
            <a:solidFill>
              <a:srgbClr val="ED47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32"/>
            <p:cNvSpPr/>
            <p:nvPr/>
          </p:nvSpPr>
          <p:spPr>
            <a:xfrm>
              <a:off x="2760028" y="3036550"/>
              <a:ext cx="644015" cy="257164"/>
            </a:xfrm>
            <a:custGeom>
              <a:avLst/>
              <a:gdLst/>
              <a:ahLst/>
              <a:cxnLst/>
              <a:rect l="l" t="t" r="r" b="b"/>
              <a:pathLst>
                <a:path w="17207" h="6871" extrusionOk="0">
                  <a:moveTo>
                    <a:pt x="8231" y="1"/>
                  </a:moveTo>
                  <a:cubicBezTo>
                    <a:pt x="2473" y="1"/>
                    <a:pt x="0" y="5589"/>
                    <a:pt x="0" y="5589"/>
                  </a:cubicBezTo>
                  <a:lnTo>
                    <a:pt x="13104" y="6870"/>
                  </a:lnTo>
                  <a:lnTo>
                    <a:pt x="14101" y="4841"/>
                  </a:lnTo>
                  <a:lnTo>
                    <a:pt x="14164" y="4715"/>
                  </a:lnTo>
                  <a:lnTo>
                    <a:pt x="14250" y="4539"/>
                  </a:lnTo>
                  <a:lnTo>
                    <a:pt x="14312" y="4407"/>
                  </a:lnTo>
                  <a:lnTo>
                    <a:pt x="14343" y="4430"/>
                  </a:lnTo>
                  <a:lnTo>
                    <a:pt x="17207" y="6870"/>
                  </a:lnTo>
                  <a:cubicBezTo>
                    <a:pt x="17207" y="6870"/>
                    <a:pt x="16412" y="1128"/>
                    <a:pt x="9643" y="109"/>
                  </a:cubicBezTo>
                  <a:cubicBezTo>
                    <a:pt x="9152" y="35"/>
                    <a:pt x="8682" y="1"/>
                    <a:pt x="8231" y="1"/>
                  </a:cubicBezTo>
                  <a:close/>
                </a:path>
              </a:pathLst>
            </a:custGeom>
            <a:solidFill>
              <a:srgbClr val="ED47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32"/>
            <p:cNvSpPr/>
            <p:nvPr/>
          </p:nvSpPr>
          <p:spPr>
            <a:xfrm>
              <a:off x="3278526" y="3167887"/>
              <a:ext cx="18339" cy="38588"/>
            </a:xfrm>
            <a:custGeom>
              <a:avLst/>
              <a:gdLst/>
              <a:ahLst/>
              <a:cxnLst/>
              <a:rect l="l" t="t" r="r" b="b"/>
              <a:pathLst>
                <a:path w="490" h="1031" extrusionOk="0">
                  <a:moveTo>
                    <a:pt x="85" y="0"/>
                  </a:moveTo>
                  <a:cubicBezTo>
                    <a:pt x="44" y="0"/>
                    <a:pt x="1" y="45"/>
                    <a:pt x="26" y="93"/>
                  </a:cubicBezTo>
                  <a:cubicBezTo>
                    <a:pt x="178" y="395"/>
                    <a:pt x="300" y="706"/>
                    <a:pt x="397" y="1030"/>
                  </a:cubicBezTo>
                  <a:lnTo>
                    <a:pt x="459" y="898"/>
                  </a:lnTo>
                  <a:lnTo>
                    <a:pt x="490" y="921"/>
                  </a:lnTo>
                  <a:cubicBezTo>
                    <a:pt x="393" y="616"/>
                    <a:pt x="274" y="318"/>
                    <a:pt x="132" y="31"/>
                  </a:cubicBezTo>
                  <a:cubicBezTo>
                    <a:pt x="121" y="9"/>
                    <a:pt x="103" y="0"/>
                    <a:pt x="85" y="0"/>
                  </a:cubicBezTo>
                  <a:close/>
                </a:path>
              </a:pathLst>
            </a:custGeom>
            <a:solidFill>
              <a:srgbClr val="A139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32"/>
            <p:cNvSpPr/>
            <p:nvPr/>
          </p:nvSpPr>
          <p:spPr>
            <a:xfrm>
              <a:off x="3267971" y="3176683"/>
              <a:ext cx="22195" cy="41058"/>
            </a:xfrm>
            <a:custGeom>
              <a:avLst/>
              <a:gdLst/>
              <a:ahLst/>
              <a:cxnLst/>
              <a:rect l="l" t="t" r="r" b="b"/>
              <a:pathLst>
                <a:path w="593" h="1097" extrusionOk="0">
                  <a:moveTo>
                    <a:pt x="75" y="1"/>
                  </a:moveTo>
                  <a:cubicBezTo>
                    <a:pt x="38" y="1"/>
                    <a:pt x="1" y="41"/>
                    <a:pt x="23" y="86"/>
                  </a:cubicBezTo>
                  <a:cubicBezTo>
                    <a:pt x="192" y="424"/>
                    <a:pt x="361" y="759"/>
                    <a:pt x="530" y="1097"/>
                  </a:cubicBezTo>
                  <a:lnTo>
                    <a:pt x="593" y="971"/>
                  </a:lnTo>
                  <a:cubicBezTo>
                    <a:pt x="434" y="656"/>
                    <a:pt x="278" y="342"/>
                    <a:pt x="119" y="31"/>
                  </a:cubicBezTo>
                  <a:cubicBezTo>
                    <a:pt x="108" y="10"/>
                    <a:pt x="92" y="1"/>
                    <a:pt x="75" y="1"/>
                  </a:cubicBezTo>
                  <a:close/>
                </a:path>
              </a:pathLst>
            </a:custGeom>
            <a:solidFill>
              <a:srgbClr val="A139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32"/>
            <p:cNvSpPr/>
            <p:nvPr/>
          </p:nvSpPr>
          <p:spPr>
            <a:xfrm>
              <a:off x="3332011" y="3245140"/>
              <a:ext cx="160190" cy="139081"/>
            </a:xfrm>
            <a:custGeom>
              <a:avLst/>
              <a:gdLst/>
              <a:ahLst/>
              <a:cxnLst/>
              <a:rect l="l" t="t" r="r" b="b"/>
              <a:pathLst>
                <a:path w="4280" h="3716" extrusionOk="0">
                  <a:moveTo>
                    <a:pt x="2716" y="1"/>
                  </a:moveTo>
                  <a:cubicBezTo>
                    <a:pt x="2392" y="1"/>
                    <a:pt x="1942" y="1305"/>
                    <a:pt x="1942" y="1305"/>
                  </a:cubicBezTo>
                  <a:cubicBezTo>
                    <a:pt x="1942" y="1305"/>
                    <a:pt x="1132" y="625"/>
                    <a:pt x="701" y="625"/>
                  </a:cubicBezTo>
                  <a:cubicBezTo>
                    <a:pt x="637" y="625"/>
                    <a:pt x="581" y="640"/>
                    <a:pt x="537" y="675"/>
                  </a:cubicBezTo>
                  <a:cubicBezTo>
                    <a:pt x="203" y="944"/>
                    <a:pt x="1640" y="1529"/>
                    <a:pt x="1640" y="1529"/>
                  </a:cubicBezTo>
                  <a:cubicBezTo>
                    <a:pt x="1640" y="1529"/>
                    <a:pt x="1083" y="1359"/>
                    <a:pt x="681" y="1359"/>
                  </a:cubicBezTo>
                  <a:cubicBezTo>
                    <a:pt x="481" y="1359"/>
                    <a:pt x="319" y="1401"/>
                    <a:pt x="286" y="1529"/>
                  </a:cubicBezTo>
                  <a:cubicBezTo>
                    <a:pt x="227" y="1754"/>
                    <a:pt x="646" y="1800"/>
                    <a:pt x="998" y="1800"/>
                  </a:cubicBezTo>
                  <a:cubicBezTo>
                    <a:pt x="1242" y="1800"/>
                    <a:pt x="1454" y="1778"/>
                    <a:pt x="1454" y="1778"/>
                  </a:cubicBezTo>
                  <a:lnTo>
                    <a:pt x="1454" y="1778"/>
                  </a:lnTo>
                  <a:cubicBezTo>
                    <a:pt x="1454" y="1778"/>
                    <a:pt x="1" y="2261"/>
                    <a:pt x="286" y="2579"/>
                  </a:cubicBezTo>
                  <a:cubicBezTo>
                    <a:pt x="345" y="2646"/>
                    <a:pt x="429" y="2672"/>
                    <a:pt x="524" y="2672"/>
                  </a:cubicBezTo>
                  <a:cubicBezTo>
                    <a:pt x="883" y="2672"/>
                    <a:pt x="1405" y="2295"/>
                    <a:pt x="1405" y="2295"/>
                  </a:cubicBezTo>
                  <a:lnTo>
                    <a:pt x="1405" y="2295"/>
                  </a:lnTo>
                  <a:cubicBezTo>
                    <a:pt x="1405" y="2295"/>
                    <a:pt x="699" y="3129"/>
                    <a:pt x="1094" y="3397"/>
                  </a:cubicBezTo>
                  <a:cubicBezTo>
                    <a:pt x="1129" y="3421"/>
                    <a:pt x="1164" y="3432"/>
                    <a:pt x="1200" y="3432"/>
                  </a:cubicBezTo>
                  <a:cubicBezTo>
                    <a:pt x="1567" y="3432"/>
                    <a:pt x="1941" y="2278"/>
                    <a:pt x="1942" y="2278"/>
                  </a:cubicBezTo>
                  <a:lnTo>
                    <a:pt x="1942" y="2278"/>
                  </a:lnTo>
                  <a:cubicBezTo>
                    <a:pt x="1942" y="2278"/>
                    <a:pt x="1825" y="3716"/>
                    <a:pt x="2373" y="3716"/>
                  </a:cubicBezTo>
                  <a:cubicBezTo>
                    <a:pt x="2379" y="3716"/>
                    <a:pt x="2386" y="3715"/>
                    <a:pt x="2392" y="3715"/>
                  </a:cubicBezTo>
                  <a:cubicBezTo>
                    <a:pt x="2958" y="3682"/>
                    <a:pt x="2458" y="2328"/>
                    <a:pt x="2458" y="2327"/>
                  </a:cubicBezTo>
                  <a:lnTo>
                    <a:pt x="2458" y="2327"/>
                  </a:lnTo>
                  <a:cubicBezTo>
                    <a:pt x="2458" y="2328"/>
                    <a:pt x="3139" y="3344"/>
                    <a:pt x="3569" y="3344"/>
                  </a:cubicBezTo>
                  <a:cubicBezTo>
                    <a:pt x="3620" y="3344"/>
                    <a:pt x="3667" y="3330"/>
                    <a:pt x="3710" y="3298"/>
                  </a:cubicBezTo>
                  <a:cubicBezTo>
                    <a:pt x="4110" y="2997"/>
                    <a:pt x="2750" y="2168"/>
                    <a:pt x="2750" y="2168"/>
                  </a:cubicBezTo>
                  <a:lnTo>
                    <a:pt x="2750" y="2168"/>
                  </a:lnTo>
                  <a:cubicBezTo>
                    <a:pt x="2750" y="2168"/>
                    <a:pt x="3129" y="2213"/>
                    <a:pt x="3499" y="2213"/>
                  </a:cubicBezTo>
                  <a:cubicBezTo>
                    <a:pt x="3831" y="2213"/>
                    <a:pt x="4156" y="2177"/>
                    <a:pt x="4196" y="2043"/>
                  </a:cubicBezTo>
                  <a:cubicBezTo>
                    <a:pt x="4280" y="1762"/>
                    <a:pt x="2750" y="1762"/>
                    <a:pt x="2750" y="1762"/>
                  </a:cubicBezTo>
                  <a:cubicBezTo>
                    <a:pt x="2750" y="1762"/>
                    <a:pt x="4144" y="1308"/>
                    <a:pt x="4061" y="940"/>
                  </a:cubicBezTo>
                  <a:cubicBezTo>
                    <a:pt x="4045" y="871"/>
                    <a:pt x="3983" y="844"/>
                    <a:pt x="3891" y="844"/>
                  </a:cubicBezTo>
                  <a:cubicBezTo>
                    <a:pt x="3495" y="844"/>
                    <a:pt x="2557" y="1364"/>
                    <a:pt x="2557" y="1364"/>
                  </a:cubicBezTo>
                  <a:cubicBezTo>
                    <a:pt x="2557" y="1364"/>
                    <a:pt x="3074" y="105"/>
                    <a:pt x="2750" y="6"/>
                  </a:cubicBezTo>
                  <a:cubicBezTo>
                    <a:pt x="2739" y="2"/>
                    <a:pt x="2727" y="1"/>
                    <a:pt x="2716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32"/>
            <p:cNvSpPr/>
            <p:nvPr/>
          </p:nvSpPr>
          <p:spPr>
            <a:xfrm>
              <a:off x="2736747" y="3113091"/>
              <a:ext cx="533342" cy="202707"/>
            </a:xfrm>
            <a:custGeom>
              <a:avLst/>
              <a:gdLst/>
              <a:ahLst/>
              <a:cxnLst/>
              <a:rect l="l" t="t" r="r" b="b"/>
              <a:pathLst>
                <a:path w="14250" h="5416" extrusionOk="0">
                  <a:moveTo>
                    <a:pt x="7089" y="1"/>
                  </a:moveTo>
                  <a:cubicBezTo>
                    <a:pt x="7004" y="1"/>
                    <a:pt x="6919" y="2"/>
                    <a:pt x="6832" y="4"/>
                  </a:cubicBezTo>
                  <a:cubicBezTo>
                    <a:pt x="1371" y="163"/>
                    <a:pt x="0" y="4554"/>
                    <a:pt x="0" y="4554"/>
                  </a:cubicBezTo>
                  <a:lnTo>
                    <a:pt x="6169" y="5415"/>
                  </a:lnTo>
                  <a:lnTo>
                    <a:pt x="13130" y="5415"/>
                  </a:lnTo>
                  <a:lnTo>
                    <a:pt x="14249" y="4770"/>
                  </a:lnTo>
                  <a:cubicBezTo>
                    <a:pt x="14249" y="4770"/>
                    <a:pt x="12353" y="1"/>
                    <a:pt x="7089" y="1"/>
                  </a:cubicBezTo>
                  <a:close/>
                </a:path>
              </a:pathLst>
            </a:custGeom>
            <a:solidFill>
              <a:srgbClr val="DADA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32"/>
            <p:cNvSpPr/>
            <p:nvPr/>
          </p:nvSpPr>
          <p:spPr>
            <a:xfrm>
              <a:off x="3084421" y="3149135"/>
              <a:ext cx="8496" cy="16618"/>
            </a:xfrm>
            <a:custGeom>
              <a:avLst/>
              <a:gdLst/>
              <a:ahLst/>
              <a:cxnLst/>
              <a:rect l="l" t="t" r="r" b="b"/>
              <a:pathLst>
                <a:path w="227" h="444" extrusionOk="0">
                  <a:moveTo>
                    <a:pt x="153" y="0"/>
                  </a:moveTo>
                  <a:cubicBezTo>
                    <a:pt x="128" y="0"/>
                    <a:pt x="104" y="13"/>
                    <a:pt x="96" y="44"/>
                  </a:cubicBezTo>
                  <a:cubicBezTo>
                    <a:pt x="69" y="151"/>
                    <a:pt x="39" y="260"/>
                    <a:pt x="13" y="369"/>
                  </a:cubicBezTo>
                  <a:cubicBezTo>
                    <a:pt x="1" y="415"/>
                    <a:pt x="39" y="444"/>
                    <a:pt x="75" y="444"/>
                  </a:cubicBezTo>
                  <a:cubicBezTo>
                    <a:pt x="99" y="444"/>
                    <a:pt x="122" y="431"/>
                    <a:pt x="129" y="402"/>
                  </a:cubicBezTo>
                  <a:cubicBezTo>
                    <a:pt x="158" y="293"/>
                    <a:pt x="185" y="183"/>
                    <a:pt x="215" y="75"/>
                  </a:cubicBezTo>
                  <a:cubicBezTo>
                    <a:pt x="227" y="29"/>
                    <a:pt x="189" y="0"/>
                    <a:pt x="153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32"/>
            <p:cNvSpPr/>
            <p:nvPr/>
          </p:nvSpPr>
          <p:spPr>
            <a:xfrm>
              <a:off x="3092319" y="3153215"/>
              <a:ext cx="8721" cy="18077"/>
            </a:xfrm>
            <a:custGeom>
              <a:avLst/>
              <a:gdLst/>
              <a:ahLst/>
              <a:cxnLst/>
              <a:rect l="l" t="t" r="r" b="b"/>
              <a:pathLst>
                <a:path w="233" h="483" extrusionOk="0">
                  <a:moveTo>
                    <a:pt x="160" y="0"/>
                  </a:moveTo>
                  <a:cubicBezTo>
                    <a:pt x="135" y="0"/>
                    <a:pt x="111" y="14"/>
                    <a:pt x="103" y="45"/>
                  </a:cubicBezTo>
                  <a:cubicBezTo>
                    <a:pt x="74" y="164"/>
                    <a:pt x="44" y="287"/>
                    <a:pt x="10" y="409"/>
                  </a:cubicBezTo>
                  <a:cubicBezTo>
                    <a:pt x="1" y="453"/>
                    <a:pt x="38" y="482"/>
                    <a:pt x="74" y="482"/>
                  </a:cubicBezTo>
                  <a:cubicBezTo>
                    <a:pt x="98" y="482"/>
                    <a:pt x="121" y="469"/>
                    <a:pt x="129" y="439"/>
                  </a:cubicBezTo>
                  <a:cubicBezTo>
                    <a:pt x="160" y="320"/>
                    <a:pt x="189" y="197"/>
                    <a:pt x="222" y="74"/>
                  </a:cubicBezTo>
                  <a:cubicBezTo>
                    <a:pt x="232" y="29"/>
                    <a:pt x="195" y="0"/>
                    <a:pt x="160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32"/>
            <p:cNvSpPr/>
            <p:nvPr/>
          </p:nvSpPr>
          <p:spPr>
            <a:xfrm>
              <a:off x="3110621" y="3156583"/>
              <a:ext cx="12725" cy="21334"/>
            </a:xfrm>
            <a:custGeom>
              <a:avLst/>
              <a:gdLst/>
              <a:ahLst/>
              <a:cxnLst/>
              <a:rect l="l" t="t" r="r" b="b"/>
              <a:pathLst>
                <a:path w="340" h="570" extrusionOk="0">
                  <a:moveTo>
                    <a:pt x="265" y="1"/>
                  </a:moveTo>
                  <a:cubicBezTo>
                    <a:pt x="242" y="1"/>
                    <a:pt x="220" y="14"/>
                    <a:pt x="213" y="44"/>
                  </a:cubicBezTo>
                  <a:cubicBezTo>
                    <a:pt x="177" y="200"/>
                    <a:pt x="117" y="345"/>
                    <a:pt x="28" y="481"/>
                  </a:cubicBezTo>
                  <a:cubicBezTo>
                    <a:pt x="1" y="527"/>
                    <a:pt x="41" y="570"/>
                    <a:pt x="83" y="570"/>
                  </a:cubicBezTo>
                  <a:cubicBezTo>
                    <a:pt x="102" y="570"/>
                    <a:pt x="121" y="561"/>
                    <a:pt x="134" y="541"/>
                  </a:cubicBezTo>
                  <a:cubicBezTo>
                    <a:pt x="227" y="399"/>
                    <a:pt x="293" y="243"/>
                    <a:pt x="329" y="77"/>
                  </a:cubicBezTo>
                  <a:cubicBezTo>
                    <a:pt x="340" y="31"/>
                    <a:pt x="301" y="1"/>
                    <a:pt x="265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32"/>
            <p:cNvSpPr/>
            <p:nvPr/>
          </p:nvSpPr>
          <p:spPr>
            <a:xfrm>
              <a:off x="2473100" y="3508750"/>
              <a:ext cx="302339" cy="703749"/>
            </a:xfrm>
            <a:custGeom>
              <a:avLst/>
              <a:gdLst/>
              <a:ahLst/>
              <a:cxnLst/>
              <a:rect l="l" t="t" r="r" b="b"/>
              <a:pathLst>
                <a:path w="8078" h="18803" extrusionOk="0">
                  <a:moveTo>
                    <a:pt x="6977" y="0"/>
                  </a:moveTo>
                  <a:lnTo>
                    <a:pt x="6977" y="0"/>
                  </a:lnTo>
                  <a:cubicBezTo>
                    <a:pt x="6977" y="1"/>
                    <a:pt x="0" y="3037"/>
                    <a:pt x="603" y="10759"/>
                  </a:cubicBezTo>
                  <a:cubicBezTo>
                    <a:pt x="1206" y="18485"/>
                    <a:pt x="7703" y="18803"/>
                    <a:pt x="7703" y="18803"/>
                  </a:cubicBezTo>
                  <a:lnTo>
                    <a:pt x="8077" y="13776"/>
                  </a:lnTo>
                  <a:cubicBezTo>
                    <a:pt x="8077" y="13776"/>
                    <a:pt x="6517" y="11799"/>
                    <a:pt x="6945" y="9402"/>
                  </a:cubicBezTo>
                  <a:cubicBezTo>
                    <a:pt x="7368" y="7004"/>
                    <a:pt x="6977" y="1"/>
                    <a:pt x="6977" y="0"/>
                  </a:cubicBezTo>
                  <a:close/>
                </a:path>
              </a:pathLst>
            </a:custGeom>
            <a:solidFill>
              <a:srgbClr val="ED47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32"/>
            <p:cNvSpPr/>
            <p:nvPr/>
          </p:nvSpPr>
          <p:spPr>
            <a:xfrm>
              <a:off x="3204604" y="3500403"/>
              <a:ext cx="342424" cy="712807"/>
            </a:xfrm>
            <a:custGeom>
              <a:avLst/>
              <a:gdLst/>
              <a:ahLst/>
              <a:cxnLst/>
              <a:rect l="l" t="t" r="r" b="b"/>
              <a:pathLst>
                <a:path w="9149" h="19045" extrusionOk="0">
                  <a:moveTo>
                    <a:pt x="1501" y="1"/>
                  </a:moveTo>
                  <a:lnTo>
                    <a:pt x="1501" y="1"/>
                  </a:lnTo>
                  <a:cubicBezTo>
                    <a:pt x="1" y="2094"/>
                    <a:pt x="2848" y="5846"/>
                    <a:pt x="3663" y="8290"/>
                  </a:cubicBezTo>
                  <a:cubicBezTo>
                    <a:pt x="4478" y="10737"/>
                    <a:pt x="2494" y="13250"/>
                    <a:pt x="2494" y="13250"/>
                  </a:cubicBezTo>
                  <a:lnTo>
                    <a:pt x="1991" y="19026"/>
                  </a:lnTo>
                  <a:cubicBezTo>
                    <a:pt x="2153" y="19038"/>
                    <a:pt x="2314" y="19044"/>
                    <a:pt x="2474" y="19044"/>
                  </a:cubicBezTo>
                  <a:cubicBezTo>
                    <a:pt x="6057" y="19044"/>
                    <a:pt x="9149" y="15976"/>
                    <a:pt x="8233" y="8787"/>
                  </a:cubicBezTo>
                  <a:cubicBezTo>
                    <a:pt x="7276" y="1277"/>
                    <a:pt x="1501" y="1"/>
                    <a:pt x="1501" y="1"/>
                  </a:cubicBezTo>
                  <a:close/>
                </a:path>
              </a:pathLst>
            </a:custGeom>
            <a:solidFill>
              <a:srgbClr val="ED47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32"/>
            <p:cNvSpPr/>
            <p:nvPr/>
          </p:nvSpPr>
          <p:spPr>
            <a:xfrm>
              <a:off x="2512512" y="3468289"/>
              <a:ext cx="937147" cy="885385"/>
            </a:xfrm>
            <a:custGeom>
              <a:avLst/>
              <a:gdLst/>
              <a:ahLst/>
              <a:cxnLst/>
              <a:rect l="l" t="t" r="r" b="b"/>
              <a:pathLst>
                <a:path w="25039" h="23656" extrusionOk="0">
                  <a:moveTo>
                    <a:pt x="11981" y="1"/>
                  </a:moveTo>
                  <a:cubicBezTo>
                    <a:pt x="9535" y="1"/>
                    <a:pt x="7064" y="354"/>
                    <a:pt x="5239" y="1439"/>
                  </a:cubicBezTo>
                  <a:cubicBezTo>
                    <a:pt x="0" y="4555"/>
                    <a:pt x="2551" y="17410"/>
                    <a:pt x="2551" y="17410"/>
                  </a:cubicBezTo>
                  <a:cubicBezTo>
                    <a:pt x="2551" y="17410"/>
                    <a:pt x="2977" y="23656"/>
                    <a:pt x="14008" y="23656"/>
                  </a:cubicBezTo>
                  <a:cubicBezTo>
                    <a:pt x="25038" y="23656"/>
                    <a:pt x="24883" y="14549"/>
                    <a:pt x="24883" y="14549"/>
                  </a:cubicBezTo>
                  <a:lnTo>
                    <a:pt x="21052" y="1240"/>
                  </a:lnTo>
                  <a:cubicBezTo>
                    <a:pt x="21052" y="1240"/>
                    <a:pt x="16560" y="1"/>
                    <a:pt x="11981" y="1"/>
                  </a:cubicBezTo>
                  <a:close/>
                </a:path>
              </a:pathLst>
            </a:custGeom>
            <a:solidFill>
              <a:srgbClr val="ED47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32"/>
            <p:cNvSpPr/>
            <p:nvPr/>
          </p:nvSpPr>
          <p:spPr>
            <a:xfrm>
              <a:off x="2998111" y="4092786"/>
              <a:ext cx="30803" cy="40871"/>
            </a:xfrm>
            <a:custGeom>
              <a:avLst/>
              <a:gdLst/>
              <a:ahLst/>
              <a:cxnLst/>
              <a:rect l="l" t="t" r="r" b="b"/>
              <a:pathLst>
                <a:path w="823" h="1092" extrusionOk="0">
                  <a:moveTo>
                    <a:pt x="409" y="1"/>
                  </a:moveTo>
                  <a:cubicBezTo>
                    <a:pt x="396" y="1"/>
                    <a:pt x="382" y="2"/>
                    <a:pt x="369" y="3"/>
                  </a:cubicBezTo>
                  <a:cubicBezTo>
                    <a:pt x="289" y="9"/>
                    <a:pt x="233" y="46"/>
                    <a:pt x="187" y="96"/>
                  </a:cubicBezTo>
                  <a:cubicBezTo>
                    <a:pt x="130" y="125"/>
                    <a:pt x="80" y="176"/>
                    <a:pt x="74" y="241"/>
                  </a:cubicBezTo>
                  <a:cubicBezTo>
                    <a:pt x="44" y="431"/>
                    <a:pt x="1" y="672"/>
                    <a:pt x="60" y="861"/>
                  </a:cubicBezTo>
                  <a:cubicBezTo>
                    <a:pt x="80" y="927"/>
                    <a:pt x="123" y="977"/>
                    <a:pt x="173" y="1013"/>
                  </a:cubicBezTo>
                  <a:cubicBezTo>
                    <a:pt x="236" y="1067"/>
                    <a:pt x="307" y="1091"/>
                    <a:pt x="378" y="1091"/>
                  </a:cubicBezTo>
                  <a:cubicBezTo>
                    <a:pt x="502" y="1091"/>
                    <a:pt x="626" y="1017"/>
                    <a:pt x="699" y="904"/>
                  </a:cubicBezTo>
                  <a:cubicBezTo>
                    <a:pt x="803" y="738"/>
                    <a:pt x="822" y="516"/>
                    <a:pt x="749" y="338"/>
                  </a:cubicBezTo>
                  <a:cubicBezTo>
                    <a:pt x="739" y="311"/>
                    <a:pt x="723" y="284"/>
                    <a:pt x="706" y="265"/>
                  </a:cubicBezTo>
                  <a:cubicBezTo>
                    <a:pt x="667" y="114"/>
                    <a:pt x="572" y="1"/>
                    <a:pt x="409" y="1"/>
                  </a:cubicBezTo>
                  <a:close/>
                </a:path>
              </a:pathLst>
            </a:custGeom>
            <a:solidFill>
              <a:srgbClr val="F2E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32"/>
            <p:cNvSpPr/>
            <p:nvPr/>
          </p:nvSpPr>
          <p:spPr>
            <a:xfrm>
              <a:off x="2981268" y="4191411"/>
              <a:ext cx="35481" cy="43079"/>
            </a:xfrm>
            <a:custGeom>
              <a:avLst/>
              <a:gdLst/>
              <a:ahLst/>
              <a:cxnLst/>
              <a:rect l="l" t="t" r="r" b="b"/>
              <a:pathLst>
                <a:path w="948" h="1151" extrusionOk="0">
                  <a:moveTo>
                    <a:pt x="476" y="1"/>
                  </a:moveTo>
                  <a:cubicBezTo>
                    <a:pt x="366" y="1"/>
                    <a:pt x="256" y="61"/>
                    <a:pt x="189" y="173"/>
                  </a:cubicBezTo>
                  <a:cubicBezTo>
                    <a:pt x="166" y="216"/>
                    <a:pt x="146" y="259"/>
                    <a:pt x="126" y="305"/>
                  </a:cubicBezTo>
                  <a:cubicBezTo>
                    <a:pt x="116" y="325"/>
                    <a:pt x="103" y="345"/>
                    <a:pt x="96" y="368"/>
                  </a:cubicBezTo>
                  <a:cubicBezTo>
                    <a:pt x="87" y="398"/>
                    <a:pt x="80" y="428"/>
                    <a:pt x="73" y="458"/>
                  </a:cubicBezTo>
                  <a:cubicBezTo>
                    <a:pt x="41" y="573"/>
                    <a:pt x="21" y="697"/>
                    <a:pt x="7" y="816"/>
                  </a:cubicBezTo>
                  <a:cubicBezTo>
                    <a:pt x="1" y="879"/>
                    <a:pt x="30" y="941"/>
                    <a:pt x="76" y="984"/>
                  </a:cubicBezTo>
                  <a:cubicBezTo>
                    <a:pt x="108" y="1088"/>
                    <a:pt x="212" y="1151"/>
                    <a:pt x="314" y="1151"/>
                  </a:cubicBezTo>
                  <a:cubicBezTo>
                    <a:pt x="355" y="1151"/>
                    <a:pt x="395" y="1141"/>
                    <a:pt x="431" y="1120"/>
                  </a:cubicBezTo>
                  <a:cubicBezTo>
                    <a:pt x="736" y="938"/>
                    <a:pt x="947" y="478"/>
                    <a:pt x="736" y="150"/>
                  </a:cubicBezTo>
                  <a:cubicBezTo>
                    <a:pt x="670" y="48"/>
                    <a:pt x="573" y="1"/>
                    <a:pt x="476" y="1"/>
                  </a:cubicBezTo>
                  <a:close/>
                </a:path>
              </a:pathLst>
            </a:custGeom>
            <a:solidFill>
              <a:srgbClr val="F2E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32"/>
            <p:cNvSpPr/>
            <p:nvPr/>
          </p:nvSpPr>
          <p:spPr>
            <a:xfrm>
              <a:off x="2711820" y="3765548"/>
              <a:ext cx="92521" cy="246872"/>
            </a:xfrm>
            <a:custGeom>
              <a:avLst/>
              <a:gdLst/>
              <a:ahLst/>
              <a:cxnLst/>
              <a:rect l="l" t="t" r="r" b="b"/>
              <a:pathLst>
                <a:path w="2472" h="6596" extrusionOk="0">
                  <a:moveTo>
                    <a:pt x="532" y="0"/>
                  </a:moveTo>
                  <a:cubicBezTo>
                    <a:pt x="509" y="0"/>
                    <a:pt x="487" y="13"/>
                    <a:pt x="480" y="44"/>
                  </a:cubicBezTo>
                  <a:cubicBezTo>
                    <a:pt x="0" y="2405"/>
                    <a:pt x="689" y="4826"/>
                    <a:pt x="2345" y="6577"/>
                  </a:cubicBezTo>
                  <a:cubicBezTo>
                    <a:pt x="2357" y="6590"/>
                    <a:pt x="2371" y="6596"/>
                    <a:pt x="2384" y="6596"/>
                  </a:cubicBezTo>
                  <a:cubicBezTo>
                    <a:pt x="2430" y="6596"/>
                    <a:pt x="2472" y="6534"/>
                    <a:pt x="2431" y="6491"/>
                  </a:cubicBezTo>
                  <a:cubicBezTo>
                    <a:pt x="808" y="4772"/>
                    <a:pt x="126" y="2394"/>
                    <a:pt x="599" y="77"/>
                  </a:cubicBezTo>
                  <a:cubicBezTo>
                    <a:pt x="608" y="31"/>
                    <a:pt x="568" y="0"/>
                    <a:pt x="532" y="0"/>
                  </a:cubicBezTo>
                  <a:close/>
                </a:path>
              </a:pathLst>
            </a:custGeom>
            <a:solidFill>
              <a:srgbClr val="A139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32"/>
            <p:cNvSpPr/>
            <p:nvPr/>
          </p:nvSpPr>
          <p:spPr>
            <a:xfrm>
              <a:off x="3280173" y="3745561"/>
              <a:ext cx="66509" cy="264088"/>
            </a:xfrm>
            <a:custGeom>
              <a:avLst/>
              <a:gdLst/>
              <a:ahLst/>
              <a:cxnLst/>
              <a:rect l="l" t="t" r="r" b="b"/>
              <a:pathLst>
                <a:path w="1777" h="7056" extrusionOk="0">
                  <a:moveTo>
                    <a:pt x="822" y="1"/>
                  </a:moveTo>
                  <a:cubicBezTo>
                    <a:pt x="786" y="1"/>
                    <a:pt x="750" y="30"/>
                    <a:pt x="763" y="74"/>
                  </a:cubicBezTo>
                  <a:cubicBezTo>
                    <a:pt x="1462" y="2312"/>
                    <a:pt x="1661" y="5048"/>
                    <a:pt x="38" y="6949"/>
                  </a:cubicBezTo>
                  <a:cubicBezTo>
                    <a:pt x="0" y="6994"/>
                    <a:pt x="41" y="7055"/>
                    <a:pt x="85" y="7055"/>
                  </a:cubicBezTo>
                  <a:cubicBezTo>
                    <a:pt x="99" y="7055"/>
                    <a:pt x="113" y="7049"/>
                    <a:pt x="124" y="7035"/>
                  </a:cubicBezTo>
                  <a:cubicBezTo>
                    <a:pt x="1777" y="5101"/>
                    <a:pt x="1592" y="2329"/>
                    <a:pt x="879" y="44"/>
                  </a:cubicBezTo>
                  <a:cubicBezTo>
                    <a:pt x="870" y="14"/>
                    <a:pt x="846" y="1"/>
                    <a:pt x="822" y="1"/>
                  </a:cubicBezTo>
                  <a:close/>
                </a:path>
              </a:pathLst>
            </a:custGeom>
            <a:solidFill>
              <a:srgbClr val="A139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32"/>
            <p:cNvSpPr/>
            <p:nvPr/>
          </p:nvSpPr>
          <p:spPr>
            <a:xfrm>
              <a:off x="2987968" y="3948424"/>
              <a:ext cx="74406" cy="399052"/>
            </a:xfrm>
            <a:custGeom>
              <a:avLst/>
              <a:gdLst/>
              <a:ahLst/>
              <a:cxnLst/>
              <a:rect l="l" t="t" r="r" b="b"/>
              <a:pathLst>
                <a:path w="1988" h="10662" extrusionOk="0">
                  <a:moveTo>
                    <a:pt x="1063" y="1"/>
                  </a:moveTo>
                  <a:cubicBezTo>
                    <a:pt x="1028" y="1"/>
                    <a:pt x="990" y="30"/>
                    <a:pt x="1000" y="75"/>
                  </a:cubicBezTo>
                  <a:cubicBezTo>
                    <a:pt x="1861" y="3592"/>
                    <a:pt x="1520" y="7274"/>
                    <a:pt x="24" y="10569"/>
                  </a:cubicBezTo>
                  <a:cubicBezTo>
                    <a:pt x="1" y="10617"/>
                    <a:pt x="43" y="10661"/>
                    <a:pt x="83" y="10661"/>
                  </a:cubicBezTo>
                  <a:cubicBezTo>
                    <a:pt x="101" y="10661"/>
                    <a:pt x="119" y="10652"/>
                    <a:pt x="129" y="10629"/>
                  </a:cubicBezTo>
                  <a:cubicBezTo>
                    <a:pt x="1639" y="7304"/>
                    <a:pt x="1988" y="3592"/>
                    <a:pt x="1120" y="45"/>
                  </a:cubicBezTo>
                  <a:cubicBezTo>
                    <a:pt x="1112" y="14"/>
                    <a:pt x="1088" y="1"/>
                    <a:pt x="1063" y="1"/>
                  </a:cubicBezTo>
                  <a:close/>
                </a:path>
              </a:pathLst>
            </a:custGeom>
            <a:solidFill>
              <a:srgbClr val="A139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32"/>
            <p:cNvSpPr/>
            <p:nvPr/>
          </p:nvSpPr>
          <p:spPr>
            <a:xfrm>
              <a:off x="2621617" y="4161356"/>
              <a:ext cx="91473" cy="43229"/>
            </a:xfrm>
            <a:custGeom>
              <a:avLst/>
              <a:gdLst/>
              <a:ahLst/>
              <a:cxnLst/>
              <a:rect l="l" t="t" r="r" b="b"/>
              <a:pathLst>
                <a:path w="2444" h="1155" extrusionOk="0">
                  <a:moveTo>
                    <a:pt x="89" y="1"/>
                  </a:moveTo>
                  <a:cubicBezTo>
                    <a:pt x="36" y="1"/>
                    <a:pt x="0" y="81"/>
                    <a:pt x="59" y="112"/>
                  </a:cubicBezTo>
                  <a:cubicBezTo>
                    <a:pt x="791" y="526"/>
                    <a:pt x="1553" y="873"/>
                    <a:pt x="2344" y="1151"/>
                  </a:cubicBezTo>
                  <a:cubicBezTo>
                    <a:pt x="2351" y="1153"/>
                    <a:pt x="2357" y="1154"/>
                    <a:pt x="2363" y="1154"/>
                  </a:cubicBezTo>
                  <a:cubicBezTo>
                    <a:pt x="2425" y="1154"/>
                    <a:pt x="2443" y="1056"/>
                    <a:pt x="2378" y="1032"/>
                  </a:cubicBezTo>
                  <a:cubicBezTo>
                    <a:pt x="1592" y="757"/>
                    <a:pt x="844" y="416"/>
                    <a:pt x="119" y="9"/>
                  </a:cubicBezTo>
                  <a:cubicBezTo>
                    <a:pt x="109" y="3"/>
                    <a:pt x="99" y="1"/>
                    <a:pt x="89" y="1"/>
                  </a:cubicBezTo>
                  <a:close/>
                </a:path>
              </a:pathLst>
            </a:custGeom>
            <a:solidFill>
              <a:srgbClr val="A139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32"/>
            <p:cNvSpPr/>
            <p:nvPr/>
          </p:nvSpPr>
          <p:spPr>
            <a:xfrm>
              <a:off x="2611548" y="3730589"/>
              <a:ext cx="4491" cy="20810"/>
            </a:xfrm>
            <a:custGeom>
              <a:avLst/>
              <a:gdLst/>
              <a:ahLst/>
              <a:cxnLst/>
              <a:rect l="l" t="t" r="r" b="b"/>
              <a:pathLst>
                <a:path w="120" h="556" extrusionOk="0">
                  <a:moveTo>
                    <a:pt x="60" y="1"/>
                  </a:moveTo>
                  <a:cubicBezTo>
                    <a:pt x="30" y="1"/>
                    <a:pt x="0" y="21"/>
                    <a:pt x="0" y="60"/>
                  </a:cubicBezTo>
                  <a:lnTo>
                    <a:pt x="0" y="497"/>
                  </a:lnTo>
                  <a:cubicBezTo>
                    <a:pt x="0" y="536"/>
                    <a:pt x="30" y="556"/>
                    <a:pt x="61" y="556"/>
                  </a:cubicBezTo>
                  <a:cubicBezTo>
                    <a:pt x="90" y="556"/>
                    <a:pt x="119" y="537"/>
                    <a:pt x="119" y="497"/>
                  </a:cubicBezTo>
                  <a:lnTo>
                    <a:pt x="119" y="60"/>
                  </a:lnTo>
                  <a:cubicBezTo>
                    <a:pt x="119" y="21"/>
                    <a:pt x="89" y="1"/>
                    <a:pt x="60" y="1"/>
                  </a:cubicBezTo>
                  <a:close/>
                </a:path>
              </a:pathLst>
            </a:custGeom>
            <a:solidFill>
              <a:srgbClr val="A139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32"/>
            <p:cNvSpPr/>
            <p:nvPr/>
          </p:nvSpPr>
          <p:spPr>
            <a:xfrm>
              <a:off x="2626557" y="3731600"/>
              <a:ext cx="6250" cy="20847"/>
            </a:xfrm>
            <a:custGeom>
              <a:avLst/>
              <a:gdLst/>
              <a:ahLst/>
              <a:cxnLst/>
              <a:rect l="l" t="t" r="r" b="b"/>
              <a:pathLst>
                <a:path w="167" h="557" extrusionOk="0">
                  <a:moveTo>
                    <a:pt x="92" y="0"/>
                  </a:moveTo>
                  <a:cubicBezTo>
                    <a:pt x="68" y="0"/>
                    <a:pt x="46" y="13"/>
                    <a:pt x="40" y="43"/>
                  </a:cubicBezTo>
                  <a:cubicBezTo>
                    <a:pt x="10" y="195"/>
                    <a:pt x="0" y="345"/>
                    <a:pt x="10" y="497"/>
                  </a:cubicBezTo>
                  <a:cubicBezTo>
                    <a:pt x="11" y="536"/>
                    <a:pt x="43" y="556"/>
                    <a:pt x="73" y="556"/>
                  </a:cubicBezTo>
                  <a:cubicBezTo>
                    <a:pt x="103" y="556"/>
                    <a:pt x="132" y="536"/>
                    <a:pt x="129" y="497"/>
                  </a:cubicBezTo>
                  <a:cubicBezTo>
                    <a:pt x="123" y="354"/>
                    <a:pt x="129" y="215"/>
                    <a:pt x="159" y="76"/>
                  </a:cubicBezTo>
                  <a:cubicBezTo>
                    <a:pt x="167" y="30"/>
                    <a:pt x="128" y="0"/>
                    <a:pt x="92" y="0"/>
                  </a:cubicBezTo>
                  <a:close/>
                </a:path>
              </a:pathLst>
            </a:custGeom>
            <a:solidFill>
              <a:srgbClr val="A139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32"/>
            <p:cNvSpPr/>
            <p:nvPr/>
          </p:nvSpPr>
          <p:spPr>
            <a:xfrm>
              <a:off x="2634979" y="3699973"/>
              <a:ext cx="4604" cy="25862"/>
            </a:xfrm>
            <a:custGeom>
              <a:avLst/>
              <a:gdLst/>
              <a:ahLst/>
              <a:cxnLst/>
              <a:rect l="l" t="t" r="r" b="b"/>
              <a:pathLst>
                <a:path w="123" h="691" extrusionOk="0">
                  <a:moveTo>
                    <a:pt x="61" y="0"/>
                  </a:moveTo>
                  <a:cubicBezTo>
                    <a:pt x="31" y="0"/>
                    <a:pt x="0" y="19"/>
                    <a:pt x="0" y="57"/>
                  </a:cubicBezTo>
                  <a:lnTo>
                    <a:pt x="0" y="634"/>
                  </a:lnTo>
                  <a:cubicBezTo>
                    <a:pt x="0" y="671"/>
                    <a:pt x="31" y="690"/>
                    <a:pt x="61" y="690"/>
                  </a:cubicBezTo>
                  <a:cubicBezTo>
                    <a:pt x="92" y="690"/>
                    <a:pt x="123" y="671"/>
                    <a:pt x="123" y="634"/>
                  </a:cubicBezTo>
                  <a:lnTo>
                    <a:pt x="123" y="57"/>
                  </a:lnTo>
                  <a:cubicBezTo>
                    <a:pt x="123" y="19"/>
                    <a:pt x="92" y="0"/>
                    <a:pt x="61" y="0"/>
                  </a:cubicBezTo>
                  <a:close/>
                </a:path>
              </a:pathLst>
            </a:custGeom>
            <a:solidFill>
              <a:srgbClr val="A139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32"/>
            <p:cNvSpPr/>
            <p:nvPr/>
          </p:nvSpPr>
          <p:spPr>
            <a:xfrm>
              <a:off x="2657511" y="3865669"/>
              <a:ext cx="4641" cy="16655"/>
            </a:xfrm>
            <a:custGeom>
              <a:avLst/>
              <a:gdLst/>
              <a:ahLst/>
              <a:cxnLst/>
              <a:rect l="l" t="t" r="r" b="b"/>
              <a:pathLst>
                <a:path w="124" h="445" extrusionOk="0">
                  <a:moveTo>
                    <a:pt x="62" y="1"/>
                  </a:moveTo>
                  <a:cubicBezTo>
                    <a:pt x="31" y="1"/>
                    <a:pt x="1" y="19"/>
                    <a:pt x="1" y="57"/>
                  </a:cubicBezTo>
                  <a:lnTo>
                    <a:pt x="1" y="385"/>
                  </a:lnTo>
                  <a:cubicBezTo>
                    <a:pt x="1" y="425"/>
                    <a:pt x="31" y="445"/>
                    <a:pt x="62" y="445"/>
                  </a:cubicBezTo>
                  <a:cubicBezTo>
                    <a:pt x="93" y="445"/>
                    <a:pt x="123" y="425"/>
                    <a:pt x="123" y="385"/>
                  </a:cubicBezTo>
                  <a:lnTo>
                    <a:pt x="123" y="57"/>
                  </a:lnTo>
                  <a:cubicBezTo>
                    <a:pt x="123" y="19"/>
                    <a:pt x="93" y="1"/>
                    <a:pt x="62" y="1"/>
                  </a:cubicBezTo>
                  <a:close/>
                </a:path>
              </a:pathLst>
            </a:custGeom>
            <a:solidFill>
              <a:srgbClr val="A139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32"/>
            <p:cNvSpPr/>
            <p:nvPr/>
          </p:nvSpPr>
          <p:spPr>
            <a:xfrm>
              <a:off x="2672894" y="3854366"/>
              <a:ext cx="4604" cy="20772"/>
            </a:xfrm>
            <a:custGeom>
              <a:avLst/>
              <a:gdLst/>
              <a:ahLst/>
              <a:cxnLst/>
              <a:rect l="l" t="t" r="r" b="b"/>
              <a:pathLst>
                <a:path w="123" h="555" extrusionOk="0">
                  <a:moveTo>
                    <a:pt x="62" y="1"/>
                  </a:moveTo>
                  <a:cubicBezTo>
                    <a:pt x="31" y="1"/>
                    <a:pt x="1" y="20"/>
                    <a:pt x="1" y="58"/>
                  </a:cubicBezTo>
                  <a:lnTo>
                    <a:pt x="1" y="495"/>
                  </a:lnTo>
                  <a:cubicBezTo>
                    <a:pt x="1" y="535"/>
                    <a:pt x="31" y="555"/>
                    <a:pt x="62" y="555"/>
                  </a:cubicBezTo>
                  <a:cubicBezTo>
                    <a:pt x="92" y="555"/>
                    <a:pt x="123" y="535"/>
                    <a:pt x="123" y="495"/>
                  </a:cubicBezTo>
                  <a:lnTo>
                    <a:pt x="123" y="58"/>
                  </a:lnTo>
                  <a:cubicBezTo>
                    <a:pt x="123" y="20"/>
                    <a:pt x="92" y="1"/>
                    <a:pt x="62" y="1"/>
                  </a:cubicBezTo>
                  <a:close/>
                </a:path>
              </a:pathLst>
            </a:custGeom>
            <a:solidFill>
              <a:srgbClr val="A139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32"/>
            <p:cNvSpPr/>
            <p:nvPr/>
          </p:nvSpPr>
          <p:spPr>
            <a:xfrm>
              <a:off x="2606308" y="4009844"/>
              <a:ext cx="4678" cy="27958"/>
            </a:xfrm>
            <a:custGeom>
              <a:avLst/>
              <a:gdLst/>
              <a:ahLst/>
              <a:cxnLst/>
              <a:rect l="l" t="t" r="r" b="b"/>
              <a:pathLst>
                <a:path w="125" h="747" extrusionOk="0">
                  <a:moveTo>
                    <a:pt x="63" y="0"/>
                  </a:moveTo>
                  <a:cubicBezTo>
                    <a:pt x="32" y="0"/>
                    <a:pt x="1" y="20"/>
                    <a:pt x="1" y="60"/>
                  </a:cubicBezTo>
                  <a:lnTo>
                    <a:pt x="1" y="689"/>
                  </a:lnTo>
                  <a:cubicBezTo>
                    <a:pt x="1" y="727"/>
                    <a:pt x="32" y="746"/>
                    <a:pt x="63" y="746"/>
                  </a:cubicBezTo>
                  <a:cubicBezTo>
                    <a:pt x="93" y="746"/>
                    <a:pt x="124" y="727"/>
                    <a:pt x="124" y="689"/>
                  </a:cubicBezTo>
                  <a:lnTo>
                    <a:pt x="124" y="60"/>
                  </a:lnTo>
                  <a:cubicBezTo>
                    <a:pt x="124" y="20"/>
                    <a:pt x="93" y="0"/>
                    <a:pt x="63" y="0"/>
                  </a:cubicBezTo>
                  <a:close/>
                </a:path>
              </a:pathLst>
            </a:custGeom>
            <a:solidFill>
              <a:srgbClr val="A139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32"/>
            <p:cNvSpPr/>
            <p:nvPr/>
          </p:nvSpPr>
          <p:spPr>
            <a:xfrm>
              <a:off x="2625360" y="4013924"/>
              <a:ext cx="7036" cy="18901"/>
            </a:xfrm>
            <a:custGeom>
              <a:avLst/>
              <a:gdLst/>
              <a:ahLst/>
              <a:cxnLst/>
              <a:rect l="l" t="t" r="r" b="b"/>
              <a:pathLst>
                <a:path w="188" h="505" extrusionOk="0">
                  <a:moveTo>
                    <a:pt x="77" y="1"/>
                  </a:moveTo>
                  <a:cubicBezTo>
                    <a:pt x="41" y="1"/>
                    <a:pt x="1" y="31"/>
                    <a:pt x="9" y="77"/>
                  </a:cubicBezTo>
                  <a:cubicBezTo>
                    <a:pt x="25" y="206"/>
                    <a:pt x="45" y="332"/>
                    <a:pt x="62" y="461"/>
                  </a:cubicBezTo>
                  <a:cubicBezTo>
                    <a:pt x="67" y="491"/>
                    <a:pt x="88" y="504"/>
                    <a:pt x="112" y="504"/>
                  </a:cubicBezTo>
                  <a:cubicBezTo>
                    <a:pt x="147" y="504"/>
                    <a:pt x="187" y="474"/>
                    <a:pt x="181" y="428"/>
                  </a:cubicBezTo>
                  <a:cubicBezTo>
                    <a:pt x="161" y="299"/>
                    <a:pt x="144" y="173"/>
                    <a:pt x="125" y="44"/>
                  </a:cubicBezTo>
                  <a:cubicBezTo>
                    <a:pt x="121" y="14"/>
                    <a:pt x="100" y="1"/>
                    <a:pt x="77" y="1"/>
                  </a:cubicBezTo>
                  <a:close/>
                </a:path>
              </a:pathLst>
            </a:custGeom>
            <a:solidFill>
              <a:srgbClr val="A139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32"/>
            <p:cNvSpPr/>
            <p:nvPr/>
          </p:nvSpPr>
          <p:spPr>
            <a:xfrm>
              <a:off x="2636102" y="3976084"/>
              <a:ext cx="5951" cy="29006"/>
            </a:xfrm>
            <a:custGeom>
              <a:avLst/>
              <a:gdLst/>
              <a:ahLst/>
              <a:cxnLst/>
              <a:rect l="l" t="t" r="r" b="b"/>
              <a:pathLst>
                <a:path w="159" h="775" extrusionOk="0">
                  <a:moveTo>
                    <a:pt x="58" y="1"/>
                  </a:moveTo>
                  <a:cubicBezTo>
                    <a:pt x="28" y="1"/>
                    <a:pt x="0" y="20"/>
                    <a:pt x="4" y="58"/>
                  </a:cubicBezTo>
                  <a:cubicBezTo>
                    <a:pt x="30" y="277"/>
                    <a:pt x="36" y="495"/>
                    <a:pt x="24" y="717"/>
                  </a:cubicBezTo>
                  <a:cubicBezTo>
                    <a:pt x="22" y="755"/>
                    <a:pt x="51" y="774"/>
                    <a:pt x="82" y="774"/>
                  </a:cubicBezTo>
                  <a:cubicBezTo>
                    <a:pt x="113" y="774"/>
                    <a:pt x="144" y="755"/>
                    <a:pt x="146" y="717"/>
                  </a:cubicBezTo>
                  <a:cubicBezTo>
                    <a:pt x="159" y="495"/>
                    <a:pt x="152" y="277"/>
                    <a:pt x="126" y="58"/>
                  </a:cubicBezTo>
                  <a:cubicBezTo>
                    <a:pt x="121" y="20"/>
                    <a:pt x="89" y="1"/>
                    <a:pt x="58" y="1"/>
                  </a:cubicBezTo>
                  <a:close/>
                </a:path>
              </a:pathLst>
            </a:custGeom>
            <a:solidFill>
              <a:srgbClr val="A139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32"/>
            <p:cNvSpPr/>
            <p:nvPr/>
          </p:nvSpPr>
          <p:spPr>
            <a:xfrm>
              <a:off x="3107140" y="4183738"/>
              <a:ext cx="8271" cy="22906"/>
            </a:xfrm>
            <a:custGeom>
              <a:avLst/>
              <a:gdLst/>
              <a:ahLst/>
              <a:cxnLst/>
              <a:rect l="l" t="t" r="r" b="b"/>
              <a:pathLst>
                <a:path w="221" h="612" extrusionOk="0">
                  <a:moveTo>
                    <a:pt x="159" y="0"/>
                  </a:moveTo>
                  <a:cubicBezTo>
                    <a:pt x="129" y="0"/>
                    <a:pt x="98" y="20"/>
                    <a:pt x="98" y="60"/>
                  </a:cubicBezTo>
                  <a:cubicBezTo>
                    <a:pt x="95" y="222"/>
                    <a:pt x="68" y="381"/>
                    <a:pt x="16" y="537"/>
                  </a:cubicBezTo>
                  <a:cubicBezTo>
                    <a:pt x="1" y="581"/>
                    <a:pt x="39" y="611"/>
                    <a:pt x="77" y="611"/>
                  </a:cubicBezTo>
                  <a:cubicBezTo>
                    <a:pt x="101" y="611"/>
                    <a:pt x="125" y="599"/>
                    <a:pt x="135" y="570"/>
                  </a:cubicBezTo>
                  <a:cubicBezTo>
                    <a:pt x="187" y="405"/>
                    <a:pt x="217" y="232"/>
                    <a:pt x="221" y="60"/>
                  </a:cubicBezTo>
                  <a:cubicBezTo>
                    <a:pt x="221" y="20"/>
                    <a:pt x="190" y="0"/>
                    <a:pt x="159" y="0"/>
                  </a:cubicBezTo>
                  <a:close/>
                </a:path>
              </a:pathLst>
            </a:custGeom>
            <a:solidFill>
              <a:srgbClr val="A139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32"/>
            <p:cNvSpPr/>
            <p:nvPr/>
          </p:nvSpPr>
          <p:spPr>
            <a:xfrm>
              <a:off x="3124470" y="4188903"/>
              <a:ext cx="7411" cy="17628"/>
            </a:xfrm>
            <a:custGeom>
              <a:avLst/>
              <a:gdLst/>
              <a:ahLst/>
              <a:cxnLst/>
              <a:rect l="l" t="t" r="r" b="b"/>
              <a:pathLst>
                <a:path w="198" h="471" extrusionOk="0">
                  <a:moveTo>
                    <a:pt x="128" y="1"/>
                  </a:moveTo>
                  <a:cubicBezTo>
                    <a:pt x="97" y="1"/>
                    <a:pt x="67" y="20"/>
                    <a:pt x="69" y="58"/>
                  </a:cubicBezTo>
                  <a:cubicBezTo>
                    <a:pt x="75" y="177"/>
                    <a:pt x="59" y="287"/>
                    <a:pt x="16" y="399"/>
                  </a:cubicBezTo>
                  <a:cubicBezTo>
                    <a:pt x="0" y="442"/>
                    <a:pt x="37" y="471"/>
                    <a:pt x="74" y="471"/>
                  </a:cubicBezTo>
                  <a:cubicBezTo>
                    <a:pt x="99" y="471"/>
                    <a:pt x="125" y="458"/>
                    <a:pt x="135" y="429"/>
                  </a:cubicBezTo>
                  <a:cubicBezTo>
                    <a:pt x="178" y="310"/>
                    <a:pt x="198" y="187"/>
                    <a:pt x="191" y="58"/>
                  </a:cubicBezTo>
                  <a:cubicBezTo>
                    <a:pt x="190" y="20"/>
                    <a:pt x="158" y="1"/>
                    <a:pt x="128" y="1"/>
                  </a:cubicBezTo>
                  <a:close/>
                </a:path>
              </a:pathLst>
            </a:custGeom>
            <a:solidFill>
              <a:srgbClr val="A139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32"/>
            <p:cNvSpPr/>
            <p:nvPr/>
          </p:nvSpPr>
          <p:spPr>
            <a:xfrm>
              <a:off x="2887659" y="4240068"/>
              <a:ext cx="6026" cy="17853"/>
            </a:xfrm>
            <a:custGeom>
              <a:avLst/>
              <a:gdLst/>
              <a:ahLst/>
              <a:cxnLst/>
              <a:rect l="l" t="t" r="r" b="b"/>
              <a:pathLst>
                <a:path w="161" h="477" extrusionOk="0">
                  <a:moveTo>
                    <a:pt x="80" y="0"/>
                  </a:moveTo>
                  <a:cubicBezTo>
                    <a:pt x="50" y="0"/>
                    <a:pt x="21" y="19"/>
                    <a:pt x="25" y="59"/>
                  </a:cubicBezTo>
                  <a:cubicBezTo>
                    <a:pt x="38" y="175"/>
                    <a:pt x="34" y="287"/>
                    <a:pt x="11" y="399"/>
                  </a:cubicBezTo>
                  <a:cubicBezTo>
                    <a:pt x="1" y="446"/>
                    <a:pt x="41" y="476"/>
                    <a:pt x="76" y="476"/>
                  </a:cubicBezTo>
                  <a:cubicBezTo>
                    <a:pt x="100" y="476"/>
                    <a:pt x="122" y="463"/>
                    <a:pt x="127" y="433"/>
                  </a:cubicBezTo>
                  <a:cubicBezTo>
                    <a:pt x="153" y="307"/>
                    <a:pt x="160" y="184"/>
                    <a:pt x="147" y="59"/>
                  </a:cubicBezTo>
                  <a:cubicBezTo>
                    <a:pt x="144" y="20"/>
                    <a:pt x="111" y="0"/>
                    <a:pt x="80" y="0"/>
                  </a:cubicBezTo>
                  <a:close/>
                </a:path>
              </a:pathLst>
            </a:custGeom>
            <a:solidFill>
              <a:srgbClr val="A139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32"/>
            <p:cNvSpPr/>
            <p:nvPr/>
          </p:nvSpPr>
          <p:spPr>
            <a:xfrm>
              <a:off x="2899374" y="4245196"/>
              <a:ext cx="6250" cy="13549"/>
            </a:xfrm>
            <a:custGeom>
              <a:avLst/>
              <a:gdLst/>
              <a:ahLst/>
              <a:cxnLst/>
              <a:rect l="l" t="t" r="r" b="b"/>
              <a:pathLst>
                <a:path w="167" h="362" extrusionOk="0">
                  <a:moveTo>
                    <a:pt x="75" y="1"/>
                  </a:moveTo>
                  <a:cubicBezTo>
                    <a:pt x="38" y="1"/>
                    <a:pt x="1" y="30"/>
                    <a:pt x="13" y="74"/>
                  </a:cubicBezTo>
                  <a:cubicBezTo>
                    <a:pt x="33" y="150"/>
                    <a:pt x="43" y="226"/>
                    <a:pt x="46" y="302"/>
                  </a:cubicBezTo>
                  <a:cubicBezTo>
                    <a:pt x="46" y="342"/>
                    <a:pt x="77" y="362"/>
                    <a:pt x="107" y="362"/>
                  </a:cubicBezTo>
                  <a:cubicBezTo>
                    <a:pt x="137" y="362"/>
                    <a:pt x="167" y="342"/>
                    <a:pt x="165" y="302"/>
                  </a:cubicBezTo>
                  <a:cubicBezTo>
                    <a:pt x="165" y="216"/>
                    <a:pt x="155" y="130"/>
                    <a:pt x="132" y="44"/>
                  </a:cubicBezTo>
                  <a:cubicBezTo>
                    <a:pt x="123" y="14"/>
                    <a:pt x="99" y="1"/>
                    <a:pt x="75" y="1"/>
                  </a:cubicBezTo>
                  <a:close/>
                </a:path>
              </a:pathLst>
            </a:custGeom>
            <a:solidFill>
              <a:srgbClr val="A139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32"/>
            <p:cNvSpPr/>
            <p:nvPr/>
          </p:nvSpPr>
          <p:spPr>
            <a:xfrm>
              <a:off x="2907272" y="4217536"/>
              <a:ext cx="5801" cy="13624"/>
            </a:xfrm>
            <a:custGeom>
              <a:avLst/>
              <a:gdLst/>
              <a:ahLst/>
              <a:cxnLst/>
              <a:rect l="l" t="t" r="r" b="b"/>
              <a:pathLst>
                <a:path w="155" h="364" extrusionOk="0">
                  <a:moveTo>
                    <a:pt x="96" y="1"/>
                  </a:moveTo>
                  <a:cubicBezTo>
                    <a:pt x="66" y="1"/>
                    <a:pt x="34" y="20"/>
                    <a:pt x="31" y="58"/>
                  </a:cubicBezTo>
                  <a:cubicBezTo>
                    <a:pt x="20" y="141"/>
                    <a:pt x="14" y="223"/>
                    <a:pt x="4" y="306"/>
                  </a:cubicBezTo>
                  <a:cubicBezTo>
                    <a:pt x="0" y="344"/>
                    <a:pt x="29" y="363"/>
                    <a:pt x="59" y="363"/>
                  </a:cubicBezTo>
                  <a:cubicBezTo>
                    <a:pt x="89" y="363"/>
                    <a:pt x="121" y="344"/>
                    <a:pt x="126" y="306"/>
                  </a:cubicBezTo>
                  <a:cubicBezTo>
                    <a:pt x="133" y="223"/>
                    <a:pt x="143" y="141"/>
                    <a:pt x="150" y="58"/>
                  </a:cubicBezTo>
                  <a:cubicBezTo>
                    <a:pt x="155" y="20"/>
                    <a:pt x="126" y="1"/>
                    <a:pt x="96" y="1"/>
                  </a:cubicBezTo>
                  <a:close/>
                </a:path>
              </a:pathLst>
            </a:custGeom>
            <a:solidFill>
              <a:srgbClr val="A139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32"/>
            <p:cNvSpPr/>
            <p:nvPr/>
          </p:nvSpPr>
          <p:spPr>
            <a:xfrm>
              <a:off x="3357613" y="3695893"/>
              <a:ext cx="6438" cy="18826"/>
            </a:xfrm>
            <a:custGeom>
              <a:avLst/>
              <a:gdLst/>
              <a:ahLst/>
              <a:cxnLst/>
              <a:rect l="l" t="t" r="r" b="b"/>
              <a:pathLst>
                <a:path w="172" h="503" extrusionOk="0">
                  <a:moveTo>
                    <a:pt x="74" y="0"/>
                  </a:moveTo>
                  <a:cubicBezTo>
                    <a:pt x="38" y="0"/>
                    <a:pt x="0" y="30"/>
                    <a:pt x="12" y="77"/>
                  </a:cubicBezTo>
                  <a:cubicBezTo>
                    <a:pt x="42" y="193"/>
                    <a:pt x="49" y="309"/>
                    <a:pt x="29" y="425"/>
                  </a:cubicBezTo>
                  <a:cubicBezTo>
                    <a:pt x="21" y="472"/>
                    <a:pt x="60" y="503"/>
                    <a:pt x="96" y="503"/>
                  </a:cubicBezTo>
                  <a:cubicBezTo>
                    <a:pt x="120" y="503"/>
                    <a:pt x="143" y="489"/>
                    <a:pt x="148" y="457"/>
                  </a:cubicBezTo>
                  <a:cubicBezTo>
                    <a:pt x="171" y="318"/>
                    <a:pt x="168" y="182"/>
                    <a:pt x="128" y="43"/>
                  </a:cubicBezTo>
                  <a:cubicBezTo>
                    <a:pt x="120" y="13"/>
                    <a:pt x="97" y="0"/>
                    <a:pt x="74" y="0"/>
                  </a:cubicBezTo>
                  <a:close/>
                </a:path>
              </a:pathLst>
            </a:custGeom>
            <a:solidFill>
              <a:srgbClr val="A139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32"/>
            <p:cNvSpPr/>
            <p:nvPr/>
          </p:nvSpPr>
          <p:spPr>
            <a:xfrm>
              <a:off x="3370338" y="3698887"/>
              <a:ext cx="6026" cy="20772"/>
            </a:xfrm>
            <a:custGeom>
              <a:avLst/>
              <a:gdLst/>
              <a:ahLst/>
              <a:cxnLst/>
              <a:rect l="l" t="t" r="r" b="b"/>
              <a:pathLst>
                <a:path w="161" h="555" extrusionOk="0">
                  <a:moveTo>
                    <a:pt x="59" y="1"/>
                  </a:moveTo>
                  <a:cubicBezTo>
                    <a:pt x="29" y="1"/>
                    <a:pt x="0" y="20"/>
                    <a:pt x="4" y="59"/>
                  </a:cubicBezTo>
                  <a:cubicBezTo>
                    <a:pt x="13" y="206"/>
                    <a:pt x="27" y="351"/>
                    <a:pt x="37" y="496"/>
                  </a:cubicBezTo>
                  <a:cubicBezTo>
                    <a:pt x="40" y="535"/>
                    <a:pt x="72" y="555"/>
                    <a:pt x="103" y="555"/>
                  </a:cubicBezTo>
                  <a:cubicBezTo>
                    <a:pt x="133" y="555"/>
                    <a:pt x="161" y="536"/>
                    <a:pt x="159" y="496"/>
                  </a:cubicBezTo>
                  <a:cubicBezTo>
                    <a:pt x="146" y="351"/>
                    <a:pt x="136" y="206"/>
                    <a:pt x="126" y="59"/>
                  </a:cubicBezTo>
                  <a:cubicBezTo>
                    <a:pt x="123" y="21"/>
                    <a:pt x="90" y="1"/>
                    <a:pt x="59" y="1"/>
                  </a:cubicBezTo>
                  <a:close/>
                </a:path>
              </a:pathLst>
            </a:custGeom>
            <a:solidFill>
              <a:srgbClr val="A139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32"/>
            <p:cNvSpPr/>
            <p:nvPr/>
          </p:nvSpPr>
          <p:spPr>
            <a:xfrm>
              <a:off x="3379733" y="3663031"/>
              <a:ext cx="4491" cy="21858"/>
            </a:xfrm>
            <a:custGeom>
              <a:avLst/>
              <a:gdLst/>
              <a:ahLst/>
              <a:cxnLst/>
              <a:rect l="l" t="t" r="r" b="b"/>
              <a:pathLst>
                <a:path w="120" h="584" extrusionOk="0">
                  <a:moveTo>
                    <a:pt x="60" y="1"/>
                  </a:moveTo>
                  <a:cubicBezTo>
                    <a:pt x="30" y="1"/>
                    <a:pt x="1" y="21"/>
                    <a:pt x="1" y="60"/>
                  </a:cubicBezTo>
                  <a:lnTo>
                    <a:pt x="1" y="524"/>
                  </a:lnTo>
                  <a:cubicBezTo>
                    <a:pt x="1" y="564"/>
                    <a:pt x="30" y="583"/>
                    <a:pt x="60" y="583"/>
                  </a:cubicBezTo>
                  <a:cubicBezTo>
                    <a:pt x="90" y="583"/>
                    <a:pt x="120" y="564"/>
                    <a:pt x="120" y="524"/>
                  </a:cubicBezTo>
                  <a:lnTo>
                    <a:pt x="120" y="60"/>
                  </a:lnTo>
                  <a:cubicBezTo>
                    <a:pt x="120" y="21"/>
                    <a:pt x="90" y="1"/>
                    <a:pt x="60" y="1"/>
                  </a:cubicBezTo>
                  <a:close/>
                </a:path>
              </a:pathLst>
            </a:custGeom>
            <a:solidFill>
              <a:srgbClr val="A139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32"/>
            <p:cNvSpPr/>
            <p:nvPr/>
          </p:nvSpPr>
          <p:spPr>
            <a:xfrm>
              <a:off x="2656014" y="4223749"/>
              <a:ext cx="684100" cy="132456"/>
            </a:xfrm>
            <a:custGeom>
              <a:avLst/>
              <a:gdLst/>
              <a:ahLst/>
              <a:cxnLst/>
              <a:rect l="l" t="t" r="r" b="b"/>
              <a:pathLst>
                <a:path w="18278" h="3539" extrusionOk="0">
                  <a:moveTo>
                    <a:pt x="1" y="1"/>
                  </a:moveTo>
                  <a:lnTo>
                    <a:pt x="1" y="1"/>
                  </a:lnTo>
                  <a:cubicBezTo>
                    <a:pt x="1233" y="1488"/>
                    <a:pt x="3541" y="3349"/>
                    <a:pt x="8793" y="3524"/>
                  </a:cubicBezTo>
                  <a:cubicBezTo>
                    <a:pt x="9085" y="3534"/>
                    <a:pt x="9369" y="3538"/>
                    <a:pt x="9644" y="3538"/>
                  </a:cubicBezTo>
                  <a:cubicBezTo>
                    <a:pt x="16373" y="3538"/>
                    <a:pt x="18277" y="770"/>
                    <a:pt x="18277" y="770"/>
                  </a:cubicBezTo>
                  <a:lnTo>
                    <a:pt x="18277" y="770"/>
                  </a:lnTo>
                  <a:cubicBezTo>
                    <a:pt x="18277" y="770"/>
                    <a:pt x="15184" y="2419"/>
                    <a:pt x="9435" y="2640"/>
                  </a:cubicBezTo>
                  <a:cubicBezTo>
                    <a:pt x="9224" y="2648"/>
                    <a:pt x="9015" y="2652"/>
                    <a:pt x="8809" y="2652"/>
                  </a:cubicBezTo>
                  <a:cubicBezTo>
                    <a:pt x="3421" y="2652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69B7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32"/>
            <p:cNvSpPr/>
            <p:nvPr/>
          </p:nvSpPr>
          <p:spPr>
            <a:xfrm>
              <a:off x="2891402" y="4287602"/>
              <a:ext cx="192639" cy="91847"/>
            </a:xfrm>
            <a:custGeom>
              <a:avLst/>
              <a:gdLst/>
              <a:ahLst/>
              <a:cxnLst/>
              <a:rect l="l" t="t" r="r" b="b"/>
              <a:pathLst>
                <a:path w="5147" h="2454" extrusionOk="0">
                  <a:moveTo>
                    <a:pt x="773" y="577"/>
                  </a:moveTo>
                  <a:lnTo>
                    <a:pt x="4111" y="749"/>
                  </a:lnTo>
                  <a:lnTo>
                    <a:pt x="3938" y="1875"/>
                  </a:lnTo>
                  <a:lnTo>
                    <a:pt x="888" y="1752"/>
                  </a:lnTo>
                  <a:lnTo>
                    <a:pt x="773" y="577"/>
                  </a:lnTo>
                  <a:close/>
                  <a:moveTo>
                    <a:pt x="1" y="1"/>
                  </a:moveTo>
                  <a:lnTo>
                    <a:pt x="196" y="2180"/>
                  </a:lnTo>
                  <a:lnTo>
                    <a:pt x="4802" y="2454"/>
                  </a:lnTo>
                  <a:lnTo>
                    <a:pt x="5147" y="30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2E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32"/>
            <p:cNvSpPr/>
            <p:nvPr/>
          </p:nvSpPr>
          <p:spPr>
            <a:xfrm>
              <a:off x="2666718" y="3172303"/>
              <a:ext cx="712657" cy="643790"/>
            </a:xfrm>
            <a:custGeom>
              <a:avLst/>
              <a:gdLst/>
              <a:ahLst/>
              <a:cxnLst/>
              <a:rect l="l" t="t" r="r" b="b"/>
              <a:pathLst>
                <a:path w="19041" h="17201" extrusionOk="0">
                  <a:moveTo>
                    <a:pt x="8482" y="0"/>
                  </a:moveTo>
                  <a:cubicBezTo>
                    <a:pt x="5842" y="0"/>
                    <a:pt x="4427" y="1330"/>
                    <a:pt x="4427" y="1330"/>
                  </a:cubicBezTo>
                  <a:cubicBezTo>
                    <a:pt x="4427" y="1330"/>
                    <a:pt x="2331" y="3015"/>
                    <a:pt x="1371" y="7270"/>
                  </a:cubicBezTo>
                  <a:cubicBezTo>
                    <a:pt x="414" y="11529"/>
                    <a:pt x="0" y="14549"/>
                    <a:pt x="1437" y="14632"/>
                  </a:cubicBezTo>
                  <a:cubicBezTo>
                    <a:pt x="1463" y="14634"/>
                    <a:pt x="1489" y="14634"/>
                    <a:pt x="1514" y="14634"/>
                  </a:cubicBezTo>
                  <a:cubicBezTo>
                    <a:pt x="1789" y="14634"/>
                    <a:pt x="2025" y="14557"/>
                    <a:pt x="2218" y="14426"/>
                  </a:cubicBezTo>
                  <a:cubicBezTo>
                    <a:pt x="2305" y="15851"/>
                    <a:pt x="3338" y="16937"/>
                    <a:pt x="4295" y="16966"/>
                  </a:cubicBezTo>
                  <a:cubicBezTo>
                    <a:pt x="4309" y="16967"/>
                    <a:pt x="4323" y="16967"/>
                    <a:pt x="4337" y="16967"/>
                  </a:cubicBezTo>
                  <a:cubicBezTo>
                    <a:pt x="5026" y="16967"/>
                    <a:pt x="5107" y="16408"/>
                    <a:pt x="5338" y="15963"/>
                  </a:cubicBezTo>
                  <a:cubicBezTo>
                    <a:pt x="5746" y="16509"/>
                    <a:pt x="6451" y="17000"/>
                    <a:pt x="7471" y="17000"/>
                  </a:cubicBezTo>
                  <a:cubicBezTo>
                    <a:pt x="8348" y="17000"/>
                    <a:pt x="8921" y="16629"/>
                    <a:pt x="9255" y="16175"/>
                  </a:cubicBezTo>
                  <a:cubicBezTo>
                    <a:pt x="9504" y="16708"/>
                    <a:pt x="9915" y="17171"/>
                    <a:pt x="10431" y="17198"/>
                  </a:cubicBezTo>
                  <a:cubicBezTo>
                    <a:pt x="10444" y="17199"/>
                    <a:pt x="10457" y="17199"/>
                    <a:pt x="10469" y="17199"/>
                  </a:cubicBezTo>
                  <a:cubicBezTo>
                    <a:pt x="11090" y="17199"/>
                    <a:pt x="11815" y="16579"/>
                    <a:pt x="12266" y="15930"/>
                  </a:cubicBezTo>
                  <a:cubicBezTo>
                    <a:pt x="12619" y="16579"/>
                    <a:pt x="13340" y="17200"/>
                    <a:pt x="14487" y="17200"/>
                  </a:cubicBezTo>
                  <a:cubicBezTo>
                    <a:pt x="14522" y="17200"/>
                    <a:pt x="14558" y="17200"/>
                    <a:pt x="14594" y="17198"/>
                  </a:cubicBezTo>
                  <a:cubicBezTo>
                    <a:pt x="16193" y="17145"/>
                    <a:pt x="16733" y="15169"/>
                    <a:pt x="16617" y="13642"/>
                  </a:cubicBezTo>
                  <a:lnTo>
                    <a:pt x="16617" y="13642"/>
                  </a:lnTo>
                  <a:cubicBezTo>
                    <a:pt x="16717" y="13662"/>
                    <a:pt x="16820" y="13673"/>
                    <a:pt x="16925" y="13673"/>
                  </a:cubicBezTo>
                  <a:cubicBezTo>
                    <a:pt x="17096" y="13673"/>
                    <a:pt x="17274" y="13643"/>
                    <a:pt x="17455" y="13575"/>
                  </a:cubicBezTo>
                  <a:cubicBezTo>
                    <a:pt x="19041" y="12986"/>
                    <a:pt x="16027" y="2306"/>
                    <a:pt x="12017" y="724"/>
                  </a:cubicBezTo>
                  <a:cubicBezTo>
                    <a:pt x="10668" y="193"/>
                    <a:pt x="9486" y="0"/>
                    <a:pt x="8482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32"/>
            <p:cNvSpPr/>
            <p:nvPr/>
          </p:nvSpPr>
          <p:spPr>
            <a:xfrm>
              <a:off x="2787650" y="3182372"/>
              <a:ext cx="417841" cy="292795"/>
            </a:xfrm>
            <a:custGeom>
              <a:avLst/>
              <a:gdLst/>
              <a:ahLst/>
              <a:cxnLst/>
              <a:rect l="l" t="t" r="r" b="b"/>
              <a:pathLst>
                <a:path w="11164" h="7823" extrusionOk="0">
                  <a:moveTo>
                    <a:pt x="5806" y="1"/>
                  </a:moveTo>
                  <a:cubicBezTo>
                    <a:pt x="5174" y="1"/>
                    <a:pt x="4512" y="70"/>
                    <a:pt x="3875" y="223"/>
                  </a:cubicBezTo>
                  <a:cubicBezTo>
                    <a:pt x="3829" y="232"/>
                    <a:pt x="3786" y="243"/>
                    <a:pt x="3743" y="256"/>
                  </a:cubicBezTo>
                  <a:cubicBezTo>
                    <a:pt x="3418" y="339"/>
                    <a:pt x="3103" y="441"/>
                    <a:pt x="2802" y="574"/>
                  </a:cubicBezTo>
                  <a:cubicBezTo>
                    <a:pt x="2756" y="590"/>
                    <a:pt x="2713" y="610"/>
                    <a:pt x="2670" y="630"/>
                  </a:cubicBezTo>
                  <a:cubicBezTo>
                    <a:pt x="2143" y="868"/>
                    <a:pt x="1660" y="1177"/>
                    <a:pt x="1252" y="1574"/>
                  </a:cubicBezTo>
                  <a:cubicBezTo>
                    <a:pt x="548" y="2263"/>
                    <a:pt x="60" y="3157"/>
                    <a:pt x="8" y="4151"/>
                  </a:cubicBezTo>
                  <a:cubicBezTo>
                    <a:pt x="1" y="4213"/>
                    <a:pt x="1" y="4279"/>
                    <a:pt x="1" y="4345"/>
                  </a:cubicBezTo>
                  <a:cubicBezTo>
                    <a:pt x="1" y="4591"/>
                    <a:pt x="28" y="4839"/>
                    <a:pt x="83" y="5091"/>
                  </a:cubicBezTo>
                  <a:cubicBezTo>
                    <a:pt x="460" y="6818"/>
                    <a:pt x="2181" y="7823"/>
                    <a:pt x="5624" y="7823"/>
                  </a:cubicBezTo>
                  <a:cubicBezTo>
                    <a:pt x="5786" y="7823"/>
                    <a:pt x="5951" y="7820"/>
                    <a:pt x="6120" y="7816"/>
                  </a:cubicBezTo>
                  <a:cubicBezTo>
                    <a:pt x="8998" y="7740"/>
                    <a:pt x="10177" y="6581"/>
                    <a:pt x="10647" y="5478"/>
                  </a:cubicBezTo>
                  <a:cubicBezTo>
                    <a:pt x="10681" y="5402"/>
                    <a:pt x="10710" y="5329"/>
                    <a:pt x="10733" y="5253"/>
                  </a:cubicBezTo>
                  <a:cubicBezTo>
                    <a:pt x="10826" y="4988"/>
                    <a:pt x="10879" y="4733"/>
                    <a:pt x="10912" y="4501"/>
                  </a:cubicBezTo>
                  <a:cubicBezTo>
                    <a:pt x="11164" y="2577"/>
                    <a:pt x="9909" y="1203"/>
                    <a:pt x="8309" y="511"/>
                  </a:cubicBezTo>
                  <a:cubicBezTo>
                    <a:pt x="8266" y="495"/>
                    <a:pt x="8220" y="475"/>
                    <a:pt x="8174" y="455"/>
                  </a:cubicBezTo>
                  <a:cubicBezTo>
                    <a:pt x="8044" y="402"/>
                    <a:pt x="7909" y="352"/>
                    <a:pt x="7773" y="309"/>
                  </a:cubicBezTo>
                  <a:cubicBezTo>
                    <a:pt x="7667" y="272"/>
                    <a:pt x="7558" y="243"/>
                    <a:pt x="7452" y="213"/>
                  </a:cubicBezTo>
                  <a:cubicBezTo>
                    <a:pt x="6985" y="90"/>
                    <a:pt x="6511" y="18"/>
                    <a:pt x="6048" y="4"/>
                  </a:cubicBezTo>
                  <a:cubicBezTo>
                    <a:pt x="5968" y="2"/>
                    <a:pt x="5887" y="1"/>
                    <a:pt x="5806" y="1"/>
                  </a:cubicBezTo>
                  <a:close/>
                </a:path>
              </a:pathLst>
            </a:custGeom>
            <a:solidFill>
              <a:srgbClr val="EDB5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32"/>
            <p:cNvSpPr/>
            <p:nvPr/>
          </p:nvSpPr>
          <p:spPr>
            <a:xfrm>
              <a:off x="2924751" y="3176645"/>
              <a:ext cx="153827" cy="114715"/>
            </a:xfrm>
            <a:custGeom>
              <a:avLst/>
              <a:gdLst/>
              <a:ahLst/>
              <a:cxnLst/>
              <a:rect l="l" t="t" r="r" b="b"/>
              <a:pathLst>
                <a:path w="4110" h="3065" extrusionOk="0">
                  <a:moveTo>
                    <a:pt x="2193" y="0"/>
                  </a:moveTo>
                  <a:cubicBezTo>
                    <a:pt x="1043" y="0"/>
                    <a:pt x="108" y="401"/>
                    <a:pt x="80" y="409"/>
                  </a:cubicBezTo>
                  <a:cubicBezTo>
                    <a:pt x="1" y="717"/>
                    <a:pt x="24" y="1071"/>
                    <a:pt x="103" y="1366"/>
                  </a:cubicBezTo>
                  <a:cubicBezTo>
                    <a:pt x="246" y="1883"/>
                    <a:pt x="587" y="2329"/>
                    <a:pt x="1010" y="2654"/>
                  </a:cubicBezTo>
                  <a:cubicBezTo>
                    <a:pt x="1311" y="2886"/>
                    <a:pt x="1678" y="3064"/>
                    <a:pt x="2050" y="3064"/>
                  </a:cubicBezTo>
                  <a:cubicBezTo>
                    <a:pt x="2125" y="3064"/>
                    <a:pt x="2200" y="3057"/>
                    <a:pt x="2275" y="3042"/>
                  </a:cubicBezTo>
                  <a:cubicBezTo>
                    <a:pt x="2381" y="3018"/>
                    <a:pt x="2507" y="2953"/>
                    <a:pt x="2514" y="2846"/>
                  </a:cubicBezTo>
                  <a:cubicBezTo>
                    <a:pt x="2520" y="2720"/>
                    <a:pt x="2378" y="2651"/>
                    <a:pt x="2275" y="2585"/>
                  </a:cubicBezTo>
                  <a:cubicBezTo>
                    <a:pt x="2017" y="2429"/>
                    <a:pt x="1855" y="2124"/>
                    <a:pt x="1868" y="1823"/>
                  </a:cubicBezTo>
                  <a:cubicBezTo>
                    <a:pt x="1872" y="1737"/>
                    <a:pt x="1891" y="1648"/>
                    <a:pt x="1938" y="1578"/>
                  </a:cubicBezTo>
                  <a:cubicBezTo>
                    <a:pt x="2067" y="1389"/>
                    <a:pt x="2332" y="1386"/>
                    <a:pt x="2560" y="1386"/>
                  </a:cubicBezTo>
                  <a:cubicBezTo>
                    <a:pt x="2977" y="1383"/>
                    <a:pt x="3414" y="1303"/>
                    <a:pt x="3742" y="1041"/>
                  </a:cubicBezTo>
                  <a:cubicBezTo>
                    <a:pt x="3924" y="896"/>
                    <a:pt x="4060" y="684"/>
                    <a:pt x="4110" y="462"/>
                  </a:cubicBezTo>
                  <a:cubicBezTo>
                    <a:pt x="3480" y="114"/>
                    <a:pt x="2806" y="0"/>
                    <a:pt x="2193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32"/>
            <p:cNvSpPr/>
            <p:nvPr/>
          </p:nvSpPr>
          <p:spPr>
            <a:xfrm>
              <a:off x="2875682" y="3309667"/>
              <a:ext cx="49217" cy="27958"/>
            </a:xfrm>
            <a:custGeom>
              <a:avLst/>
              <a:gdLst/>
              <a:ahLst/>
              <a:cxnLst/>
              <a:rect l="l" t="t" r="r" b="b"/>
              <a:pathLst>
                <a:path w="1315" h="747" extrusionOk="0">
                  <a:moveTo>
                    <a:pt x="858" y="1"/>
                  </a:moveTo>
                  <a:cubicBezTo>
                    <a:pt x="647" y="1"/>
                    <a:pt x="412" y="59"/>
                    <a:pt x="268" y="157"/>
                  </a:cubicBezTo>
                  <a:cubicBezTo>
                    <a:pt x="116" y="259"/>
                    <a:pt x="4" y="432"/>
                    <a:pt x="0" y="614"/>
                  </a:cubicBezTo>
                  <a:cubicBezTo>
                    <a:pt x="0" y="637"/>
                    <a:pt x="0" y="663"/>
                    <a:pt x="13" y="686"/>
                  </a:cubicBezTo>
                  <a:cubicBezTo>
                    <a:pt x="30" y="713"/>
                    <a:pt x="63" y="726"/>
                    <a:pt x="93" y="736"/>
                  </a:cubicBezTo>
                  <a:cubicBezTo>
                    <a:pt x="122" y="743"/>
                    <a:pt x="150" y="746"/>
                    <a:pt x="179" y="746"/>
                  </a:cubicBezTo>
                  <a:cubicBezTo>
                    <a:pt x="391" y="746"/>
                    <a:pt x="589" y="570"/>
                    <a:pt x="805" y="518"/>
                  </a:cubicBezTo>
                  <a:cubicBezTo>
                    <a:pt x="895" y="498"/>
                    <a:pt x="990" y="498"/>
                    <a:pt x="1083" y="475"/>
                  </a:cubicBezTo>
                  <a:cubicBezTo>
                    <a:pt x="1173" y="452"/>
                    <a:pt x="1265" y="392"/>
                    <a:pt x="1288" y="302"/>
                  </a:cubicBezTo>
                  <a:cubicBezTo>
                    <a:pt x="1315" y="186"/>
                    <a:pt x="1219" y="70"/>
                    <a:pt x="1106" y="34"/>
                  </a:cubicBezTo>
                  <a:cubicBezTo>
                    <a:pt x="1034" y="12"/>
                    <a:pt x="948" y="1"/>
                    <a:pt x="858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32"/>
            <p:cNvSpPr/>
            <p:nvPr/>
          </p:nvSpPr>
          <p:spPr>
            <a:xfrm>
              <a:off x="3073342" y="3312212"/>
              <a:ext cx="53222" cy="31739"/>
            </a:xfrm>
            <a:custGeom>
              <a:avLst/>
              <a:gdLst/>
              <a:ahLst/>
              <a:cxnLst/>
              <a:rect l="l" t="t" r="r" b="b"/>
              <a:pathLst>
                <a:path w="1422" h="848" extrusionOk="0">
                  <a:moveTo>
                    <a:pt x="541" y="1"/>
                  </a:moveTo>
                  <a:cubicBezTo>
                    <a:pt x="442" y="1"/>
                    <a:pt x="338" y="21"/>
                    <a:pt x="226" y="66"/>
                  </a:cubicBezTo>
                  <a:cubicBezTo>
                    <a:pt x="117" y="109"/>
                    <a:pt x="1" y="205"/>
                    <a:pt x="24" y="320"/>
                  </a:cubicBezTo>
                  <a:cubicBezTo>
                    <a:pt x="40" y="390"/>
                    <a:pt x="104" y="439"/>
                    <a:pt x="163" y="479"/>
                  </a:cubicBezTo>
                  <a:cubicBezTo>
                    <a:pt x="415" y="642"/>
                    <a:pt x="700" y="761"/>
                    <a:pt x="991" y="827"/>
                  </a:cubicBezTo>
                  <a:cubicBezTo>
                    <a:pt x="1041" y="838"/>
                    <a:pt x="1096" y="847"/>
                    <a:pt x="1149" y="847"/>
                  </a:cubicBezTo>
                  <a:cubicBezTo>
                    <a:pt x="1218" y="847"/>
                    <a:pt x="1283" y="832"/>
                    <a:pt x="1332" y="787"/>
                  </a:cubicBezTo>
                  <a:cubicBezTo>
                    <a:pt x="1415" y="711"/>
                    <a:pt x="1422" y="578"/>
                    <a:pt x="1372" y="479"/>
                  </a:cubicBezTo>
                  <a:cubicBezTo>
                    <a:pt x="1325" y="380"/>
                    <a:pt x="1240" y="304"/>
                    <a:pt x="1150" y="241"/>
                  </a:cubicBezTo>
                  <a:cubicBezTo>
                    <a:pt x="952" y="97"/>
                    <a:pt x="759" y="1"/>
                    <a:pt x="541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32"/>
            <p:cNvSpPr/>
            <p:nvPr/>
          </p:nvSpPr>
          <p:spPr>
            <a:xfrm>
              <a:off x="3074241" y="3387668"/>
              <a:ext cx="36941" cy="36941"/>
            </a:xfrm>
            <a:custGeom>
              <a:avLst/>
              <a:gdLst/>
              <a:ahLst/>
              <a:cxnLst/>
              <a:rect l="l" t="t" r="r" b="b"/>
              <a:pathLst>
                <a:path w="987" h="987" extrusionOk="0">
                  <a:moveTo>
                    <a:pt x="493" y="0"/>
                  </a:moveTo>
                  <a:cubicBezTo>
                    <a:pt x="222" y="0"/>
                    <a:pt x="0" y="222"/>
                    <a:pt x="0" y="494"/>
                  </a:cubicBezTo>
                  <a:cubicBezTo>
                    <a:pt x="0" y="765"/>
                    <a:pt x="222" y="986"/>
                    <a:pt x="493" y="986"/>
                  </a:cubicBezTo>
                  <a:cubicBezTo>
                    <a:pt x="768" y="986"/>
                    <a:pt x="987" y="765"/>
                    <a:pt x="987" y="494"/>
                  </a:cubicBezTo>
                  <a:cubicBezTo>
                    <a:pt x="987" y="222"/>
                    <a:pt x="768" y="0"/>
                    <a:pt x="493" y="0"/>
                  </a:cubicBezTo>
                  <a:close/>
                </a:path>
              </a:pathLst>
            </a:custGeom>
            <a:solidFill>
              <a:srgbClr val="E590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32"/>
            <p:cNvSpPr/>
            <p:nvPr/>
          </p:nvSpPr>
          <p:spPr>
            <a:xfrm>
              <a:off x="2889643" y="3390101"/>
              <a:ext cx="37016" cy="37016"/>
            </a:xfrm>
            <a:custGeom>
              <a:avLst/>
              <a:gdLst/>
              <a:ahLst/>
              <a:cxnLst/>
              <a:rect l="l" t="t" r="r" b="b"/>
              <a:pathLst>
                <a:path w="989" h="989" extrusionOk="0">
                  <a:moveTo>
                    <a:pt x="495" y="1"/>
                  </a:moveTo>
                  <a:cubicBezTo>
                    <a:pt x="223" y="1"/>
                    <a:pt x="1" y="220"/>
                    <a:pt x="1" y="495"/>
                  </a:cubicBezTo>
                  <a:cubicBezTo>
                    <a:pt x="1" y="766"/>
                    <a:pt x="223" y="988"/>
                    <a:pt x="495" y="988"/>
                  </a:cubicBezTo>
                  <a:cubicBezTo>
                    <a:pt x="769" y="988"/>
                    <a:pt x="988" y="766"/>
                    <a:pt x="988" y="495"/>
                  </a:cubicBezTo>
                  <a:cubicBezTo>
                    <a:pt x="988" y="220"/>
                    <a:pt x="769" y="1"/>
                    <a:pt x="495" y="1"/>
                  </a:cubicBezTo>
                  <a:close/>
                </a:path>
              </a:pathLst>
            </a:custGeom>
            <a:solidFill>
              <a:srgbClr val="E590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32"/>
            <p:cNvSpPr/>
            <p:nvPr/>
          </p:nvSpPr>
          <p:spPr>
            <a:xfrm>
              <a:off x="2975205" y="3347095"/>
              <a:ext cx="57676" cy="69727"/>
            </a:xfrm>
            <a:custGeom>
              <a:avLst/>
              <a:gdLst/>
              <a:ahLst/>
              <a:cxnLst/>
              <a:rect l="l" t="t" r="r" b="b"/>
              <a:pathLst>
                <a:path w="1541" h="1863" extrusionOk="0">
                  <a:moveTo>
                    <a:pt x="405" y="1"/>
                  </a:moveTo>
                  <a:cubicBezTo>
                    <a:pt x="382" y="1"/>
                    <a:pt x="360" y="14"/>
                    <a:pt x="354" y="44"/>
                  </a:cubicBezTo>
                  <a:cubicBezTo>
                    <a:pt x="238" y="624"/>
                    <a:pt x="123" y="1203"/>
                    <a:pt x="7" y="1783"/>
                  </a:cubicBezTo>
                  <a:cubicBezTo>
                    <a:pt x="0" y="1818"/>
                    <a:pt x="22" y="1862"/>
                    <a:pt x="60" y="1862"/>
                  </a:cubicBezTo>
                  <a:cubicBezTo>
                    <a:pt x="61" y="1862"/>
                    <a:pt x="62" y="1862"/>
                    <a:pt x="63" y="1862"/>
                  </a:cubicBezTo>
                  <a:cubicBezTo>
                    <a:pt x="530" y="1829"/>
                    <a:pt x="997" y="1796"/>
                    <a:pt x="1461" y="1763"/>
                  </a:cubicBezTo>
                  <a:cubicBezTo>
                    <a:pt x="1536" y="1756"/>
                    <a:pt x="1540" y="1640"/>
                    <a:pt x="1464" y="1640"/>
                  </a:cubicBezTo>
                  <a:cubicBezTo>
                    <a:pt x="1463" y="1640"/>
                    <a:pt x="1462" y="1640"/>
                    <a:pt x="1461" y="1640"/>
                  </a:cubicBezTo>
                  <a:cubicBezTo>
                    <a:pt x="1022" y="1671"/>
                    <a:pt x="581" y="1703"/>
                    <a:pt x="139" y="1734"/>
                  </a:cubicBezTo>
                  <a:lnTo>
                    <a:pt x="139" y="1734"/>
                  </a:lnTo>
                  <a:cubicBezTo>
                    <a:pt x="249" y="1181"/>
                    <a:pt x="360" y="629"/>
                    <a:pt x="470" y="77"/>
                  </a:cubicBezTo>
                  <a:cubicBezTo>
                    <a:pt x="480" y="31"/>
                    <a:pt x="441" y="1"/>
                    <a:pt x="405" y="1"/>
                  </a:cubicBezTo>
                  <a:close/>
                </a:path>
              </a:pathLst>
            </a:custGeom>
            <a:solidFill>
              <a:srgbClr val="082F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32"/>
            <p:cNvSpPr/>
            <p:nvPr/>
          </p:nvSpPr>
          <p:spPr>
            <a:xfrm>
              <a:off x="3093554" y="3197493"/>
              <a:ext cx="119057" cy="192415"/>
            </a:xfrm>
            <a:custGeom>
              <a:avLst/>
              <a:gdLst/>
              <a:ahLst/>
              <a:cxnLst/>
              <a:rect l="l" t="t" r="r" b="b"/>
              <a:pathLst>
                <a:path w="3181" h="5141" extrusionOk="0">
                  <a:moveTo>
                    <a:pt x="1" y="1"/>
                  </a:moveTo>
                  <a:cubicBezTo>
                    <a:pt x="123" y="488"/>
                    <a:pt x="514" y="1597"/>
                    <a:pt x="1713" y="1922"/>
                  </a:cubicBezTo>
                  <a:cubicBezTo>
                    <a:pt x="1713" y="1922"/>
                    <a:pt x="1169" y="4170"/>
                    <a:pt x="2537" y="5141"/>
                  </a:cubicBezTo>
                  <a:cubicBezTo>
                    <a:pt x="2554" y="5098"/>
                    <a:pt x="3180" y="3554"/>
                    <a:pt x="2497" y="2005"/>
                  </a:cubicBezTo>
                  <a:cubicBezTo>
                    <a:pt x="2054" y="1001"/>
                    <a:pt x="47" y="21"/>
                    <a:pt x="1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32"/>
            <p:cNvSpPr/>
            <p:nvPr/>
          </p:nvSpPr>
          <p:spPr>
            <a:xfrm>
              <a:off x="2783084" y="3204305"/>
              <a:ext cx="104535" cy="133279"/>
            </a:xfrm>
            <a:custGeom>
              <a:avLst/>
              <a:gdLst/>
              <a:ahLst/>
              <a:cxnLst/>
              <a:rect l="l" t="t" r="r" b="b"/>
              <a:pathLst>
                <a:path w="2793" h="3561" extrusionOk="0">
                  <a:moveTo>
                    <a:pt x="2792" y="1"/>
                  </a:moveTo>
                  <a:cubicBezTo>
                    <a:pt x="2265" y="236"/>
                    <a:pt x="1712" y="525"/>
                    <a:pt x="1309" y="918"/>
                  </a:cubicBezTo>
                  <a:cubicBezTo>
                    <a:pt x="603" y="1610"/>
                    <a:pt x="57" y="2567"/>
                    <a:pt x="0" y="3561"/>
                  </a:cubicBezTo>
                  <a:cubicBezTo>
                    <a:pt x="1649" y="2842"/>
                    <a:pt x="2504" y="1017"/>
                    <a:pt x="2792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32"/>
            <p:cNvSpPr/>
            <p:nvPr/>
          </p:nvSpPr>
          <p:spPr>
            <a:xfrm>
              <a:off x="2806252" y="3413157"/>
              <a:ext cx="363421" cy="97573"/>
            </a:xfrm>
            <a:custGeom>
              <a:avLst/>
              <a:gdLst/>
              <a:ahLst/>
              <a:cxnLst/>
              <a:rect l="l" t="t" r="r" b="b"/>
              <a:pathLst>
                <a:path w="9710" h="2607" extrusionOk="0">
                  <a:moveTo>
                    <a:pt x="0" y="1"/>
                  </a:moveTo>
                  <a:lnTo>
                    <a:pt x="1911" y="2607"/>
                  </a:lnTo>
                  <a:lnTo>
                    <a:pt x="8226" y="2309"/>
                  </a:lnTo>
                  <a:cubicBezTo>
                    <a:pt x="8226" y="2309"/>
                    <a:pt x="9409" y="1369"/>
                    <a:pt x="9710" y="57"/>
                  </a:cubicBezTo>
                  <a:lnTo>
                    <a:pt x="9710" y="57"/>
                  </a:lnTo>
                  <a:cubicBezTo>
                    <a:pt x="9214" y="467"/>
                    <a:pt x="8743" y="602"/>
                    <a:pt x="8225" y="602"/>
                  </a:cubicBezTo>
                  <a:cubicBezTo>
                    <a:pt x="7577" y="602"/>
                    <a:pt x="6855" y="392"/>
                    <a:pt x="5912" y="243"/>
                  </a:cubicBezTo>
                  <a:cubicBezTo>
                    <a:pt x="5716" y="212"/>
                    <a:pt x="5520" y="198"/>
                    <a:pt x="5325" y="198"/>
                  </a:cubicBezTo>
                  <a:cubicBezTo>
                    <a:pt x="3834" y="198"/>
                    <a:pt x="2419" y="992"/>
                    <a:pt x="1538" y="994"/>
                  </a:cubicBezTo>
                  <a:cubicBezTo>
                    <a:pt x="1537" y="994"/>
                    <a:pt x="1536" y="994"/>
                    <a:pt x="1534" y="994"/>
                  </a:cubicBezTo>
                  <a:cubicBezTo>
                    <a:pt x="899" y="994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32"/>
            <p:cNvSpPr/>
            <p:nvPr/>
          </p:nvSpPr>
          <p:spPr>
            <a:xfrm>
              <a:off x="3066194" y="3361131"/>
              <a:ext cx="15982" cy="25076"/>
            </a:xfrm>
            <a:custGeom>
              <a:avLst/>
              <a:gdLst/>
              <a:ahLst/>
              <a:cxnLst/>
              <a:rect l="l" t="t" r="r" b="b"/>
              <a:pathLst>
                <a:path w="427" h="670" extrusionOk="0">
                  <a:moveTo>
                    <a:pt x="211" y="0"/>
                  </a:moveTo>
                  <a:cubicBezTo>
                    <a:pt x="96" y="0"/>
                    <a:pt x="0" y="153"/>
                    <a:pt x="0" y="335"/>
                  </a:cubicBezTo>
                  <a:cubicBezTo>
                    <a:pt x="0" y="520"/>
                    <a:pt x="96" y="669"/>
                    <a:pt x="211" y="669"/>
                  </a:cubicBezTo>
                  <a:cubicBezTo>
                    <a:pt x="331" y="669"/>
                    <a:pt x="427" y="520"/>
                    <a:pt x="427" y="335"/>
                  </a:cubicBezTo>
                  <a:cubicBezTo>
                    <a:pt x="427" y="153"/>
                    <a:pt x="331" y="0"/>
                    <a:pt x="211" y="0"/>
                  </a:cubicBezTo>
                  <a:close/>
                </a:path>
              </a:pathLst>
            </a:custGeom>
            <a:solidFill>
              <a:srgbClr val="082F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32"/>
            <p:cNvSpPr/>
            <p:nvPr/>
          </p:nvSpPr>
          <p:spPr>
            <a:xfrm>
              <a:off x="2904689" y="3358885"/>
              <a:ext cx="15869" cy="25076"/>
            </a:xfrm>
            <a:custGeom>
              <a:avLst/>
              <a:gdLst/>
              <a:ahLst/>
              <a:cxnLst/>
              <a:rect l="l" t="t" r="r" b="b"/>
              <a:pathLst>
                <a:path w="424" h="670" extrusionOk="0">
                  <a:moveTo>
                    <a:pt x="212" y="0"/>
                  </a:moveTo>
                  <a:cubicBezTo>
                    <a:pt x="93" y="0"/>
                    <a:pt x="0" y="150"/>
                    <a:pt x="0" y="335"/>
                  </a:cubicBezTo>
                  <a:cubicBezTo>
                    <a:pt x="0" y="517"/>
                    <a:pt x="93" y="670"/>
                    <a:pt x="212" y="670"/>
                  </a:cubicBezTo>
                  <a:cubicBezTo>
                    <a:pt x="328" y="670"/>
                    <a:pt x="424" y="517"/>
                    <a:pt x="424" y="335"/>
                  </a:cubicBezTo>
                  <a:cubicBezTo>
                    <a:pt x="424" y="150"/>
                    <a:pt x="328" y="0"/>
                    <a:pt x="212" y="0"/>
                  </a:cubicBezTo>
                  <a:close/>
                </a:path>
              </a:pathLst>
            </a:custGeom>
            <a:solidFill>
              <a:srgbClr val="082F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32"/>
            <p:cNvSpPr/>
            <p:nvPr/>
          </p:nvSpPr>
          <p:spPr>
            <a:xfrm>
              <a:off x="2970376" y="3433481"/>
              <a:ext cx="66434" cy="12501"/>
            </a:xfrm>
            <a:custGeom>
              <a:avLst/>
              <a:gdLst/>
              <a:ahLst/>
              <a:cxnLst/>
              <a:rect l="l" t="t" r="r" b="b"/>
              <a:pathLst>
                <a:path w="1775" h="334" extrusionOk="0">
                  <a:moveTo>
                    <a:pt x="1775" y="1"/>
                  </a:moveTo>
                  <a:cubicBezTo>
                    <a:pt x="1619" y="37"/>
                    <a:pt x="1477" y="84"/>
                    <a:pt x="1328" y="114"/>
                  </a:cubicBezTo>
                  <a:cubicBezTo>
                    <a:pt x="1182" y="147"/>
                    <a:pt x="1033" y="164"/>
                    <a:pt x="888" y="173"/>
                  </a:cubicBezTo>
                  <a:cubicBezTo>
                    <a:pt x="856" y="175"/>
                    <a:pt x="825" y="175"/>
                    <a:pt x="793" y="175"/>
                  </a:cubicBezTo>
                  <a:cubicBezTo>
                    <a:pt x="676" y="175"/>
                    <a:pt x="561" y="166"/>
                    <a:pt x="444" y="153"/>
                  </a:cubicBezTo>
                  <a:cubicBezTo>
                    <a:pt x="295" y="133"/>
                    <a:pt x="149" y="100"/>
                    <a:pt x="0" y="51"/>
                  </a:cubicBezTo>
                  <a:lnTo>
                    <a:pt x="0" y="51"/>
                  </a:lnTo>
                  <a:cubicBezTo>
                    <a:pt x="116" y="160"/>
                    <a:pt x="265" y="230"/>
                    <a:pt x="417" y="276"/>
                  </a:cubicBezTo>
                  <a:cubicBezTo>
                    <a:pt x="549" y="316"/>
                    <a:pt x="687" y="333"/>
                    <a:pt x="827" y="333"/>
                  </a:cubicBezTo>
                  <a:cubicBezTo>
                    <a:pt x="849" y="333"/>
                    <a:pt x="872" y="333"/>
                    <a:pt x="894" y="332"/>
                  </a:cubicBezTo>
                  <a:cubicBezTo>
                    <a:pt x="1056" y="323"/>
                    <a:pt x="1215" y="296"/>
                    <a:pt x="1365" y="236"/>
                  </a:cubicBezTo>
                  <a:cubicBezTo>
                    <a:pt x="1513" y="180"/>
                    <a:pt x="1652" y="100"/>
                    <a:pt x="1775" y="1"/>
                  </a:cubicBezTo>
                  <a:close/>
                </a:path>
              </a:pathLst>
            </a:custGeom>
            <a:solidFill>
              <a:srgbClr val="082F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32"/>
            <p:cNvSpPr/>
            <p:nvPr/>
          </p:nvSpPr>
          <p:spPr>
            <a:xfrm>
              <a:off x="2941369" y="3207898"/>
              <a:ext cx="21933" cy="38475"/>
            </a:xfrm>
            <a:custGeom>
              <a:avLst/>
              <a:gdLst/>
              <a:ahLst/>
              <a:cxnLst/>
              <a:rect l="l" t="t" r="r" b="b"/>
              <a:pathLst>
                <a:path w="586" h="1028" extrusionOk="0">
                  <a:moveTo>
                    <a:pt x="123" y="1"/>
                  </a:moveTo>
                  <a:cubicBezTo>
                    <a:pt x="100" y="1"/>
                    <a:pt x="78" y="14"/>
                    <a:pt x="73" y="44"/>
                  </a:cubicBezTo>
                  <a:cubicBezTo>
                    <a:pt x="0" y="425"/>
                    <a:pt x="153" y="796"/>
                    <a:pt x="471" y="1018"/>
                  </a:cubicBezTo>
                  <a:cubicBezTo>
                    <a:pt x="481" y="1025"/>
                    <a:pt x="492" y="1028"/>
                    <a:pt x="502" y="1028"/>
                  </a:cubicBezTo>
                  <a:cubicBezTo>
                    <a:pt x="551" y="1028"/>
                    <a:pt x="585" y="950"/>
                    <a:pt x="530" y="912"/>
                  </a:cubicBezTo>
                  <a:cubicBezTo>
                    <a:pt x="262" y="723"/>
                    <a:pt x="129" y="402"/>
                    <a:pt x="189" y="77"/>
                  </a:cubicBezTo>
                  <a:cubicBezTo>
                    <a:pt x="197" y="31"/>
                    <a:pt x="158" y="1"/>
                    <a:pt x="123" y="1"/>
                  </a:cubicBezTo>
                  <a:close/>
                </a:path>
              </a:pathLst>
            </a:custGeom>
            <a:solidFill>
              <a:srgbClr val="DADA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32"/>
            <p:cNvSpPr/>
            <p:nvPr/>
          </p:nvSpPr>
          <p:spPr>
            <a:xfrm>
              <a:off x="2956453" y="3210630"/>
              <a:ext cx="13960" cy="24852"/>
            </a:xfrm>
            <a:custGeom>
              <a:avLst/>
              <a:gdLst/>
              <a:ahLst/>
              <a:cxnLst/>
              <a:rect l="l" t="t" r="r" b="b"/>
              <a:pathLst>
                <a:path w="373" h="664" extrusionOk="0">
                  <a:moveTo>
                    <a:pt x="94" y="0"/>
                  </a:moveTo>
                  <a:cubicBezTo>
                    <a:pt x="70" y="0"/>
                    <a:pt x="47" y="13"/>
                    <a:pt x="41" y="44"/>
                  </a:cubicBezTo>
                  <a:cubicBezTo>
                    <a:pt x="1" y="269"/>
                    <a:pt x="71" y="491"/>
                    <a:pt x="239" y="647"/>
                  </a:cubicBezTo>
                  <a:cubicBezTo>
                    <a:pt x="253" y="658"/>
                    <a:pt x="267" y="663"/>
                    <a:pt x="281" y="663"/>
                  </a:cubicBezTo>
                  <a:cubicBezTo>
                    <a:pt x="330" y="663"/>
                    <a:pt x="372" y="602"/>
                    <a:pt x="326" y="561"/>
                  </a:cubicBezTo>
                  <a:cubicBezTo>
                    <a:pt x="190" y="438"/>
                    <a:pt x="123" y="260"/>
                    <a:pt x="160" y="78"/>
                  </a:cubicBezTo>
                  <a:cubicBezTo>
                    <a:pt x="168" y="30"/>
                    <a:pt x="130" y="0"/>
                    <a:pt x="94" y="0"/>
                  </a:cubicBezTo>
                  <a:close/>
                </a:path>
              </a:pathLst>
            </a:custGeom>
            <a:solidFill>
              <a:srgbClr val="DADA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32"/>
            <p:cNvSpPr/>
            <p:nvPr/>
          </p:nvSpPr>
          <p:spPr>
            <a:xfrm>
              <a:off x="3123796" y="3226463"/>
              <a:ext cx="18714" cy="18863"/>
            </a:xfrm>
            <a:custGeom>
              <a:avLst/>
              <a:gdLst/>
              <a:ahLst/>
              <a:cxnLst/>
              <a:rect l="l" t="t" r="r" b="b"/>
              <a:pathLst>
                <a:path w="500" h="504" extrusionOk="0">
                  <a:moveTo>
                    <a:pt x="81" y="1"/>
                  </a:moveTo>
                  <a:cubicBezTo>
                    <a:pt x="41" y="1"/>
                    <a:pt x="0" y="44"/>
                    <a:pt x="27" y="92"/>
                  </a:cubicBezTo>
                  <a:cubicBezTo>
                    <a:pt x="113" y="254"/>
                    <a:pt x="236" y="386"/>
                    <a:pt x="385" y="492"/>
                  </a:cubicBezTo>
                  <a:cubicBezTo>
                    <a:pt x="397" y="500"/>
                    <a:pt x="408" y="504"/>
                    <a:pt x="418" y="504"/>
                  </a:cubicBezTo>
                  <a:cubicBezTo>
                    <a:pt x="468" y="504"/>
                    <a:pt x="500" y="424"/>
                    <a:pt x="448" y="386"/>
                  </a:cubicBezTo>
                  <a:cubicBezTo>
                    <a:pt x="315" y="293"/>
                    <a:pt x="209" y="174"/>
                    <a:pt x="130" y="32"/>
                  </a:cubicBezTo>
                  <a:cubicBezTo>
                    <a:pt x="118" y="10"/>
                    <a:pt x="100" y="1"/>
                    <a:pt x="81" y="1"/>
                  </a:cubicBezTo>
                  <a:close/>
                </a:path>
              </a:pathLst>
            </a:custGeom>
            <a:solidFill>
              <a:srgbClr val="DADA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32"/>
            <p:cNvSpPr/>
            <p:nvPr/>
          </p:nvSpPr>
          <p:spPr>
            <a:xfrm>
              <a:off x="3140564" y="3228933"/>
              <a:ext cx="17965" cy="15495"/>
            </a:xfrm>
            <a:custGeom>
              <a:avLst/>
              <a:gdLst/>
              <a:ahLst/>
              <a:cxnLst/>
              <a:rect l="l" t="t" r="r" b="b"/>
              <a:pathLst>
                <a:path w="480" h="414" extrusionOk="0">
                  <a:moveTo>
                    <a:pt x="83" y="1"/>
                  </a:moveTo>
                  <a:cubicBezTo>
                    <a:pt x="43" y="1"/>
                    <a:pt x="0" y="45"/>
                    <a:pt x="23" y="95"/>
                  </a:cubicBezTo>
                  <a:cubicBezTo>
                    <a:pt x="92" y="247"/>
                    <a:pt x="222" y="356"/>
                    <a:pt x="381" y="409"/>
                  </a:cubicBezTo>
                  <a:cubicBezTo>
                    <a:pt x="388" y="412"/>
                    <a:pt x="395" y="413"/>
                    <a:pt x="402" y="413"/>
                  </a:cubicBezTo>
                  <a:cubicBezTo>
                    <a:pt x="462" y="413"/>
                    <a:pt x="479" y="314"/>
                    <a:pt x="414" y="293"/>
                  </a:cubicBezTo>
                  <a:cubicBezTo>
                    <a:pt x="284" y="251"/>
                    <a:pt x="185" y="158"/>
                    <a:pt x="129" y="32"/>
                  </a:cubicBezTo>
                  <a:cubicBezTo>
                    <a:pt x="118" y="10"/>
                    <a:pt x="101" y="1"/>
                    <a:pt x="83" y="1"/>
                  </a:cubicBezTo>
                  <a:close/>
                </a:path>
              </a:pathLst>
            </a:custGeom>
            <a:solidFill>
              <a:srgbClr val="DADA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32"/>
            <p:cNvSpPr/>
            <p:nvPr/>
          </p:nvSpPr>
          <p:spPr>
            <a:xfrm>
              <a:off x="3166315" y="3314645"/>
              <a:ext cx="9132" cy="21147"/>
            </a:xfrm>
            <a:custGeom>
              <a:avLst/>
              <a:gdLst/>
              <a:ahLst/>
              <a:cxnLst/>
              <a:rect l="l" t="t" r="r" b="b"/>
              <a:pathLst>
                <a:path w="244" h="565" extrusionOk="0">
                  <a:moveTo>
                    <a:pt x="68" y="1"/>
                  </a:moveTo>
                  <a:cubicBezTo>
                    <a:pt x="37" y="1"/>
                    <a:pt x="6" y="21"/>
                    <a:pt x="4" y="60"/>
                  </a:cubicBezTo>
                  <a:cubicBezTo>
                    <a:pt x="0" y="226"/>
                    <a:pt x="40" y="388"/>
                    <a:pt x="116" y="533"/>
                  </a:cubicBezTo>
                  <a:cubicBezTo>
                    <a:pt x="127" y="555"/>
                    <a:pt x="145" y="564"/>
                    <a:pt x="163" y="564"/>
                  </a:cubicBezTo>
                  <a:cubicBezTo>
                    <a:pt x="202" y="564"/>
                    <a:pt x="244" y="521"/>
                    <a:pt x="219" y="474"/>
                  </a:cubicBezTo>
                  <a:cubicBezTo>
                    <a:pt x="153" y="345"/>
                    <a:pt x="123" y="206"/>
                    <a:pt x="127" y="60"/>
                  </a:cubicBezTo>
                  <a:cubicBezTo>
                    <a:pt x="128" y="21"/>
                    <a:pt x="98" y="1"/>
                    <a:pt x="68" y="1"/>
                  </a:cubicBezTo>
                  <a:close/>
                </a:path>
              </a:pathLst>
            </a:custGeom>
            <a:solidFill>
              <a:srgbClr val="DADA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32"/>
            <p:cNvSpPr/>
            <p:nvPr/>
          </p:nvSpPr>
          <p:spPr>
            <a:xfrm>
              <a:off x="2816545" y="3251390"/>
              <a:ext cx="24515" cy="27846"/>
            </a:xfrm>
            <a:custGeom>
              <a:avLst/>
              <a:gdLst/>
              <a:ahLst/>
              <a:cxnLst/>
              <a:rect l="l" t="t" r="r" b="b"/>
              <a:pathLst>
                <a:path w="655" h="744" extrusionOk="0">
                  <a:moveTo>
                    <a:pt x="572" y="0"/>
                  </a:moveTo>
                  <a:cubicBezTo>
                    <a:pt x="553" y="0"/>
                    <a:pt x="535" y="10"/>
                    <a:pt x="523" y="31"/>
                  </a:cubicBezTo>
                  <a:cubicBezTo>
                    <a:pt x="401" y="263"/>
                    <a:pt x="242" y="468"/>
                    <a:pt x="47" y="641"/>
                  </a:cubicBezTo>
                  <a:cubicBezTo>
                    <a:pt x="0" y="682"/>
                    <a:pt x="42" y="743"/>
                    <a:pt x="92" y="743"/>
                  </a:cubicBezTo>
                  <a:cubicBezTo>
                    <a:pt x="106" y="743"/>
                    <a:pt x="120" y="738"/>
                    <a:pt x="133" y="727"/>
                  </a:cubicBezTo>
                  <a:cubicBezTo>
                    <a:pt x="335" y="548"/>
                    <a:pt x="504" y="332"/>
                    <a:pt x="630" y="91"/>
                  </a:cubicBezTo>
                  <a:cubicBezTo>
                    <a:pt x="655" y="43"/>
                    <a:pt x="613" y="0"/>
                    <a:pt x="572" y="0"/>
                  </a:cubicBezTo>
                  <a:close/>
                </a:path>
              </a:pathLst>
            </a:custGeom>
            <a:solidFill>
              <a:srgbClr val="DADA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32"/>
            <p:cNvSpPr/>
            <p:nvPr/>
          </p:nvSpPr>
          <p:spPr>
            <a:xfrm>
              <a:off x="2842109" y="3242445"/>
              <a:ext cx="13025" cy="20660"/>
            </a:xfrm>
            <a:custGeom>
              <a:avLst/>
              <a:gdLst/>
              <a:ahLst/>
              <a:cxnLst/>
              <a:rect l="l" t="t" r="r" b="b"/>
              <a:pathLst>
                <a:path w="348" h="552" extrusionOk="0">
                  <a:moveTo>
                    <a:pt x="273" y="1"/>
                  </a:moveTo>
                  <a:cubicBezTo>
                    <a:pt x="250" y="1"/>
                    <a:pt x="227" y="15"/>
                    <a:pt x="222" y="45"/>
                  </a:cubicBezTo>
                  <a:cubicBezTo>
                    <a:pt x="192" y="191"/>
                    <a:pt x="132" y="327"/>
                    <a:pt x="36" y="446"/>
                  </a:cubicBezTo>
                  <a:cubicBezTo>
                    <a:pt x="1" y="491"/>
                    <a:pt x="42" y="552"/>
                    <a:pt x="85" y="552"/>
                  </a:cubicBezTo>
                  <a:cubicBezTo>
                    <a:pt x="98" y="552"/>
                    <a:pt x="111" y="546"/>
                    <a:pt x="123" y="532"/>
                  </a:cubicBezTo>
                  <a:cubicBezTo>
                    <a:pt x="231" y="396"/>
                    <a:pt x="305" y="247"/>
                    <a:pt x="337" y="78"/>
                  </a:cubicBezTo>
                  <a:cubicBezTo>
                    <a:pt x="347" y="31"/>
                    <a:pt x="309" y="1"/>
                    <a:pt x="273" y="1"/>
                  </a:cubicBezTo>
                  <a:close/>
                </a:path>
              </a:pathLst>
            </a:custGeom>
            <a:solidFill>
              <a:srgbClr val="DADA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32"/>
            <p:cNvSpPr/>
            <p:nvPr/>
          </p:nvSpPr>
          <p:spPr>
            <a:xfrm>
              <a:off x="2743671" y="3467878"/>
              <a:ext cx="9843" cy="23579"/>
            </a:xfrm>
            <a:custGeom>
              <a:avLst/>
              <a:gdLst/>
              <a:ahLst/>
              <a:cxnLst/>
              <a:rect l="l" t="t" r="r" b="b"/>
              <a:pathLst>
                <a:path w="263" h="630" extrusionOk="0">
                  <a:moveTo>
                    <a:pt x="180" y="0"/>
                  </a:moveTo>
                  <a:cubicBezTo>
                    <a:pt x="162" y="0"/>
                    <a:pt x="145" y="9"/>
                    <a:pt x="136" y="32"/>
                  </a:cubicBezTo>
                  <a:cubicBezTo>
                    <a:pt x="63" y="205"/>
                    <a:pt x="20" y="384"/>
                    <a:pt x="3" y="572"/>
                  </a:cubicBezTo>
                  <a:cubicBezTo>
                    <a:pt x="0" y="610"/>
                    <a:pt x="29" y="629"/>
                    <a:pt x="60" y="629"/>
                  </a:cubicBezTo>
                  <a:cubicBezTo>
                    <a:pt x="91" y="629"/>
                    <a:pt x="123" y="610"/>
                    <a:pt x="126" y="572"/>
                  </a:cubicBezTo>
                  <a:cubicBezTo>
                    <a:pt x="139" y="407"/>
                    <a:pt x="176" y="244"/>
                    <a:pt x="242" y="92"/>
                  </a:cubicBezTo>
                  <a:cubicBezTo>
                    <a:pt x="263" y="44"/>
                    <a:pt x="219" y="0"/>
                    <a:pt x="180" y="0"/>
                  </a:cubicBezTo>
                  <a:close/>
                </a:path>
              </a:pathLst>
            </a:custGeom>
            <a:solidFill>
              <a:srgbClr val="DADA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32"/>
            <p:cNvSpPr/>
            <p:nvPr/>
          </p:nvSpPr>
          <p:spPr>
            <a:xfrm>
              <a:off x="2750596" y="3483186"/>
              <a:ext cx="7785" cy="18564"/>
            </a:xfrm>
            <a:custGeom>
              <a:avLst/>
              <a:gdLst/>
              <a:ahLst/>
              <a:cxnLst/>
              <a:rect l="l" t="t" r="r" b="b"/>
              <a:pathLst>
                <a:path w="208" h="496" extrusionOk="0">
                  <a:moveTo>
                    <a:pt x="133" y="1"/>
                  </a:moveTo>
                  <a:cubicBezTo>
                    <a:pt x="110" y="1"/>
                    <a:pt x="89" y="14"/>
                    <a:pt x="84" y="44"/>
                  </a:cubicBezTo>
                  <a:cubicBezTo>
                    <a:pt x="57" y="170"/>
                    <a:pt x="34" y="296"/>
                    <a:pt x="11" y="418"/>
                  </a:cubicBezTo>
                  <a:cubicBezTo>
                    <a:pt x="1" y="466"/>
                    <a:pt x="40" y="495"/>
                    <a:pt x="75" y="495"/>
                  </a:cubicBezTo>
                  <a:cubicBezTo>
                    <a:pt x="99" y="495"/>
                    <a:pt x="121" y="482"/>
                    <a:pt x="127" y="451"/>
                  </a:cubicBezTo>
                  <a:cubicBezTo>
                    <a:pt x="153" y="326"/>
                    <a:pt x="176" y="203"/>
                    <a:pt x="199" y="77"/>
                  </a:cubicBezTo>
                  <a:cubicBezTo>
                    <a:pt x="207" y="31"/>
                    <a:pt x="168" y="1"/>
                    <a:pt x="133" y="1"/>
                  </a:cubicBezTo>
                  <a:close/>
                </a:path>
              </a:pathLst>
            </a:custGeom>
            <a:solidFill>
              <a:srgbClr val="DADA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32"/>
            <p:cNvSpPr/>
            <p:nvPr/>
          </p:nvSpPr>
          <p:spPr>
            <a:xfrm>
              <a:off x="2903978" y="3503023"/>
              <a:ext cx="8047" cy="17703"/>
            </a:xfrm>
            <a:custGeom>
              <a:avLst/>
              <a:gdLst/>
              <a:ahLst/>
              <a:cxnLst/>
              <a:rect l="l" t="t" r="r" b="b"/>
              <a:pathLst>
                <a:path w="215" h="473" extrusionOk="0">
                  <a:moveTo>
                    <a:pt x="154" y="1"/>
                  </a:moveTo>
                  <a:cubicBezTo>
                    <a:pt x="124" y="1"/>
                    <a:pt x="93" y="21"/>
                    <a:pt x="92" y="60"/>
                  </a:cubicBezTo>
                  <a:cubicBezTo>
                    <a:pt x="88" y="177"/>
                    <a:pt x="62" y="289"/>
                    <a:pt x="19" y="398"/>
                  </a:cubicBezTo>
                  <a:cubicBezTo>
                    <a:pt x="1" y="443"/>
                    <a:pt x="37" y="472"/>
                    <a:pt x="74" y="472"/>
                  </a:cubicBezTo>
                  <a:cubicBezTo>
                    <a:pt x="98" y="472"/>
                    <a:pt x="123" y="460"/>
                    <a:pt x="135" y="432"/>
                  </a:cubicBezTo>
                  <a:cubicBezTo>
                    <a:pt x="185" y="312"/>
                    <a:pt x="208" y="189"/>
                    <a:pt x="214" y="60"/>
                  </a:cubicBezTo>
                  <a:cubicBezTo>
                    <a:pt x="214" y="21"/>
                    <a:pt x="184" y="1"/>
                    <a:pt x="154" y="1"/>
                  </a:cubicBezTo>
                  <a:close/>
                </a:path>
              </a:pathLst>
            </a:custGeom>
            <a:solidFill>
              <a:srgbClr val="DADA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32"/>
            <p:cNvSpPr/>
            <p:nvPr/>
          </p:nvSpPr>
          <p:spPr>
            <a:xfrm>
              <a:off x="2915955" y="3517134"/>
              <a:ext cx="5689" cy="11378"/>
            </a:xfrm>
            <a:custGeom>
              <a:avLst/>
              <a:gdLst/>
              <a:ahLst/>
              <a:cxnLst/>
              <a:rect l="l" t="t" r="r" b="b"/>
              <a:pathLst>
                <a:path w="152" h="304" extrusionOk="0">
                  <a:moveTo>
                    <a:pt x="93" y="1"/>
                  </a:moveTo>
                  <a:cubicBezTo>
                    <a:pt x="62" y="1"/>
                    <a:pt x="30" y="20"/>
                    <a:pt x="27" y="58"/>
                  </a:cubicBezTo>
                  <a:cubicBezTo>
                    <a:pt x="20" y="121"/>
                    <a:pt x="13" y="183"/>
                    <a:pt x="4" y="246"/>
                  </a:cubicBezTo>
                  <a:cubicBezTo>
                    <a:pt x="1" y="284"/>
                    <a:pt x="30" y="303"/>
                    <a:pt x="60" y="303"/>
                  </a:cubicBezTo>
                  <a:cubicBezTo>
                    <a:pt x="91" y="303"/>
                    <a:pt x="123" y="284"/>
                    <a:pt x="126" y="246"/>
                  </a:cubicBezTo>
                  <a:cubicBezTo>
                    <a:pt x="132" y="183"/>
                    <a:pt x="140" y="121"/>
                    <a:pt x="146" y="58"/>
                  </a:cubicBezTo>
                  <a:cubicBezTo>
                    <a:pt x="151" y="20"/>
                    <a:pt x="123" y="1"/>
                    <a:pt x="93" y="1"/>
                  </a:cubicBezTo>
                  <a:close/>
                </a:path>
              </a:pathLst>
            </a:custGeom>
            <a:solidFill>
              <a:srgbClr val="DADA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32"/>
            <p:cNvSpPr/>
            <p:nvPr/>
          </p:nvSpPr>
          <p:spPr>
            <a:xfrm>
              <a:off x="2932274" y="3494115"/>
              <a:ext cx="8159" cy="26087"/>
            </a:xfrm>
            <a:custGeom>
              <a:avLst/>
              <a:gdLst/>
              <a:ahLst/>
              <a:cxnLst/>
              <a:rect l="l" t="t" r="r" b="b"/>
              <a:pathLst>
                <a:path w="218" h="697" extrusionOk="0">
                  <a:moveTo>
                    <a:pt x="140" y="0"/>
                  </a:moveTo>
                  <a:cubicBezTo>
                    <a:pt x="110" y="0"/>
                    <a:pt x="81" y="20"/>
                    <a:pt x="84" y="60"/>
                  </a:cubicBezTo>
                  <a:cubicBezTo>
                    <a:pt x="94" y="252"/>
                    <a:pt x="74" y="438"/>
                    <a:pt x="14" y="623"/>
                  </a:cubicBezTo>
                  <a:cubicBezTo>
                    <a:pt x="0" y="667"/>
                    <a:pt x="38" y="696"/>
                    <a:pt x="75" y="696"/>
                  </a:cubicBezTo>
                  <a:cubicBezTo>
                    <a:pt x="100" y="696"/>
                    <a:pt x="124" y="683"/>
                    <a:pt x="134" y="653"/>
                  </a:cubicBezTo>
                  <a:cubicBezTo>
                    <a:pt x="193" y="461"/>
                    <a:pt x="217" y="262"/>
                    <a:pt x="204" y="60"/>
                  </a:cubicBezTo>
                  <a:cubicBezTo>
                    <a:pt x="202" y="20"/>
                    <a:pt x="171" y="0"/>
                    <a:pt x="140" y="0"/>
                  </a:cubicBezTo>
                  <a:close/>
                </a:path>
              </a:pathLst>
            </a:custGeom>
            <a:solidFill>
              <a:srgbClr val="DADA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32"/>
            <p:cNvSpPr/>
            <p:nvPr/>
          </p:nvSpPr>
          <p:spPr>
            <a:xfrm>
              <a:off x="3186938" y="3574549"/>
              <a:ext cx="5427" cy="23579"/>
            </a:xfrm>
            <a:custGeom>
              <a:avLst/>
              <a:gdLst/>
              <a:ahLst/>
              <a:cxnLst/>
              <a:rect l="l" t="t" r="r" b="b"/>
              <a:pathLst>
                <a:path w="145" h="630" extrusionOk="0">
                  <a:moveTo>
                    <a:pt x="59" y="0"/>
                  </a:moveTo>
                  <a:cubicBezTo>
                    <a:pt x="29" y="0"/>
                    <a:pt x="1" y="20"/>
                    <a:pt x="5" y="60"/>
                  </a:cubicBezTo>
                  <a:cubicBezTo>
                    <a:pt x="19" y="229"/>
                    <a:pt x="25" y="398"/>
                    <a:pt x="16" y="570"/>
                  </a:cubicBezTo>
                  <a:cubicBezTo>
                    <a:pt x="14" y="610"/>
                    <a:pt x="44" y="630"/>
                    <a:pt x="75" y="630"/>
                  </a:cubicBezTo>
                  <a:cubicBezTo>
                    <a:pt x="105" y="630"/>
                    <a:pt x="137" y="610"/>
                    <a:pt x="138" y="570"/>
                  </a:cubicBezTo>
                  <a:cubicBezTo>
                    <a:pt x="145" y="398"/>
                    <a:pt x="141" y="229"/>
                    <a:pt x="125" y="60"/>
                  </a:cubicBezTo>
                  <a:cubicBezTo>
                    <a:pt x="122" y="20"/>
                    <a:pt x="89" y="0"/>
                    <a:pt x="59" y="0"/>
                  </a:cubicBezTo>
                  <a:close/>
                </a:path>
              </a:pathLst>
            </a:custGeom>
            <a:solidFill>
              <a:srgbClr val="DADA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32"/>
            <p:cNvSpPr/>
            <p:nvPr/>
          </p:nvSpPr>
          <p:spPr>
            <a:xfrm>
              <a:off x="3198953" y="3569421"/>
              <a:ext cx="5539" cy="21034"/>
            </a:xfrm>
            <a:custGeom>
              <a:avLst/>
              <a:gdLst/>
              <a:ahLst/>
              <a:cxnLst/>
              <a:rect l="l" t="t" r="r" b="b"/>
              <a:pathLst>
                <a:path w="148" h="562" extrusionOk="0">
                  <a:moveTo>
                    <a:pt x="88" y="1"/>
                  </a:moveTo>
                  <a:cubicBezTo>
                    <a:pt x="58" y="1"/>
                    <a:pt x="28" y="20"/>
                    <a:pt x="26" y="58"/>
                  </a:cubicBezTo>
                  <a:cubicBezTo>
                    <a:pt x="16" y="207"/>
                    <a:pt x="10" y="356"/>
                    <a:pt x="2" y="501"/>
                  </a:cubicBezTo>
                  <a:cubicBezTo>
                    <a:pt x="1" y="541"/>
                    <a:pt x="30" y="561"/>
                    <a:pt x="60" y="561"/>
                  </a:cubicBezTo>
                  <a:cubicBezTo>
                    <a:pt x="89" y="561"/>
                    <a:pt x="120" y="541"/>
                    <a:pt x="122" y="501"/>
                  </a:cubicBezTo>
                  <a:cubicBezTo>
                    <a:pt x="132" y="356"/>
                    <a:pt x="138" y="207"/>
                    <a:pt x="145" y="58"/>
                  </a:cubicBezTo>
                  <a:cubicBezTo>
                    <a:pt x="147" y="20"/>
                    <a:pt x="118" y="1"/>
                    <a:pt x="88" y="1"/>
                  </a:cubicBezTo>
                  <a:close/>
                </a:path>
              </a:pathLst>
            </a:custGeom>
            <a:solidFill>
              <a:srgbClr val="DADA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32"/>
            <p:cNvSpPr/>
            <p:nvPr/>
          </p:nvSpPr>
          <p:spPr>
            <a:xfrm>
              <a:off x="3214411" y="3534276"/>
              <a:ext cx="4604" cy="27472"/>
            </a:xfrm>
            <a:custGeom>
              <a:avLst/>
              <a:gdLst/>
              <a:ahLst/>
              <a:cxnLst/>
              <a:rect l="l" t="t" r="r" b="b"/>
              <a:pathLst>
                <a:path w="123" h="734" extrusionOk="0">
                  <a:moveTo>
                    <a:pt x="61" y="0"/>
                  </a:moveTo>
                  <a:cubicBezTo>
                    <a:pt x="31" y="0"/>
                    <a:pt x="0" y="20"/>
                    <a:pt x="0" y="60"/>
                  </a:cubicBezTo>
                  <a:lnTo>
                    <a:pt x="0" y="676"/>
                  </a:lnTo>
                  <a:cubicBezTo>
                    <a:pt x="0" y="714"/>
                    <a:pt x="31" y="733"/>
                    <a:pt x="61" y="733"/>
                  </a:cubicBezTo>
                  <a:cubicBezTo>
                    <a:pt x="92" y="733"/>
                    <a:pt x="123" y="714"/>
                    <a:pt x="123" y="676"/>
                  </a:cubicBezTo>
                  <a:lnTo>
                    <a:pt x="123" y="60"/>
                  </a:lnTo>
                  <a:cubicBezTo>
                    <a:pt x="123" y="20"/>
                    <a:pt x="92" y="0"/>
                    <a:pt x="61" y="0"/>
                  </a:cubicBezTo>
                  <a:close/>
                </a:path>
              </a:pathLst>
            </a:custGeom>
            <a:solidFill>
              <a:srgbClr val="DADA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32"/>
            <p:cNvSpPr/>
            <p:nvPr/>
          </p:nvSpPr>
          <p:spPr>
            <a:xfrm>
              <a:off x="3197006" y="3408553"/>
              <a:ext cx="7448" cy="26199"/>
            </a:xfrm>
            <a:custGeom>
              <a:avLst/>
              <a:gdLst/>
              <a:ahLst/>
              <a:cxnLst/>
              <a:rect l="l" t="t" r="r" b="b"/>
              <a:pathLst>
                <a:path w="199" h="700" extrusionOk="0">
                  <a:moveTo>
                    <a:pt x="60" y="1"/>
                  </a:moveTo>
                  <a:cubicBezTo>
                    <a:pt x="29" y="1"/>
                    <a:pt x="0" y="20"/>
                    <a:pt x="2" y="58"/>
                  </a:cubicBezTo>
                  <a:cubicBezTo>
                    <a:pt x="15" y="260"/>
                    <a:pt x="39" y="459"/>
                    <a:pt x="74" y="654"/>
                  </a:cubicBezTo>
                  <a:cubicBezTo>
                    <a:pt x="80" y="686"/>
                    <a:pt x="102" y="700"/>
                    <a:pt x="125" y="700"/>
                  </a:cubicBezTo>
                  <a:cubicBezTo>
                    <a:pt x="160" y="700"/>
                    <a:pt x="198" y="669"/>
                    <a:pt x="190" y="624"/>
                  </a:cubicBezTo>
                  <a:cubicBezTo>
                    <a:pt x="158" y="435"/>
                    <a:pt x="138" y="246"/>
                    <a:pt x="124" y="58"/>
                  </a:cubicBezTo>
                  <a:cubicBezTo>
                    <a:pt x="121" y="20"/>
                    <a:pt x="90" y="1"/>
                    <a:pt x="60" y="1"/>
                  </a:cubicBezTo>
                  <a:close/>
                </a:path>
              </a:pathLst>
            </a:custGeom>
            <a:solidFill>
              <a:srgbClr val="DADA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32"/>
            <p:cNvSpPr/>
            <p:nvPr/>
          </p:nvSpPr>
          <p:spPr>
            <a:xfrm>
              <a:off x="3213550" y="3416151"/>
              <a:ext cx="7036" cy="24328"/>
            </a:xfrm>
            <a:custGeom>
              <a:avLst/>
              <a:gdLst/>
              <a:ahLst/>
              <a:cxnLst/>
              <a:rect l="l" t="t" r="r" b="b"/>
              <a:pathLst>
                <a:path w="188" h="650" extrusionOk="0">
                  <a:moveTo>
                    <a:pt x="67" y="0"/>
                  </a:moveTo>
                  <a:cubicBezTo>
                    <a:pt x="37" y="0"/>
                    <a:pt x="7" y="20"/>
                    <a:pt x="7" y="60"/>
                  </a:cubicBezTo>
                  <a:cubicBezTo>
                    <a:pt x="0" y="245"/>
                    <a:pt x="20" y="424"/>
                    <a:pt x="60" y="607"/>
                  </a:cubicBezTo>
                  <a:cubicBezTo>
                    <a:pt x="66" y="637"/>
                    <a:pt x="89" y="650"/>
                    <a:pt x="113" y="650"/>
                  </a:cubicBezTo>
                  <a:cubicBezTo>
                    <a:pt x="149" y="650"/>
                    <a:pt x="188" y="619"/>
                    <a:pt x="176" y="573"/>
                  </a:cubicBezTo>
                  <a:cubicBezTo>
                    <a:pt x="139" y="404"/>
                    <a:pt x="123" y="232"/>
                    <a:pt x="126" y="60"/>
                  </a:cubicBezTo>
                  <a:cubicBezTo>
                    <a:pt x="127" y="20"/>
                    <a:pt x="98" y="0"/>
                    <a:pt x="67" y="0"/>
                  </a:cubicBezTo>
                  <a:close/>
                </a:path>
              </a:pathLst>
            </a:custGeom>
            <a:solidFill>
              <a:srgbClr val="DADA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32"/>
            <p:cNvSpPr/>
            <p:nvPr/>
          </p:nvSpPr>
          <p:spPr>
            <a:xfrm>
              <a:off x="2827923" y="3686947"/>
              <a:ext cx="6962" cy="20398"/>
            </a:xfrm>
            <a:custGeom>
              <a:avLst/>
              <a:gdLst/>
              <a:ahLst/>
              <a:cxnLst/>
              <a:rect l="l" t="t" r="r" b="b"/>
              <a:pathLst>
                <a:path w="186" h="545" extrusionOk="0">
                  <a:moveTo>
                    <a:pt x="68" y="0"/>
                  </a:moveTo>
                  <a:cubicBezTo>
                    <a:pt x="38" y="0"/>
                    <a:pt x="6" y="19"/>
                    <a:pt x="5" y="57"/>
                  </a:cubicBezTo>
                  <a:cubicBezTo>
                    <a:pt x="1" y="210"/>
                    <a:pt x="18" y="355"/>
                    <a:pt x="57" y="501"/>
                  </a:cubicBezTo>
                  <a:cubicBezTo>
                    <a:pt x="65" y="531"/>
                    <a:pt x="88" y="544"/>
                    <a:pt x="112" y="544"/>
                  </a:cubicBezTo>
                  <a:cubicBezTo>
                    <a:pt x="148" y="544"/>
                    <a:pt x="185" y="514"/>
                    <a:pt x="173" y="468"/>
                  </a:cubicBezTo>
                  <a:cubicBezTo>
                    <a:pt x="137" y="335"/>
                    <a:pt x="124" y="196"/>
                    <a:pt x="127" y="57"/>
                  </a:cubicBezTo>
                  <a:cubicBezTo>
                    <a:pt x="129" y="19"/>
                    <a:pt x="99" y="0"/>
                    <a:pt x="68" y="0"/>
                  </a:cubicBezTo>
                  <a:close/>
                </a:path>
              </a:pathLst>
            </a:custGeom>
            <a:solidFill>
              <a:srgbClr val="DADA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32"/>
            <p:cNvSpPr/>
            <p:nvPr/>
          </p:nvSpPr>
          <p:spPr>
            <a:xfrm>
              <a:off x="2840799" y="3702855"/>
              <a:ext cx="8346" cy="23579"/>
            </a:xfrm>
            <a:custGeom>
              <a:avLst/>
              <a:gdLst/>
              <a:ahLst/>
              <a:cxnLst/>
              <a:rect l="l" t="t" r="r" b="b"/>
              <a:pathLst>
                <a:path w="223" h="630" extrusionOk="0">
                  <a:moveTo>
                    <a:pt x="61" y="0"/>
                  </a:moveTo>
                  <a:cubicBezTo>
                    <a:pt x="30" y="0"/>
                    <a:pt x="0" y="20"/>
                    <a:pt x="2" y="60"/>
                  </a:cubicBezTo>
                  <a:cubicBezTo>
                    <a:pt x="5" y="242"/>
                    <a:pt x="34" y="417"/>
                    <a:pt x="91" y="586"/>
                  </a:cubicBezTo>
                  <a:cubicBezTo>
                    <a:pt x="100" y="616"/>
                    <a:pt x="125" y="629"/>
                    <a:pt x="149" y="629"/>
                  </a:cubicBezTo>
                  <a:cubicBezTo>
                    <a:pt x="186" y="629"/>
                    <a:pt x="223" y="600"/>
                    <a:pt x="207" y="557"/>
                  </a:cubicBezTo>
                  <a:cubicBezTo>
                    <a:pt x="154" y="394"/>
                    <a:pt x="124" y="228"/>
                    <a:pt x="124" y="60"/>
                  </a:cubicBezTo>
                  <a:cubicBezTo>
                    <a:pt x="123" y="20"/>
                    <a:pt x="91" y="0"/>
                    <a:pt x="61" y="0"/>
                  </a:cubicBezTo>
                  <a:close/>
                </a:path>
              </a:pathLst>
            </a:custGeom>
            <a:solidFill>
              <a:srgbClr val="DADA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32"/>
            <p:cNvSpPr/>
            <p:nvPr/>
          </p:nvSpPr>
          <p:spPr>
            <a:xfrm>
              <a:off x="2681839" y="3358998"/>
              <a:ext cx="658125" cy="462866"/>
            </a:xfrm>
            <a:custGeom>
              <a:avLst/>
              <a:gdLst/>
              <a:ahLst/>
              <a:cxnLst/>
              <a:rect l="l" t="t" r="r" b="b"/>
              <a:pathLst>
                <a:path w="17584" h="12367" extrusionOk="0">
                  <a:moveTo>
                    <a:pt x="15752" y="5750"/>
                  </a:moveTo>
                  <a:cubicBezTo>
                    <a:pt x="15807" y="5750"/>
                    <a:pt x="15873" y="5839"/>
                    <a:pt x="15909" y="5922"/>
                  </a:cubicBezTo>
                  <a:cubicBezTo>
                    <a:pt x="15952" y="6015"/>
                    <a:pt x="15981" y="6114"/>
                    <a:pt x="16008" y="6213"/>
                  </a:cubicBezTo>
                  <a:cubicBezTo>
                    <a:pt x="16107" y="6620"/>
                    <a:pt x="16143" y="7045"/>
                    <a:pt x="16176" y="7468"/>
                  </a:cubicBezTo>
                  <a:cubicBezTo>
                    <a:pt x="16202" y="7850"/>
                    <a:pt x="16211" y="8232"/>
                    <a:pt x="16197" y="8613"/>
                  </a:cubicBezTo>
                  <a:lnTo>
                    <a:pt x="16197" y="8613"/>
                  </a:lnTo>
                  <a:cubicBezTo>
                    <a:pt x="16098" y="8596"/>
                    <a:pt x="16002" y="8564"/>
                    <a:pt x="15915" y="8515"/>
                  </a:cubicBezTo>
                  <a:cubicBezTo>
                    <a:pt x="15739" y="8412"/>
                    <a:pt x="15611" y="8246"/>
                    <a:pt x="15527" y="8061"/>
                  </a:cubicBezTo>
                  <a:cubicBezTo>
                    <a:pt x="15441" y="7872"/>
                    <a:pt x="15392" y="7667"/>
                    <a:pt x="15368" y="7462"/>
                  </a:cubicBezTo>
                  <a:cubicBezTo>
                    <a:pt x="15319" y="7048"/>
                    <a:pt x="15352" y="6617"/>
                    <a:pt x="15461" y="6216"/>
                  </a:cubicBezTo>
                  <a:cubicBezTo>
                    <a:pt x="15491" y="6117"/>
                    <a:pt x="15527" y="6021"/>
                    <a:pt x="15574" y="5932"/>
                  </a:cubicBezTo>
                  <a:cubicBezTo>
                    <a:pt x="15617" y="5845"/>
                    <a:pt x="15686" y="5753"/>
                    <a:pt x="15746" y="5750"/>
                  </a:cubicBezTo>
                  <a:cubicBezTo>
                    <a:pt x="15748" y="5750"/>
                    <a:pt x="15750" y="5750"/>
                    <a:pt x="15752" y="5750"/>
                  </a:cubicBezTo>
                  <a:close/>
                  <a:moveTo>
                    <a:pt x="2152" y="7814"/>
                  </a:moveTo>
                  <a:cubicBezTo>
                    <a:pt x="2167" y="7814"/>
                    <a:pt x="2182" y="7827"/>
                    <a:pt x="2205" y="7852"/>
                  </a:cubicBezTo>
                  <a:cubicBezTo>
                    <a:pt x="2268" y="7939"/>
                    <a:pt x="2275" y="8081"/>
                    <a:pt x="2262" y="8207"/>
                  </a:cubicBezTo>
                  <a:cubicBezTo>
                    <a:pt x="2235" y="8465"/>
                    <a:pt x="2146" y="8720"/>
                    <a:pt x="2023" y="8955"/>
                  </a:cubicBezTo>
                  <a:cubicBezTo>
                    <a:pt x="1973" y="9046"/>
                    <a:pt x="1917" y="9135"/>
                    <a:pt x="1853" y="9219"/>
                  </a:cubicBezTo>
                  <a:lnTo>
                    <a:pt x="1853" y="9219"/>
                  </a:lnTo>
                  <a:cubicBezTo>
                    <a:pt x="1847" y="9070"/>
                    <a:pt x="1850" y="8921"/>
                    <a:pt x="1861" y="8773"/>
                  </a:cubicBezTo>
                  <a:cubicBezTo>
                    <a:pt x="1881" y="8508"/>
                    <a:pt x="1921" y="8240"/>
                    <a:pt x="2016" y="7998"/>
                  </a:cubicBezTo>
                  <a:cubicBezTo>
                    <a:pt x="2040" y="7942"/>
                    <a:pt x="2070" y="7882"/>
                    <a:pt x="2106" y="7843"/>
                  </a:cubicBezTo>
                  <a:cubicBezTo>
                    <a:pt x="2126" y="7823"/>
                    <a:pt x="2139" y="7814"/>
                    <a:pt x="2152" y="7814"/>
                  </a:cubicBezTo>
                  <a:close/>
                  <a:moveTo>
                    <a:pt x="15345" y="1"/>
                  </a:moveTo>
                  <a:cubicBezTo>
                    <a:pt x="15693" y="776"/>
                    <a:pt x="16014" y="1564"/>
                    <a:pt x="16312" y="2362"/>
                  </a:cubicBezTo>
                  <a:cubicBezTo>
                    <a:pt x="16607" y="3160"/>
                    <a:pt x="16878" y="3968"/>
                    <a:pt x="17097" y="4789"/>
                  </a:cubicBezTo>
                  <a:cubicBezTo>
                    <a:pt x="17210" y="5200"/>
                    <a:pt x="17303" y="5614"/>
                    <a:pt x="17375" y="6031"/>
                  </a:cubicBezTo>
                  <a:cubicBezTo>
                    <a:pt x="17448" y="6449"/>
                    <a:pt x="17498" y="6872"/>
                    <a:pt x="17485" y="7293"/>
                  </a:cubicBezTo>
                  <a:cubicBezTo>
                    <a:pt x="17474" y="7502"/>
                    <a:pt x="17451" y="7710"/>
                    <a:pt x="17392" y="7908"/>
                  </a:cubicBezTo>
                  <a:cubicBezTo>
                    <a:pt x="17329" y="8107"/>
                    <a:pt x="17229" y="8293"/>
                    <a:pt x="17071" y="8419"/>
                  </a:cubicBezTo>
                  <a:cubicBezTo>
                    <a:pt x="16915" y="8544"/>
                    <a:pt x="16707" y="8594"/>
                    <a:pt x="16501" y="8621"/>
                  </a:cubicBezTo>
                  <a:cubicBezTo>
                    <a:pt x="16458" y="8625"/>
                    <a:pt x="16415" y="8628"/>
                    <a:pt x="16372" y="8628"/>
                  </a:cubicBezTo>
                  <a:cubicBezTo>
                    <a:pt x="16356" y="8628"/>
                    <a:pt x="16341" y="8628"/>
                    <a:pt x="16326" y="8627"/>
                  </a:cubicBezTo>
                  <a:lnTo>
                    <a:pt x="16326" y="8627"/>
                  </a:lnTo>
                  <a:cubicBezTo>
                    <a:pt x="16338" y="8238"/>
                    <a:pt x="16327" y="7847"/>
                    <a:pt x="16299" y="7459"/>
                  </a:cubicBezTo>
                  <a:cubicBezTo>
                    <a:pt x="16266" y="7031"/>
                    <a:pt x="16230" y="6607"/>
                    <a:pt x="16123" y="6183"/>
                  </a:cubicBezTo>
                  <a:cubicBezTo>
                    <a:pt x="16094" y="6081"/>
                    <a:pt x="16064" y="5975"/>
                    <a:pt x="16014" y="5872"/>
                  </a:cubicBezTo>
                  <a:cubicBezTo>
                    <a:pt x="15991" y="5822"/>
                    <a:pt x="15961" y="5773"/>
                    <a:pt x="15921" y="5723"/>
                  </a:cubicBezTo>
                  <a:cubicBezTo>
                    <a:pt x="15887" y="5683"/>
                    <a:pt x="15830" y="5633"/>
                    <a:pt x="15754" y="5633"/>
                  </a:cubicBezTo>
                  <a:cubicBezTo>
                    <a:pt x="15749" y="5633"/>
                    <a:pt x="15744" y="5633"/>
                    <a:pt x="15739" y="5634"/>
                  </a:cubicBezTo>
                  <a:cubicBezTo>
                    <a:pt x="15657" y="5640"/>
                    <a:pt x="15603" y="5690"/>
                    <a:pt x="15567" y="5733"/>
                  </a:cubicBezTo>
                  <a:cubicBezTo>
                    <a:pt x="15527" y="5779"/>
                    <a:pt x="15498" y="5829"/>
                    <a:pt x="15471" y="5879"/>
                  </a:cubicBezTo>
                  <a:cubicBezTo>
                    <a:pt x="15418" y="5978"/>
                    <a:pt x="15385" y="6081"/>
                    <a:pt x="15352" y="6187"/>
                  </a:cubicBezTo>
                  <a:cubicBezTo>
                    <a:pt x="15239" y="6607"/>
                    <a:pt x="15209" y="7045"/>
                    <a:pt x="15259" y="7475"/>
                  </a:cubicBezTo>
                  <a:cubicBezTo>
                    <a:pt x="15289" y="7690"/>
                    <a:pt x="15339" y="7902"/>
                    <a:pt x="15432" y="8104"/>
                  </a:cubicBezTo>
                  <a:cubicBezTo>
                    <a:pt x="15524" y="8303"/>
                    <a:pt x="15666" y="8488"/>
                    <a:pt x="15865" y="8601"/>
                  </a:cubicBezTo>
                  <a:cubicBezTo>
                    <a:pt x="15966" y="8659"/>
                    <a:pt x="16078" y="8695"/>
                    <a:pt x="16193" y="8713"/>
                  </a:cubicBezTo>
                  <a:lnTo>
                    <a:pt x="16193" y="8713"/>
                  </a:lnTo>
                  <a:cubicBezTo>
                    <a:pt x="16173" y="9142"/>
                    <a:pt x="16124" y="9570"/>
                    <a:pt x="16037" y="9992"/>
                  </a:cubicBezTo>
                  <a:cubicBezTo>
                    <a:pt x="15952" y="10406"/>
                    <a:pt x="15832" y="10809"/>
                    <a:pt x="15660" y="11194"/>
                  </a:cubicBezTo>
                  <a:cubicBezTo>
                    <a:pt x="15495" y="11566"/>
                    <a:pt x="15286" y="11932"/>
                    <a:pt x="15007" y="12214"/>
                  </a:cubicBezTo>
                  <a:lnTo>
                    <a:pt x="15007" y="12214"/>
                  </a:lnTo>
                  <a:cubicBezTo>
                    <a:pt x="12870" y="12030"/>
                    <a:pt x="10727" y="11909"/>
                    <a:pt x="8583" y="11856"/>
                  </a:cubicBezTo>
                  <a:cubicBezTo>
                    <a:pt x="8081" y="11845"/>
                    <a:pt x="7579" y="11838"/>
                    <a:pt x="7076" y="11838"/>
                  </a:cubicBezTo>
                  <a:cubicBezTo>
                    <a:pt x="6499" y="11838"/>
                    <a:pt x="5920" y="11848"/>
                    <a:pt x="5342" y="11873"/>
                  </a:cubicBezTo>
                  <a:lnTo>
                    <a:pt x="4536" y="11916"/>
                  </a:lnTo>
                  <a:cubicBezTo>
                    <a:pt x="4502" y="11916"/>
                    <a:pt x="4467" y="11917"/>
                    <a:pt x="4432" y="11917"/>
                  </a:cubicBezTo>
                  <a:cubicBezTo>
                    <a:pt x="4202" y="11917"/>
                    <a:pt x="3973" y="11898"/>
                    <a:pt x="3749" y="11850"/>
                  </a:cubicBezTo>
                  <a:cubicBezTo>
                    <a:pt x="3232" y="11743"/>
                    <a:pt x="2751" y="11462"/>
                    <a:pt x="2434" y="11038"/>
                  </a:cubicBezTo>
                  <a:cubicBezTo>
                    <a:pt x="2112" y="10621"/>
                    <a:pt x="1944" y="10097"/>
                    <a:pt x="1881" y="9571"/>
                  </a:cubicBezTo>
                  <a:cubicBezTo>
                    <a:pt x="1872" y="9498"/>
                    <a:pt x="1865" y="9425"/>
                    <a:pt x="1860" y="9352"/>
                  </a:cubicBezTo>
                  <a:lnTo>
                    <a:pt x="1860" y="9352"/>
                  </a:lnTo>
                  <a:cubicBezTo>
                    <a:pt x="1954" y="9243"/>
                    <a:pt x="2034" y="9122"/>
                    <a:pt x="2103" y="8998"/>
                  </a:cubicBezTo>
                  <a:cubicBezTo>
                    <a:pt x="2232" y="8756"/>
                    <a:pt x="2328" y="8492"/>
                    <a:pt x="2358" y="8217"/>
                  </a:cubicBezTo>
                  <a:cubicBezTo>
                    <a:pt x="2364" y="8078"/>
                    <a:pt x="2374" y="7928"/>
                    <a:pt x="2282" y="7789"/>
                  </a:cubicBezTo>
                  <a:cubicBezTo>
                    <a:pt x="2252" y="7760"/>
                    <a:pt x="2225" y="7730"/>
                    <a:pt x="2166" y="7717"/>
                  </a:cubicBezTo>
                  <a:cubicBezTo>
                    <a:pt x="2162" y="7717"/>
                    <a:pt x="2159" y="7717"/>
                    <a:pt x="2156" y="7717"/>
                  </a:cubicBezTo>
                  <a:cubicBezTo>
                    <a:pt x="2101" y="7717"/>
                    <a:pt x="2062" y="7748"/>
                    <a:pt x="2036" y="7773"/>
                  </a:cubicBezTo>
                  <a:cubicBezTo>
                    <a:pt x="1984" y="7832"/>
                    <a:pt x="1954" y="7896"/>
                    <a:pt x="1924" y="7962"/>
                  </a:cubicBezTo>
                  <a:cubicBezTo>
                    <a:pt x="1822" y="8223"/>
                    <a:pt x="1782" y="8495"/>
                    <a:pt x="1758" y="8766"/>
                  </a:cubicBezTo>
                  <a:cubicBezTo>
                    <a:pt x="1744" y="8955"/>
                    <a:pt x="1742" y="9146"/>
                    <a:pt x="1753" y="9337"/>
                  </a:cubicBezTo>
                  <a:lnTo>
                    <a:pt x="1753" y="9337"/>
                  </a:lnTo>
                  <a:cubicBezTo>
                    <a:pt x="1680" y="9414"/>
                    <a:pt x="1600" y="9483"/>
                    <a:pt x="1510" y="9538"/>
                  </a:cubicBezTo>
                  <a:cubicBezTo>
                    <a:pt x="1400" y="9604"/>
                    <a:pt x="1278" y="9647"/>
                    <a:pt x="1149" y="9651"/>
                  </a:cubicBezTo>
                  <a:cubicBezTo>
                    <a:pt x="1144" y="9651"/>
                    <a:pt x="1139" y="9651"/>
                    <a:pt x="1134" y="9651"/>
                  </a:cubicBezTo>
                  <a:cubicBezTo>
                    <a:pt x="1013" y="9651"/>
                    <a:pt x="893" y="9615"/>
                    <a:pt x="781" y="9558"/>
                  </a:cubicBezTo>
                  <a:cubicBezTo>
                    <a:pt x="669" y="9498"/>
                    <a:pt x="560" y="9419"/>
                    <a:pt x="477" y="9322"/>
                  </a:cubicBezTo>
                  <a:cubicBezTo>
                    <a:pt x="394" y="9223"/>
                    <a:pt x="331" y="9108"/>
                    <a:pt x="281" y="8985"/>
                  </a:cubicBezTo>
                  <a:cubicBezTo>
                    <a:pt x="182" y="8740"/>
                    <a:pt x="136" y="8475"/>
                    <a:pt x="109" y="8210"/>
                  </a:cubicBezTo>
                  <a:cubicBezTo>
                    <a:pt x="60" y="7673"/>
                    <a:pt x="86" y="7134"/>
                    <a:pt x="139" y="6600"/>
                  </a:cubicBezTo>
                  <a:cubicBezTo>
                    <a:pt x="248" y="5527"/>
                    <a:pt x="457" y="4468"/>
                    <a:pt x="718" y="3421"/>
                  </a:cubicBezTo>
                  <a:lnTo>
                    <a:pt x="718" y="3421"/>
                  </a:lnTo>
                  <a:cubicBezTo>
                    <a:pt x="440" y="4465"/>
                    <a:pt x="219" y="5521"/>
                    <a:pt x="93" y="6594"/>
                  </a:cubicBezTo>
                  <a:cubicBezTo>
                    <a:pt x="37" y="7130"/>
                    <a:pt x="0" y="7673"/>
                    <a:pt x="43" y="8214"/>
                  </a:cubicBezTo>
                  <a:cubicBezTo>
                    <a:pt x="66" y="8485"/>
                    <a:pt x="109" y="8756"/>
                    <a:pt x="208" y="9015"/>
                  </a:cubicBezTo>
                  <a:cubicBezTo>
                    <a:pt x="258" y="9144"/>
                    <a:pt x="324" y="9267"/>
                    <a:pt x="414" y="9376"/>
                  </a:cubicBezTo>
                  <a:cubicBezTo>
                    <a:pt x="506" y="9481"/>
                    <a:pt x="619" y="9565"/>
                    <a:pt x="745" y="9631"/>
                  </a:cubicBezTo>
                  <a:cubicBezTo>
                    <a:pt x="863" y="9694"/>
                    <a:pt x="1000" y="9733"/>
                    <a:pt x="1136" y="9733"/>
                  </a:cubicBezTo>
                  <a:cubicBezTo>
                    <a:pt x="1142" y="9733"/>
                    <a:pt x="1147" y="9733"/>
                    <a:pt x="1152" y="9733"/>
                  </a:cubicBezTo>
                  <a:cubicBezTo>
                    <a:pt x="1295" y="9733"/>
                    <a:pt x="1437" y="9684"/>
                    <a:pt x="1556" y="9611"/>
                  </a:cubicBezTo>
                  <a:cubicBezTo>
                    <a:pt x="1631" y="9566"/>
                    <a:pt x="1699" y="9513"/>
                    <a:pt x="1761" y="9454"/>
                  </a:cubicBezTo>
                  <a:lnTo>
                    <a:pt x="1761" y="9454"/>
                  </a:lnTo>
                  <a:cubicBezTo>
                    <a:pt x="1765" y="9498"/>
                    <a:pt x="1770" y="9541"/>
                    <a:pt x="1775" y="9585"/>
                  </a:cubicBezTo>
                  <a:cubicBezTo>
                    <a:pt x="1837" y="10124"/>
                    <a:pt x="2010" y="10664"/>
                    <a:pt x="2345" y="11107"/>
                  </a:cubicBezTo>
                  <a:cubicBezTo>
                    <a:pt x="2676" y="11555"/>
                    <a:pt x="3182" y="11856"/>
                    <a:pt x="3722" y="11969"/>
                  </a:cubicBezTo>
                  <a:cubicBezTo>
                    <a:pt x="3956" y="12021"/>
                    <a:pt x="4195" y="12043"/>
                    <a:pt x="4434" y="12043"/>
                  </a:cubicBezTo>
                  <a:cubicBezTo>
                    <a:pt x="4469" y="12043"/>
                    <a:pt x="4504" y="12042"/>
                    <a:pt x="4540" y="12041"/>
                  </a:cubicBezTo>
                  <a:lnTo>
                    <a:pt x="5348" y="12001"/>
                  </a:lnTo>
                  <a:cubicBezTo>
                    <a:pt x="5846" y="11983"/>
                    <a:pt x="6345" y="11975"/>
                    <a:pt x="6843" y="11975"/>
                  </a:cubicBezTo>
                  <a:cubicBezTo>
                    <a:pt x="7421" y="11975"/>
                    <a:pt x="7999" y="11986"/>
                    <a:pt x="8577" y="12001"/>
                  </a:cubicBezTo>
                  <a:cubicBezTo>
                    <a:pt x="9656" y="12032"/>
                    <a:pt x="10732" y="12081"/>
                    <a:pt x="11808" y="12144"/>
                  </a:cubicBezTo>
                  <a:cubicBezTo>
                    <a:pt x="12881" y="12207"/>
                    <a:pt x="13957" y="12276"/>
                    <a:pt x="15030" y="12362"/>
                  </a:cubicBezTo>
                  <a:lnTo>
                    <a:pt x="15067" y="12366"/>
                  </a:lnTo>
                  <a:lnTo>
                    <a:pt x="15087" y="12346"/>
                  </a:lnTo>
                  <a:cubicBezTo>
                    <a:pt x="15405" y="12025"/>
                    <a:pt x="15617" y="11647"/>
                    <a:pt x="15793" y="11254"/>
                  </a:cubicBezTo>
                  <a:cubicBezTo>
                    <a:pt x="15964" y="10856"/>
                    <a:pt x="16087" y="10439"/>
                    <a:pt x="16173" y="10018"/>
                  </a:cubicBezTo>
                  <a:cubicBezTo>
                    <a:pt x="16257" y="9591"/>
                    <a:pt x="16304" y="9159"/>
                    <a:pt x="16322" y="8725"/>
                  </a:cubicBezTo>
                  <a:lnTo>
                    <a:pt x="16322" y="8725"/>
                  </a:lnTo>
                  <a:cubicBezTo>
                    <a:pt x="16337" y="8725"/>
                    <a:pt x="16351" y="8726"/>
                    <a:pt x="16366" y="8726"/>
                  </a:cubicBezTo>
                  <a:cubicBezTo>
                    <a:pt x="16416" y="8726"/>
                    <a:pt x="16465" y="8723"/>
                    <a:pt x="16514" y="8717"/>
                  </a:cubicBezTo>
                  <a:cubicBezTo>
                    <a:pt x="16624" y="8703"/>
                    <a:pt x="16730" y="8683"/>
                    <a:pt x="16835" y="8651"/>
                  </a:cubicBezTo>
                  <a:cubicBezTo>
                    <a:pt x="16942" y="8617"/>
                    <a:pt x="17041" y="8561"/>
                    <a:pt x="17130" y="8492"/>
                  </a:cubicBezTo>
                  <a:cubicBezTo>
                    <a:pt x="17309" y="8349"/>
                    <a:pt x="17415" y="8144"/>
                    <a:pt x="17478" y="7935"/>
                  </a:cubicBezTo>
                  <a:cubicBezTo>
                    <a:pt x="17541" y="7726"/>
                    <a:pt x="17567" y="7511"/>
                    <a:pt x="17574" y="7296"/>
                  </a:cubicBezTo>
                  <a:cubicBezTo>
                    <a:pt x="17584" y="6866"/>
                    <a:pt x="17534" y="6438"/>
                    <a:pt x="17458" y="6018"/>
                  </a:cubicBezTo>
                  <a:cubicBezTo>
                    <a:pt x="17385" y="5594"/>
                    <a:pt x="17280" y="5180"/>
                    <a:pt x="17167" y="4769"/>
                  </a:cubicBezTo>
                  <a:cubicBezTo>
                    <a:pt x="16935" y="3948"/>
                    <a:pt x="16650" y="3143"/>
                    <a:pt x="16346" y="2348"/>
                  </a:cubicBezTo>
                  <a:cubicBezTo>
                    <a:pt x="16034" y="1558"/>
                    <a:pt x="15703" y="772"/>
                    <a:pt x="15345" y="1"/>
                  </a:cubicBezTo>
                  <a:close/>
                </a:path>
              </a:pathLst>
            </a:custGeom>
            <a:solidFill>
              <a:srgbClr val="DADA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32"/>
            <p:cNvSpPr/>
            <p:nvPr/>
          </p:nvSpPr>
          <p:spPr>
            <a:xfrm>
              <a:off x="3201760" y="3272500"/>
              <a:ext cx="119955" cy="86458"/>
            </a:xfrm>
            <a:custGeom>
              <a:avLst/>
              <a:gdLst/>
              <a:ahLst/>
              <a:cxnLst/>
              <a:rect l="l" t="t" r="r" b="b"/>
              <a:pathLst>
                <a:path w="3205" h="2310" extrusionOk="0">
                  <a:moveTo>
                    <a:pt x="1524" y="1"/>
                  </a:moveTo>
                  <a:cubicBezTo>
                    <a:pt x="773" y="1"/>
                    <a:pt x="1" y="523"/>
                    <a:pt x="1" y="523"/>
                  </a:cubicBezTo>
                  <a:lnTo>
                    <a:pt x="210" y="1487"/>
                  </a:lnTo>
                  <a:lnTo>
                    <a:pt x="229" y="1570"/>
                  </a:lnTo>
                  <a:lnTo>
                    <a:pt x="381" y="2279"/>
                  </a:lnTo>
                  <a:cubicBezTo>
                    <a:pt x="535" y="2300"/>
                    <a:pt x="684" y="2310"/>
                    <a:pt x="829" y="2310"/>
                  </a:cubicBezTo>
                  <a:cubicBezTo>
                    <a:pt x="2275" y="2310"/>
                    <a:pt x="3204" y="1324"/>
                    <a:pt x="2455" y="418"/>
                  </a:cubicBezTo>
                  <a:cubicBezTo>
                    <a:pt x="2198" y="107"/>
                    <a:pt x="1863" y="1"/>
                    <a:pt x="1524" y="1"/>
                  </a:cubicBezTo>
                  <a:close/>
                </a:path>
              </a:pathLst>
            </a:custGeom>
            <a:solidFill>
              <a:srgbClr val="E590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32"/>
            <p:cNvSpPr/>
            <p:nvPr/>
          </p:nvSpPr>
          <p:spPr>
            <a:xfrm>
              <a:off x="3209582" y="3293722"/>
              <a:ext cx="70813" cy="37577"/>
            </a:xfrm>
            <a:custGeom>
              <a:avLst/>
              <a:gdLst/>
              <a:ahLst/>
              <a:cxnLst/>
              <a:rect l="l" t="t" r="r" b="b"/>
              <a:pathLst>
                <a:path w="1892" h="1004" extrusionOk="0">
                  <a:moveTo>
                    <a:pt x="1474" y="0"/>
                  </a:moveTo>
                  <a:cubicBezTo>
                    <a:pt x="1405" y="0"/>
                    <a:pt x="1336" y="6"/>
                    <a:pt x="1268" y="19"/>
                  </a:cubicBezTo>
                  <a:cubicBezTo>
                    <a:pt x="1060" y="56"/>
                    <a:pt x="858" y="135"/>
                    <a:pt x="679" y="245"/>
                  </a:cubicBezTo>
                  <a:cubicBezTo>
                    <a:pt x="407" y="421"/>
                    <a:pt x="172" y="652"/>
                    <a:pt x="1" y="920"/>
                  </a:cubicBezTo>
                  <a:lnTo>
                    <a:pt x="20" y="1003"/>
                  </a:lnTo>
                  <a:cubicBezTo>
                    <a:pt x="109" y="913"/>
                    <a:pt x="199" y="828"/>
                    <a:pt x="291" y="742"/>
                  </a:cubicBezTo>
                  <a:cubicBezTo>
                    <a:pt x="441" y="609"/>
                    <a:pt x="597" y="487"/>
                    <a:pt x="765" y="384"/>
                  </a:cubicBezTo>
                  <a:cubicBezTo>
                    <a:pt x="930" y="278"/>
                    <a:pt x="1109" y="198"/>
                    <a:pt x="1298" y="142"/>
                  </a:cubicBezTo>
                  <a:cubicBezTo>
                    <a:pt x="1487" y="86"/>
                    <a:pt x="1685" y="69"/>
                    <a:pt x="1891" y="66"/>
                  </a:cubicBezTo>
                  <a:cubicBezTo>
                    <a:pt x="1759" y="26"/>
                    <a:pt x="1617" y="0"/>
                    <a:pt x="1474" y="0"/>
                  </a:cubicBezTo>
                  <a:close/>
                </a:path>
              </a:pathLst>
            </a:custGeom>
            <a:solidFill>
              <a:srgbClr val="EDB5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32"/>
            <p:cNvSpPr/>
            <p:nvPr/>
          </p:nvSpPr>
          <p:spPr>
            <a:xfrm>
              <a:off x="2664210" y="3260448"/>
              <a:ext cx="123473" cy="98584"/>
            </a:xfrm>
            <a:custGeom>
              <a:avLst/>
              <a:gdLst/>
              <a:ahLst/>
              <a:cxnLst/>
              <a:rect l="l" t="t" r="r" b="b"/>
              <a:pathLst>
                <a:path w="3299" h="2634" extrusionOk="0">
                  <a:moveTo>
                    <a:pt x="1822" y="1"/>
                  </a:moveTo>
                  <a:cubicBezTo>
                    <a:pt x="1663" y="1"/>
                    <a:pt x="1492" y="29"/>
                    <a:pt x="1309" y="94"/>
                  </a:cubicBezTo>
                  <a:cubicBezTo>
                    <a:pt x="1" y="561"/>
                    <a:pt x="488" y="2398"/>
                    <a:pt x="2452" y="2634"/>
                  </a:cubicBezTo>
                  <a:lnTo>
                    <a:pt x="2932" y="1740"/>
                  </a:lnTo>
                  <a:lnTo>
                    <a:pt x="2984" y="1640"/>
                  </a:lnTo>
                  <a:lnTo>
                    <a:pt x="3299" y="1054"/>
                  </a:lnTo>
                  <a:cubicBezTo>
                    <a:pt x="3299" y="1054"/>
                    <a:pt x="2797" y="1"/>
                    <a:pt x="1822" y="1"/>
                  </a:cubicBezTo>
                  <a:close/>
                </a:path>
              </a:pathLst>
            </a:custGeom>
            <a:solidFill>
              <a:srgbClr val="E590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32"/>
            <p:cNvSpPr/>
            <p:nvPr/>
          </p:nvSpPr>
          <p:spPr>
            <a:xfrm>
              <a:off x="2708938" y="3285413"/>
              <a:ext cx="66995" cy="40160"/>
            </a:xfrm>
            <a:custGeom>
              <a:avLst/>
              <a:gdLst/>
              <a:ahLst/>
              <a:cxnLst/>
              <a:rect l="l" t="t" r="r" b="b"/>
              <a:pathLst>
                <a:path w="1790" h="1073" extrusionOk="0">
                  <a:moveTo>
                    <a:pt x="133" y="1"/>
                  </a:moveTo>
                  <a:cubicBezTo>
                    <a:pt x="89" y="1"/>
                    <a:pt x="45" y="3"/>
                    <a:pt x="1" y="7"/>
                  </a:cubicBezTo>
                  <a:cubicBezTo>
                    <a:pt x="210" y="50"/>
                    <a:pt x="405" y="119"/>
                    <a:pt x="594" y="198"/>
                  </a:cubicBezTo>
                  <a:cubicBezTo>
                    <a:pt x="783" y="285"/>
                    <a:pt x="965" y="380"/>
                    <a:pt x="1127" y="500"/>
                  </a:cubicBezTo>
                  <a:cubicBezTo>
                    <a:pt x="1292" y="619"/>
                    <a:pt x="1451" y="751"/>
                    <a:pt x="1587" y="904"/>
                  </a:cubicBezTo>
                  <a:cubicBezTo>
                    <a:pt x="1640" y="957"/>
                    <a:pt x="1687" y="1013"/>
                    <a:pt x="1737" y="1073"/>
                  </a:cubicBezTo>
                  <a:lnTo>
                    <a:pt x="1789" y="973"/>
                  </a:lnTo>
                  <a:cubicBezTo>
                    <a:pt x="1756" y="924"/>
                    <a:pt x="1726" y="871"/>
                    <a:pt x="1687" y="825"/>
                  </a:cubicBezTo>
                  <a:cubicBezTo>
                    <a:pt x="1561" y="646"/>
                    <a:pt x="1399" y="496"/>
                    <a:pt x="1223" y="368"/>
                  </a:cubicBezTo>
                  <a:cubicBezTo>
                    <a:pt x="1044" y="241"/>
                    <a:pt x="846" y="146"/>
                    <a:pt x="641" y="82"/>
                  </a:cubicBezTo>
                  <a:cubicBezTo>
                    <a:pt x="475" y="30"/>
                    <a:pt x="303" y="1"/>
                    <a:pt x="133" y="1"/>
                  </a:cubicBezTo>
                  <a:close/>
                </a:path>
              </a:pathLst>
            </a:custGeom>
            <a:solidFill>
              <a:srgbClr val="EDB5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32"/>
            <p:cNvSpPr/>
            <p:nvPr/>
          </p:nvSpPr>
          <p:spPr>
            <a:xfrm>
              <a:off x="2959223" y="3589259"/>
              <a:ext cx="81330" cy="164531"/>
            </a:xfrm>
            <a:custGeom>
              <a:avLst/>
              <a:gdLst/>
              <a:ahLst/>
              <a:cxnLst/>
              <a:rect l="l" t="t" r="r" b="b"/>
              <a:pathLst>
                <a:path w="2173" h="4396" extrusionOk="0">
                  <a:moveTo>
                    <a:pt x="901" y="0"/>
                  </a:moveTo>
                  <a:cubicBezTo>
                    <a:pt x="851" y="0"/>
                    <a:pt x="800" y="24"/>
                    <a:pt x="749" y="75"/>
                  </a:cubicBezTo>
                  <a:cubicBezTo>
                    <a:pt x="0" y="816"/>
                    <a:pt x="2172" y="4396"/>
                    <a:pt x="2172" y="4396"/>
                  </a:cubicBezTo>
                  <a:cubicBezTo>
                    <a:pt x="2172" y="4396"/>
                    <a:pt x="1586" y="0"/>
                    <a:pt x="901" y="0"/>
                  </a:cubicBezTo>
                  <a:close/>
                </a:path>
              </a:pathLst>
            </a:custGeom>
            <a:solidFill>
              <a:srgbClr val="A139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32"/>
            <p:cNvSpPr/>
            <p:nvPr/>
          </p:nvSpPr>
          <p:spPr>
            <a:xfrm>
              <a:off x="3051409" y="3588959"/>
              <a:ext cx="122014" cy="164831"/>
            </a:xfrm>
            <a:custGeom>
              <a:avLst/>
              <a:gdLst/>
              <a:ahLst/>
              <a:cxnLst/>
              <a:rect l="l" t="t" r="r" b="b"/>
              <a:pathLst>
                <a:path w="3260" h="4404" extrusionOk="0">
                  <a:moveTo>
                    <a:pt x="1769" y="0"/>
                  </a:moveTo>
                  <a:cubicBezTo>
                    <a:pt x="438" y="0"/>
                    <a:pt x="1" y="4404"/>
                    <a:pt x="1" y="4404"/>
                  </a:cubicBezTo>
                  <a:cubicBezTo>
                    <a:pt x="1" y="4404"/>
                    <a:pt x="3259" y="212"/>
                    <a:pt x="1858" y="6"/>
                  </a:cubicBezTo>
                  <a:cubicBezTo>
                    <a:pt x="1828" y="2"/>
                    <a:pt x="1798" y="0"/>
                    <a:pt x="1769" y="0"/>
                  </a:cubicBezTo>
                  <a:close/>
                </a:path>
              </a:pathLst>
            </a:custGeom>
            <a:solidFill>
              <a:srgbClr val="A139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32"/>
            <p:cNvSpPr/>
            <p:nvPr/>
          </p:nvSpPr>
          <p:spPr>
            <a:xfrm>
              <a:off x="3054516" y="3648546"/>
              <a:ext cx="177144" cy="100905"/>
            </a:xfrm>
            <a:custGeom>
              <a:avLst/>
              <a:gdLst/>
              <a:ahLst/>
              <a:cxnLst/>
              <a:rect l="l" t="t" r="r" b="b"/>
              <a:pathLst>
                <a:path w="4733" h="2696" extrusionOk="0">
                  <a:moveTo>
                    <a:pt x="4312" y="1"/>
                  </a:moveTo>
                  <a:lnTo>
                    <a:pt x="4219" y="130"/>
                  </a:lnTo>
                  <a:cubicBezTo>
                    <a:pt x="4477" y="319"/>
                    <a:pt x="4550" y="716"/>
                    <a:pt x="4378" y="984"/>
                  </a:cubicBezTo>
                  <a:cubicBezTo>
                    <a:pt x="4210" y="1245"/>
                    <a:pt x="3884" y="1337"/>
                    <a:pt x="3578" y="1337"/>
                  </a:cubicBezTo>
                  <a:cubicBezTo>
                    <a:pt x="3504" y="1337"/>
                    <a:pt x="3431" y="1331"/>
                    <a:pt x="3361" y="1322"/>
                  </a:cubicBezTo>
                  <a:cubicBezTo>
                    <a:pt x="3179" y="1299"/>
                    <a:pt x="2998" y="1249"/>
                    <a:pt x="2819" y="1199"/>
                  </a:cubicBezTo>
                  <a:cubicBezTo>
                    <a:pt x="2606" y="1143"/>
                    <a:pt x="2388" y="1086"/>
                    <a:pt x="2163" y="1063"/>
                  </a:cubicBezTo>
                  <a:cubicBezTo>
                    <a:pt x="2109" y="1058"/>
                    <a:pt x="2055" y="1056"/>
                    <a:pt x="2001" y="1056"/>
                  </a:cubicBezTo>
                  <a:cubicBezTo>
                    <a:pt x="1082" y="1056"/>
                    <a:pt x="188" y="1759"/>
                    <a:pt x="0" y="2663"/>
                  </a:cubicBezTo>
                  <a:lnTo>
                    <a:pt x="159" y="2696"/>
                  </a:lnTo>
                  <a:cubicBezTo>
                    <a:pt x="331" y="1864"/>
                    <a:pt x="1153" y="1219"/>
                    <a:pt x="1996" y="1219"/>
                  </a:cubicBezTo>
                  <a:cubicBezTo>
                    <a:pt x="2046" y="1219"/>
                    <a:pt x="2096" y="1221"/>
                    <a:pt x="2146" y="1226"/>
                  </a:cubicBezTo>
                  <a:cubicBezTo>
                    <a:pt x="2359" y="1245"/>
                    <a:pt x="2570" y="1302"/>
                    <a:pt x="2776" y="1358"/>
                  </a:cubicBezTo>
                  <a:cubicBezTo>
                    <a:pt x="2958" y="1404"/>
                    <a:pt x="3146" y="1458"/>
                    <a:pt x="3338" y="1484"/>
                  </a:cubicBezTo>
                  <a:cubicBezTo>
                    <a:pt x="3411" y="1493"/>
                    <a:pt x="3487" y="1499"/>
                    <a:pt x="3565" y="1499"/>
                  </a:cubicBezTo>
                  <a:cubicBezTo>
                    <a:pt x="3921" y="1499"/>
                    <a:pt x="4310" y="1388"/>
                    <a:pt x="4514" y="1070"/>
                  </a:cubicBezTo>
                  <a:cubicBezTo>
                    <a:pt x="4732" y="736"/>
                    <a:pt x="4640" y="232"/>
                    <a:pt x="4312" y="1"/>
                  </a:cubicBezTo>
                  <a:close/>
                </a:path>
              </a:pathLst>
            </a:custGeom>
            <a:solidFill>
              <a:srgbClr val="A139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32"/>
            <p:cNvSpPr/>
            <p:nvPr/>
          </p:nvSpPr>
          <p:spPr>
            <a:xfrm>
              <a:off x="2877778" y="3620287"/>
              <a:ext cx="161649" cy="130659"/>
            </a:xfrm>
            <a:custGeom>
              <a:avLst/>
              <a:gdLst/>
              <a:ahLst/>
              <a:cxnLst/>
              <a:rect l="l" t="t" r="r" b="b"/>
              <a:pathLst>
                <a:path w="4319" h="3491" extrusionOk="0">
                  <a:moveTo>
                    <a:pt x="1964" y="2011"/>
                  </a:moveTo>
                  <a:cubicBezTo>
                    <a:pt x="2027" y="2087"/>
                    <a:pt x="2063" y="2170"/>
                    <a:pt x="2063" y="2266"/>
                  </a:cubicBezTo>
                  <a:cubicBezTo>
                    <a:pt x="2063" y="2332"/>
                    <a:pt x="2031" y="2414"/>
                    <a:pt x="1974" y="2431"/>
                  </a:cubicBezTo>
                  <a:cubicBezTo>
                    <a:pt x="1967" y="2434"/>
                    <a:pt x="1959" y="2435"/>
                    <a:pt x="1952" y="2435"/>
                  </a:cubicBezTo>
                  <a:cubicBezTo>
                    <a:pt x="1930" y="2435"/>
                    <a:pt x="1910" y="2425"/>
                    <a:pt x="1898" y="2418"/>
                  </a:cubicBezTo>
                  <a:cubicBezTo>
                    <a:pt x="1858" y="2395"/>
                    <a:pt x="1828" y="2352"/>
                    <a:pt x="1818" y="2309"/>
                  </a:cubicBezTo>
                  <a:cubicBezTo>
                    <a:pt x="1792" y="2193"/>
                    <a:pt x="1865" y="2080"/>
                    <a:pt x="1964" y="2011"/>
                  </a:cubicBezTo>
                  <a:close/>
                  <a:moveTo>
                    <a:pt x="441" y="1"/>
                  </a:moveTo>
                  <a:cubicBezTo>
                    <a:pt x="315" y="7"/>
                    <a:pt x="203" y="73"/>
                    <a:pt x="126" y="189"/>
                  </a:cubicBezTo>
                  <a:cubicBezTo>
                    <a:pt x="27" y="331"/>
                    <a:pt x="0" y="527"/>
                    <a:pt x="56" y="686"/>
                  </a:cubicBezTo>
                  <a:cubicBezTo>
                    <a:pt x="149" y="954"/>
                    <a:pt x="391" y="1126"/>
                    <a:pt x="616" y="1259"/>
                  </a:cubicBezTo>
                  <a:cubicBezTo>
                    <a:pt x="862" y="1404"/>
                    <a:pt x="1117" y="1537"/>
                    <a:pt x="1378" y="1646"/>
                  </a:cubicBezTo>
                  <a:cubicBezTo>
                    <a:pt x="1554" y="1722"/>
                    <a:pt x="1719" y="1802"/>
                    <a:pt x="1845" y="1898"/>
                  </a:cubicBezTo>
                  <a:cubicBezTo>
                    <a:pt x="1713" y="2004"/>
                    <a:pt x="1620" y="2170"/>
                    <a:pt x="1660" y="2341"/>
                  </a:cubicBezTo>
                  <a:cubicBezTo>
                    <a:pt x="1679" y="2431"/>
                    <a:pt x="1736" y="2511"/>
                    <a:pt x="1815" y="2557"/>
                  </a:cubicBezTo>
                  <a:cubicBezTo>
                    <a:pt x="1859" y="2583"/>
                    <a:pt x="1907" y="2597"/>
                    <a:pt x="1953" y="2597"/>
                  </a:cubicBezTo>
                  <a:cubicBezTo>
                    <a:pt x="1976" y="2597"/>
                    <a:pt x="1999" y="2593"/>
                    <a:pt x="2020" y="2587"/>
                  </a:cubicBezTo>
                  <a:cubicBezTo>
                    <a:pt x="2159" y="2544"/>
                    <a:pt x="2225" y="2391"/>
                    <a:pt x="2225" y="2266"/>
                  </a:cubicBezTo>
                  <a:cubicBezTo>
                    <a:pt x="2225" y="2143"/>
                    <a:pt x="2186" y="2040"/>
                    <a:pt x="2120" y="1948"/>
                  </a:cubicBezTo>
                  <a:cubicBezTo>
                    <a:pt x="2150" y="1943"/>
                    <a:pt x="2180" y="1941"/>
                    <a:pt x="2210" y="1941"/>
                  </a:cubicBezTo>
                  <a:cubicBezTo>
                    <a:pt x="2370" y="1941"/>
                    <a:pt x="2528" y="2002"/>
                    <a:pt x="2656" y="2060"/>
                  </a:cubicBezTo>
                  <a:cubicBezTo>
                    <a:pt x="3302" y="2358"/>
                    <a:pt x="3842" y="2865"/>
                    <a:pt x="4176" y="3491"/>
                  </a:cubicBezTo>
                  <a:lnTo>
                    <a:pt x="4319" y="3414"/>
                  </a:lnTo>
                  <a:cubicBezTo>
                    <a:pt x="3967" y="2759"/>
                    <a:pt x="3402" y="2226"/>
                    <a:pt x="2722" y="1915"/>
                  </a:cubicBezTo>
                  <a:cubicBezTo>
                    <a:pt x="2581" y="1849"/>
                    <a:pt x="2402" y="1779"/>
                    <a:pt x="2214" y="1779"/>
                  </a:cubicBezTo>
                  <a:cubicBezTo>
                    <a:pt x="2164" y="1779"/>
                    <a:pt x="2114" y="1784"/>
                    <a:pt x="2063" y="1795"/>
                  </a:cubicBezTo>
                  <a:cubicBezTo>
                    <a:pt x="2043" y="1799"/>
                    <a:pt x="2020" y="1805"/>
                    <a:pt x="2000" y="1815"/>
                  </a:cubicBezTo>
                  <a:cubicBezTo>
                    <a:pt x="1828" y="1663"/>
                    <a:pt x="1597" y="1563"/>
                    <a:pt x="1441" y="1497"/>
                  </a:cubicBezTo>
                  <a:cubicBezTo>
                    <a:pt x="1186" y="1388"/>
                    <a:pt x="938" y="1262"/>
                    <a:pt x="699" y="1120"/>
                  </a:cubicBezTo>
                  <a:cubicBezTo>
                    <a:pt x="501" y="1001"/>
                    <a:pt x="285" y="851"/>
                    <a:pt x="209" y="633"/>
                  </a:cubicBezTo>
                  <a:cubicBezTo>
                    <a:pt x="169" y="524"/>
                    <a:pt x="189" y="381"/>
                    <a:pt x="258" y="279"/>
                  </a:cubicBezTo>
                  <a:cubicBezTo>
                    <a:pt x="295" y="229"/>
                    <a:pt x="355" y="166"/>
                    <a:pt x="448" y="163"/>
                  </a:cubicBezTo>
                  <a:lnTo>
                    <a:pt x="441" y="1"/>
                  </a:lnTo>
                  <a:close/>
                </a:path>
              </a:pathLst>
            </a:custGeom>
            <a:solidFill>
              <a:srgbClr val="A139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32"/>
            <p:cNvSpPr/>
            <p:nvPr/>
          </p:nvSpPr>
          <p:spPr>
            <a:xfrm>
              <a:off x="2820774" y="3753758"/>
              <a:ext cx="468630" cy="270601"/>
            </a:xfrm>
            <a:custGeom>
              <a:avLst/>
              <a:gdLst/>
              <a:ahLst/>
              <a:cxnLst/>
              <a:rect l="l" t="t" r="r" b="b"/>
              <a:pathLst>
                <a:path w="12521" h="7230" extrusionOk="0">
                  <a:moveTo>
                    <a:pt x="0" y="1"/>
                  </a:moveTo>
                  <a:lnTo>
                    <a:pt x="179" y="1431"/>
                  </a:lnTo>
                  <a:lnTo>
                    <a:pt x="196" y="1554"/>
                  </a:lnTo>
                  <a:lnTo>
                    <a:pt x="367" y="2938"/>
                  </a:lnTo>
                  <a:lnTo>
                    <a:pt x="384" y="3057"/>
                  </a:lnTo>
                  <a:lnTo>
                    <a:pt x="534" y="4250"/>
                  </a:lnTo>
                  <a:lnTo>
                    <a:pt x="546" y="4369"/>
                  </a:lnTo>
                  <a:lnTo>
                    <a:pt x="676" y="5405"/>
                  </a:lnTo>
                  <a:lnTo>
                    <a:pt x="693" y="5528"/>
                  </a:lnTo>
                  <a:lnTo>
                    <a:pt x="788" y="6293"/>
                  </a:lnTo>
                  <a:lnTo>
                    <a:pt x="801" y="6412"/>
                  </a:lnTo>
                  <a:lnTo>
                    <a:pt x="904" y="7230"/>
                  </a:lnTo>
                  <a:lnTo>
                    <a:pt x="11779" y="7230"/>
                  </a:lnTo>
                  <a:lnTo>
                    <a:pt x="11899" y="6064"/>
                  </a:lnTo>
                  <a:lnTo>
                    <a:pt x="11911" y="5938"/>
                  </a:lnTo>
                  <a:lnTo>
                    <a:pt x="11994" y="5127"/>
                  </a:lnTo>
                  <a:lnTo>
                    <a:pt x="12007" y="5005"/>
                  </a:lnTo>
                  <a:lnTo>
                    <a:pt x="12100" y="4084"/>
                  </a:lnTo>
                  <a:lnTo>
                    <a:pt x="12113" y="3961"/>
                  </a:lnTo>
                  <a:lnTo>
                    <a:pt x="12243" y="2709"/>
                  </a:lnTo>
                  <a:lnTo>
                    <a:pt x="12252" y="2587"/>
                  </a:lnTo>
                  <a:lnTo>
                    <a:pt x="12391" y="1259"/>
                  </a:lnTo>
                  <a:lnTo>
                    <a:pt x="12405" y="1137"/>
                  </a:lnTo>
                  <a:lnTo>
                    <a:pt x="12521" y="1"/>
                  </a:lnTo>
                  <a:close/>
                </a:path>
              </a:pathLst>
            </a:custGeom>
            <a:solidFill>
              <a:srgbClr val="82C6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32"/>
            <p:cNvSpPr/>
            <p:nvPr/>
          </p:nvSpPr>
          <p:spPr>
            <a:xfrm>
              <a:off x="2850231" y="3976009"/>
              <a:ext cx="416381" cy="17778"/>
            </a:xfrm>
            <a:custGeom>
              <a:avLst/>
              <a:gdLst/>
              <a:ahLst/>
              <a:cxnLst/>
              <a:rect l="l" t="t" r="r" b="b"/>
              <a:pathLst>
                <a:path w="11125" h="475" extrusionOk="0">
                  <a:moveTo>
                    <a:pt x="11124" y="0"/>
                  </a:moveTo>
                  <a:lnTo>
                    <a:pt x="11124" y="0"/>
                  </a:lnTo>
                  <a:cubicBezTo>
                    <a:pt x="7412" y="89"/>
                    <a:pt x="3707" y="206"/>
                    <a:pt x="1" y="355"/>
                  </a:cubicBezTo>
                  <a:lnTo>
                    <a:pt x="14" y="474"/>
                  </a:lnTo>
                  <a:cubicBezTo>
                    <a:pt x="3713" y="325"/>
                    <a:pt x="7409" y="213"/>
                    <a:pt x="11112" y="126"/>
                  </a:cubicBezTo>
                  <a:lnTo>
                    <a:pt x="1112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32"/>
            <p:cNvSpPr/>
            <p:nvPr/>
          </p:nvSpPr>
          <p:spPr>
            <a:xfrm>
              <a:off x="2846039" y="3941051"/>
              <a:ext cx="424166" cy="19612"/>
            </a:xfrm>
            <a:custGeom>
              <a:avLst/>
              <a:gdLst/>
              <a:ahLst/>
              <a:cxnLst/>
              <a:rect l="l" t="t" r="r" b="b"/>
              <a:pathLst>
                <a:path w="11333" h="524" extrusionOk="0">
                  <a:moveTo>
                    <a:pt x="11332" y="1"/>
                  </a:moveTo>
                  <a:lnTo>
                    <a:pt x="11332" y="1"/>
                  </a:lnTo>
                  <a:cubicBezTo>
                    <a:pt x="7554" y="110"/>
                    <a:pt x="3776" y="242"/>
                    <a:pt x="1" y="401"/>
                  </a:cubicBezTo>
                  <a:lnTo>
                    <a:pt x="18" y="524"/>
                  </a:lnTo>
                  <a:cubicBezTo>
                    <a:pt x="3782" y="365"/>
                    <a:pt x="7551" y="229"/>
                    <a:pt x="11319" y="123"/>
                  </a:cubicBezTo>
                  <a:lnTo>
                    <a:pt x="1133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32"/>
            <p:cNvSpPr/>
            <p:nvPr/>
          </p:nvSpPr>
          <p:spPr>
            <a:xfrm>
              <a:off x="2840724" y="3902012"/>
              <a:ext cx="433448" cy="15270"/>
            </a:xfrm>
            <a:custGeom>
              <a:avLst/>
              <a:gdLst/>
              <a:ahLst/>
              <a:cxnLst/>
              <a:rect l="l" t="t" r="r" b="b"/>
              <a:pathLst>
                <a:path w="11581" h="408" extrusionOk="0">
                  <a:moveTo>
                    <a:pt x="11580" y="0"/>
                  </a:moveTo>
                  <a:lnTo>
                    <a:pt x="11580" y="0"/>
                  </a:lnTo>
                  <a:cubicBezTo>
                    <a:pt x="7722" y="189"/>
                    <a:pt x="3862" y="285"/>
                    <a:pt x="1" y="289"/>
                  </a:cubicBezTo>
                  <a:lnTo>
                    <a:pt x="13" y="408"/>
                  </a:lnTo>
                  <a:cubicBezTo>
                    <a:pt x="3868" y="408"/>
                    <a:pt x="7719" y="312"/>
                    <a:pt x="11567" y="123"/>
                  </a:cubicBezTo>
                  <a:lnTo>
                    <a:pt x="115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32"/>
            <p:cNvSpPr/>
            <p:nvPr/>
          </p:nvSpPr>
          <p:spPr>
            <a:xfrm>
              <a:off x="2834511" y="3850548"/>
              <a:ext cx="444863" cy="17666"/>
            </a:xfrm>
            <a:custGeom>
              <a:avLst/>
              <a:gdLst/>
              <a:ahLst/>
              <a:cxnLst/>
              <a:rect l="l" t="t" r="r" b="b"/>
              <a:pathLst>
                <a:path w="11886" h="472" extrusionOk="0">
                  <a:moveTo>
                    <a:pt x="11885" y="1"/>
                  </a:moveTo>
                  <a:lnTo>
                    <a:pt x="11885" y="1"/>
                  </a:lnTo>
                  <a:cubicBezTo>
                    <a:pt x="7928" y="223"/>
                    <a:pt x="3965" y="339"/>
                    <a:pt x="0" y="352"/>
                  </a:cubicBezTo>
                  <a:lnTo>
                    <a:pt x="17" y="471"/>
                  </a:lnTo>
                  <a:cubicBezTo>
                    <a:pt x="3971" y="461"/>
                    <a:pt x="7925" y="346"/>
                    <a:pt x="11876" y="123"/>
                  </a:cubicBezTo>
                  <a:lnTo>
                    <a:pt x="1188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32"/>
            <p:cNvSpPr/>
            <p:nvPr/>
          </p:nvSpPr>
          <p:spPr>
            <a:xfrm>
              <a:off x="2827474" y="3796277"/>
              <a:ext cx="457589" cy="15645"/>
            </a:xfrm>
            <a:custGeom>
              <a:avLst/>
              <a:gdLst/>
              <a:ahLst/>
              <a:cxnLst/>
              <a:rect l="l" t="t" r="r" b="b"/>
              <a:pathLst>
                <a:path w="12226" h="418" extrusionOk="0">
                  <a:moveTo>
                    <a:pt x="12226" y="1"/>
                  </a:moveTo>
                  <a:lnTo>
                    <a:pt x="12226" y="1"/>
                  </a:lnTo>
                  <a:cubicBezTo>
                    <a:pt x="8153" y="167"/>
                    <a:pt x="4076" y="262"/>
                    <a:pt x="0" y="295"/>
                  </a:cubicBezTo>
                  <a:lnTo>
                    <a:pt x="17" y="418"/>
                  </a:lnTo>
                  <a:cubicBezTo>
                    <a:pt x="4083" y="385"/>
                    <a:pt x="8150" y="286"/>
                    <a:pt x="12212" y="123"/>
                  </a:cubicBezTo>
                  <a:lnTo>
                    <a:pt x="122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32"/>
            <p:cNvSpPr/>
            <p:nvPr/>
          </p:nvSpPr>
          <p:spPr>
            <a:xfrm>
              <a:off x="3009152" y="3739273"/>
              <a:ext cx="94242" cy="296014"/>
            </a:xfrm>
            <a:custGeom>
              <a:avLst/>
              <a:gdLst/>
              <a:ahLst/>
              <a:cxnLst/>
              <a:rect l="l" t="t" r="r" b="b"/>
              <a:pathLst>
                <a:path w="2518" h="7909" extrusionOk="0">
                  <a:moveTo>
                    <a:pt x="0" y="1"/>
                  </a:moveTo>
                  <a:lnTo>
                    <a:pt x="534" y="7869"/>
                  </a:lnTo>
                  <a:lnTo>
                    <a:pt x="1987" y="7909"/>
                  </a:lnTo>
                  <a:lnTo>
                    <a:pt x="2517" y="1"/>
                  </a:lnTo>
                  <a:close/>
                </a:path>
              </a:pathLst>
            </a:custGeom>
            <a:solidFill>
              <a:srgbClr val="A139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32"/>
            <p:cNvSpPr/>
            <p:nvPr/>
          </p:nvSpPr>
          <p:spPr>
            <a:xfrm>
              <a:off x="3253711" y="3979864"/>
              <a:ext cx="153228" cy="263864"/>
            </a:xfrm>
            <a:custGeom>
              <a:avLst/>
              <a:gdLst/>
              <a:ahLst/>
              <a:cxnLst/>
              <a:rect l="l" t="t" r="r" b="b"/>
              <a:pathLst>
                <a:path w="4094" h="7050" extrusionOk="0">
                  <a:moveTo>
                    <a:pt x="1594" y="1"/>
                  </a:moveTo>
                  <a:cubicBezTo>
                    <a:pt x="1336" y="1"/>
                    <a:pt x="1132" y="134"/>
                    <a:pt x="1106" y="533"/>
                  </a:cubicBezTo>
                  <a:cubicBezTo>
                    <a:pt x="1079" y="900"/>
                    <a:pt x="1298" y="1235"/>
                    <a:pt x="1447" y="1573"/>
                  </a:cubicBezTo>
                  <a:cubicBezTo>
                    <a:pt x="1894" y="2580"/>
                    <a:pt x="1732" y="3828"/>
                    <a:pt x="1040" y="4686"/>
                  </a:cubicBezTo>
                  <a:cubicBezTo>
                    <a:pt x="775" y="5010"/>
                    <a:pt x="440" y="5285"/>
                    <a:pt x="235" y="5653"/>
                  </a:cubicBezTo>
                  <a:cubicBezTo>
                    <a:pt x="34" y="6020"/>
                    <a:pt x="0" y="6537"/>
                    <a:pt x="318" y="6815"/>
                  </a:cubicBezTo>
                  <a:cubicBezTo>
                    <a:pt x="497" y="6974"/>
                    <a:pt x="749" y="7017"/>
                    <a:pt x="990" y="7037"/>
                  </a:cubicBezTo>
                  <a:cubicBezTo>
                    <a:pt x="1089" y="7045"/>
                    <a:pt x="1189" y="7049"/>
                    <a:pt x="1289" y="7049"/>
                  </a:cubicBezTo>
                  <a:cubicBezTo>
                    <a:pt x="2013" y="7049"/>
                    <a:pt x="2755" y="6831"/>
                    <a:pt x="3232" y="6295"/>
                  </a:cubicBezTo>
                  <a:cubicBezTo>
                    <a:pt x="4093" y="5322"/>
                    <a:pt x="4047" y="3474"/>
                    <a:pt x="3801" y="2285"/>
                  </a:cubicBezTo>
                  <a:cubicBezTo>
                    <a:pt x="3636" y="1484"/>
                    <a:pt x="3232" y="778"/>
                    <a:pt x="2530" y="341"/>
                  </a:cubicBezTo>
                  <a:cubicBezTo>
                    <a:pt x="2279" y="187"/>
                    <a:pt x="1899" y="1"/>
                    <a:pt x="1594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32"/>
            <p:cNvSpPr/>
            <p:nvPr/>
          </p:nvSpPr>
          <p:spPr>
            <a:xfrm>
              <a:off x="3055901" y="3945654"/>
              <a:ext cx="276402" cy="263190"/>
            </a:xfrm>
            <a:custGeom>
              <a:avLst/>
              <a:gdLst/>
              <a:ahLst/>
              <a:cxnLst/>
              <a:rect l="l" t="t" r="r" b="b"/>
              <a:pathLst>
                <a:path w="7385" h="7032" extrusionOk="0">
                  <a:moveTo>
                    <a:pt x="1592" y="1"/>
                  </a:moveTo>
                  <a:cubicBezTo>
                    <a:pt x="1307" y="1"/>
                    <a:pt x="1017" y="60"/>
                    <a:pt x="729" y="202"/>
                  </a:cubicBezTo>
                  <a:cubicBezTo>
                    <a:pt x="83" y="517"/>
                    <a:pt x="0" y="1334"/>
                    <a:pt x="86" y="1967"/>
                  </a:cubicBezTo>
                  <a:cubicBezTo>
                    <a:pt x="219" y="2977"/>
                    <a:pt x="749" y="3931"/>
                    <a:pt x="1394" y="4699"/>
                  </a:cubicBezTo>
                  <a:cubicBezTo>
                    <a:pt x="2010" y="5427"/>
                    <a:pt x="2775" y="6027"/>
                    <a:pt x="3626" y="6454"/>
                  </a:cubicBezTo>
                  <a:cubicBezTo>
                    <a:pt x="4184" y="6731"/>
                    <a:pt x="4798" y="7031"/>
                    <a:pt x="5436" y="7031"/>
                  </a:cubicBezTo>
                  <a:cubicBezTo>
                    <a:pt x="5453" y="7031"/>
                    <a:pt x="5470" y="7031"/>
                    <a:pt x="5487" y="7030"/>
                  </a:cubicBezTo>
                  <a:cubicBezTo>
                    <a:pt x="6173" y="7014"/>
                    <a:pt x="6639" y="6531"/>
                    <a:pt x="6904" y="5924"/>
                  </a:cubicBezTo>
                  <a:cubicBezTo>
                    <a:pt x="7116" y="5438"/>
                    <a:pt x="7222" y="4885"/>
                    <a:pt x="7282" y="4362"/>
                  </a:cubicBezTo>
                  <a:cubicBezTo>
                    <a:pt x="7385" y="3507"/>
                    <a:pt x="7269" y="2620"/>
                    <a:pt x="6829" y="1868"/>
                  </a:cubicBezTo>
                  <a:cubicBezTo>
                    <a:pt x="6722" y="1689"/>
                    <a:pt x="6600" y="1516"/>
                    <a:pt x="6467" y="1354"/>
                  </a:cubicBezTo>
                  <a:cubicBezTo>
                    <a:pt x="6467" y="1354"/>
                    <a:pt x="5705" y="203"/>
                    <a:pt x="4838" y="203"/>
                  </a:cubicBezTo>
                  <a:cubicBezTo>
                    <a:pt x="4732" y="203"/>
                    <a:pt x="4624" y="220"/>
                    <a:pt x="4517" y="258"/>
                  </a:cubicBezTo>
                  <a:cubicBezTo>
                    <a:pt x="3647" y="570"/>
                    <a:pt x="4305" y="1481"/>
                    <a:pt x="4478" y="1698"/>
                  </a:cubicBezTo>
                  <a:lnTo>
                    <a:pt x="4478" y="1698"/>
                  </a:lnTo>
                  <a:cubicBezTo>
                    <a:pt x="4244" y="1420"/>
                    <a:pt x="2981" y="1"/>
                    <a:pt x="1592" y="1"/>
                  </a:cubicBezTo>
                  <a:close/>
                </a:path>
              </a:pathLst>
            </a:custGeom>
            <a:solidFill>
              <a:srgbClr val="082F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32"/>
            <p:cNvSpPr/>
            <p:nvPr/>
          </p:nvSpPr>
          <p:spPr>
            <a:xfrm>
              <a:off x="3064172" y="3965229"/>
              <a:ext cx="50115" cy="70102"/>
            </a:xfrm>
            <a:custGeom>
              <a:avLst/>
              <a:gdLst/>
              <a:ahLst/>
              <a:cxnLst/>
              <a:rect l="l" t="t" r="r" b="b"/>
              <a:pathLst>
                <a:path w="1339" h="1873" extrusionOk="0">
                  <a:moveTo>
                    <a:pt x="136" y="0"/>
                  </a:moveTo>
                  <a:cubicBezTo>
                    <a:pt x="112" y="0"/>
                    <a:pt x="90" y="13"/>
                    <a:pt x="83" y="44"/>
                  </a:cubicBezTo>
                  <a:cubicBezTo>
                    <a:pt x="1" y="388"/>
                    <a:pt x="250" y="775"/>
                    <a:pt x="418" y="1057"/>
                  </a:cubicBezTo>
                  <a:cubicBezTo>
                    <a:pt x="617" y="1395"/>
                    <a:pt x="869" y="1679"/>
                    <a:pt x="1219" y="1864"/>
                  </a:cubicBezTo>
                  <a:cubicBezTo>
                    <a:pt x="1229" y="1870"/>
                    <a:pt x="1239" y="1872"/>
                    <a:pt x="1248" y="1872"/>
                  </a:cubicBezTo>
                  <a:cubicBezTo>
                    <a:pt x="1301" y="1872"/>
                    <a:pt x="1338" y="1793"/>
                    <a:pt x="1279" y="1759"/>
                  </a:cubicBezTo>
                  <a:cubicBezTo>
                    <a:pt x="981" y="1600"/>
                    <a:pt x="759" y="1371"/>
                    <a:pt x="577" y="1086"/>
                  </a:cubicBezTo>
                  <a:cubicBezTo>
                    <a:pt x="412" y="828"/>
                    <a:pt x="126" y="388"/>
                    <a:pt x="199" y="76"/>
                  </a:cubicBezTo>
                  <a:cubicBezTo>
                    <a:pt x="210" y="30"/>
                    <a:pt x="171" y="0"/>
                    <a:pt x="136" y="0"/>
                  </a:cubicBezTo>
                  <a:close/>
                </a:path>
              </a:pathLst>
            </a:custGeom>
            <a:solidFill>
              <a:srgbClr val="82C6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32"/>
            <p:cNvSpPr/>
            <p:nvPr/>
          </p:nvSpPr>
          <p:spPr>
            <a:xfrm>
              <a:off x="3107852" y="3949210"/>
              <a:ext cx="50303" cy="64750"/>
            </a:xfrm>
            <a:custGeom>
              <a:avLst/>
              <a:gdLst/>
              <a:ahLst/>
              <a:cxnLst/>
              <a:rect l="l" t="t" r="r" b="b"/>
              <a:pathLst>
                <a:path w="1344" h="1730" extrusionOk="0">
                  <a:moveTo>
                    <a:pt x="76" y="1"/>
                  </a:moveTo>
                  <a:cubicBezTo>
                    <a:pt x="39" y="1"/>
                    <a:pt x="0" y="31"/>
                    <a:pt x="12" y="77"/>
                  </a:cubicBezTo>
                  <a:cubicBezTo>
                    <a:pt x="191" y="770"/>
                    <a:pt x="619" y="1346"/>
                    <a:pt x="1228" y="1719"/>
                  </a:cubicBezTo>
                  <a:cubicBezTo>
                    <a:pt x="1239" y="1727"/>
                    <a:pt x="1250" y="1730"/>
                    <a:pt x="1260" y="1730"/>
                  </a:cubicBezTo>
                  <a:cubicBezTo>
                    <a:pt x="1311" y="1730"/>
                    <a:pt x="1343" y="1650"/>
                    <a:pt x="1288" y="1617"/>
                  </a:cubicBezTo>
                  <a:cubicBezTo>
                    <a:pt x="708" y="1256"/>
                    <a:pt x="301" y="706"/>
                    <a:pt x="132" y="44"/>
                  </a:cubicBezTo>
                  <a:cubicBezTo>
                    <a:pt x="124" y="14"/>
                    <a:pt x="100" y="1"/>
                    <a:pt x="76" y="1"/>
                  </a:cubicBezTo>
                  <a:close/>
                </a:path>
              </a:pathLst>
            </a:custGeom>
            <a:solidFill>
              <a:srgbClr val="82C6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32"/>
            <p:cNvSpPr/>
            <p:nvPr/>
          </p:nvSpPr>
          <p:spPr>
            <a:xfrm>
              <a:off x="2661965" y="3990307"/>
              <a:ext cx="158730" cy="251026"/>
            </a:xfrm>
            <a:custGeom>
              <a:avLst/>
              <a:gdLst/>
              <a:ahLst/>
              <a:cxnLst/>
              <a:rect l="l" t="t" r="r" b="b"/>
              <a:pathLst>
                <a:path w="4241" h="6707" extrusionOk="0">
                  <a:moveTo>
                    <a:pt x="2881" y="1"/>
                  </a:moveTo>
                  <a:cubicBezTo>
                    <a:pt x="2858" y="1"/>
                    <a:pt x="2835" y="1"/>
                    <a:pt x="2813" y="2"/>
                  </a:cubicBezTo>
                  <a:cubicBezTo>
                    <a:pt x="2485" y="16"/>
                    <a:pt x="2206" y="105"/>
                    <a:pt x="1965" y="261"/>
                  </a:cubicBezTo>
                  <a:cubicBezTo>
                    <a:pt x="1720" y="420"/>
                    <a:pt x="1514" y="645"/>
                    <a:pt x="1329" y="923"/>
                  </a:cubicBezTo>
                  <a:cubicBezTo>
                    <a:pt x="537" y="2125"/>
                    <a:pt x="1" y="4010"/>
                    <a:pt x="727" y="5357"/>
                  </a:cubicBezTo>
                  <a:cubicBezTo>
                    <a:pt x="1121" y="6086"/>
                    <a:pt x="1886" y="6706"/>
                    <a:pt x="2699" y="6706"/>
                  </a:cubicBezTo>
                  <a:cubicBezTo>
                    <a:pt x="2957" y="6706"/>
                    <a:pt x="3220" y="6644"/>
                    <a:pt x="3478" y="6503"/>
                  </a:cubicBezTo>
                  <a:cubicBezTo>
                    <a:pt x="3554" y="6460"/>
                    <a:pt x="3631" y="6410"/>
                    <a:pt x="3704" y="6357"/>
                  </a:cubicBezTo>
                  <a:cubicBezTo>
                    <a:pt x="4005" y="6139"/>
                    <a:pt x="4240" y="5738"/>
                    <a:pt x="4121" y="5357"/>
                  </a:cubicBezTo>
                  <a:cubicBezTo>
                    <a:pt x="3918" y="4722"/>
                    <a:pt x="2581" y="3642"/>
                    <a:pt x="2591" y="2976"/>
                  </a:cubicBezTo>
                  <a:cubicBezTo>
                    <a:pt x="2597" y="2533"/>
                    <a:pt x="2680" y="2079"/>
                    <a:pt x="2865" y="1675"/>
                  </a:cubicBezTo>
                  <a:cubicBezTo>
                    <a:pt x="3028" y="1317"/>
                    <a:pt x="3461" y="1019"/>
                    <a:pt x="3574" y="672"/>
                  </a:cubicBezTo>
                  <a:cubicBezTo>
                    <a:pt x="3740" y="173"/>
                    <a:pt x="3292" y="1"/>
                    <a:pt x="2881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32"/>
            <p:cNvSpPr/>
            <p:nvPr/>
          </p:nvSpPr>
          <p:spPr>
            <a:xfrm>
              <a:off x="2751831" y="3938917"/>
              <a:ext cx="287106" cy="273221"/>
            </a:xfrm>
            <a:custGeom>
              <a:avLst/>
              <a:gdLst/>
              <a:ahLst/>
              <a:cxnLst/>
              <a:rect l="l" t="t" r="r" b="b"/>
              <a:pathLst>
                <a:path w="7671" h="7300" extrusionOk="0">
                  <a:moveTo>
                    <a:pt x="5356" y="1"/>
                  </a:moveTo>
                  <a:cubicBezTo>
                    <a:pt x="3777" y="1"/>
                    <a:pt x="1832" y="1780"/>
                    <a:pt x="1832" y="1780"/>
                  </a:cubicBezTo>
                  <a:cubicBezTo>
                    <a:pt x="1832" y="1780"/>
                    <a:pt x="2362" y="220"/>
                    <a:pt x="1448" y="220"/>
                  </a:cubicBezTo>
                  <a:cubicBezTo>
                    <a:pt x="991" y="220"/>
                    <a:pt x="653" y="869"/>
                    <a:pt x="428" y="1522"/>
                  </a:cubicBezTo>
                  <a:cubicBezTo>
                    <a:pt x="223" y="2114"/>
                    <a:pt x="94" y="2793"/>
                    <a:pt x="44" y="3475"/>
                  </a:cubicBezTo>
                  <a:cubicBezTo>
                    <a:pt x="1" y="4081"/>
                    <a:pt x="21" y="4687"/>
                    <a:pt x="107" y="5240"/>
                  </a:cubicBezTo>
                  <a:cubicBezTo>
                    <a:pt x="213" y="5916"/>
                    <a:pt x="504" y="6584"/>
                    <a:pt x="1094" y="6962"/>
                  </a:cubicBezTo>
                  <a:cubicBezTo>
                    <a:pt x="1443" y="7184"/>
                    <a:pt x="1845" y="7299"/>
                    <a:pt x="2247" y="7299"/>
                  </a:cubicBezTo>
                  <a:cubicBezTo>
                    <a:pt x="2563" y="7299"/>
                    <a:pt x="2879" y="7229"/>
                    <a:pt x="3170" y="7085"/>
                  </a:cubicBezTo>
                  <a:cubicBezTo>
                    <a:pt x="6137" y="5621"/>
                    <a:pt x="7670" y="1574"/>
                    <a:pt x="6481" y="432"/>
                  </a:cubicBezTo>
                  <a:cubicBezTo>
                    <a:pt x="6159" y="123"/>
                    <a:pt x="5770" y="1"/>
                    <a:pt x="5356" y="1"/>
                  </a:cubicBezTo>
                  <a:close/>
                </a:path>
              </a:pathLst>
            </a:custGeom>
            <a:solidFill>
              <a:srgbClr val="082F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32"/>
            <p:cNvSpPr/>
            <p:nvPr/>
          </p:nvSpPr>
          <p:spPr>
            <a:xfrm>
              <a:off x="2918051" y="3938056"/>
              <a:ext cx="38962" cy="54307"/>
            </a:xfrm>
            <a:custGeom>
              <a:avLst/>
              <a:gdLst/>
              <a:ahLst/>
              <a:cxnLst/>
              <a:rect l="l" t="t" r="r" b="b"/>
              <a:pathLst>
                <a:path w="1041" h="1451" extrusionOk="0">
                  <a:moveTo>
                    <a:pt x="964" y="1"/>
                  </a:moveTo>
                  <a:cubicBezTo>
                    <a:pt x="940" y="1"/>
                    <a:pt x="918" y="14"/>
                    <a:pt x="911" y="44"/>
                  </a:cubicBezTo>
                  <a:cubicBezTo>
                    <a:pt x="796" y="577"/>
                    <a:pt x="418" y="972"/>
                    <a:pt x="44" y="1346"/>
                  </a:cubicBezTo>
                  <a:cubicBezTo>
                    <a:pt x="0" y="1389"/>
                    <a:pt x="41" y="1450"/>
                    <a:pt x="88" y="1450"/>
                  </a:cubicBezTo>
                  <a:cubicBezTo>
                    <a:pt x="102" y="1450"/>
                    <a:pt x="117" y="1445"/>
                    <a:pt x="130" y="1432"/>
                  </a:cubicBezTo>
                  <a:cubicBezTo>
                    <a:pt x="521" y="1044"/>
                    <a:pt x="908" y="631"/>
                    <a:pt x="1030" y="77"/>
                  </a:cubicBezTo>
                  <a:cubicBezTo>
                    <a:pt x="1040" y="31"/>
                    <a:pt x="1001" y="1"/>
                    <a:pt x="964" y="1"/>
                  </a:cubicBezTo>
                  <a:close/>
                </a:path>
              </a:pathLst>
            </a:custGeom>
            <a:solidFill>
              <a:srgbClr val="82C6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32"/>
            <p:cNvSpPr/>
            <p:nvPr/>
          </p:nvSpPr>
          <p:spPr>
            <a:xfrm>
              <a:off x="2960196" y="3953589"/>
              <a:ext cx="30803" cy="52024"/>
            </a:xfrm>
            <a:custGeom>
              <a:avLst/>
              <a:gdLst/>
              <a:ahLst/>
              <a:cxnLst/>
              <a:rect l="l" t="t" r="r" b="b"/>
              <a:pathLst>
                <a:path w="823" h="1390" extrusionOk="0">
                  <a:moveTo>
                    <a:pt x="761" y="0"/>
                  </a:moveTo>
                  <a:cubicBezTo>
                    <a:pt x="730" y="0"/>
                    <a:pt x="699" y="20"/>
                    <a:pt x="699" y="60"/>
                  </a:cubicBezTo>
                  <a:cubicBezTo>
                    <a:pt x="686" y="560"/>
                    <a:pt x="375" y="937"/>
                    <a:pt x="43" y="1285"/>
                  </a:cubicBezTo>
                  <a:cubicBezTo>
                    <a:pt x="0" y="1328"/>
                    <a:pt x="42" y="1390"/>
                    <a:pt x="89" y="1390"/>
                  </a:cubicBezTo>
                  <a:cubicBezTo>
                    <a:pt x="102" y="1390"/>
                    <a:pt x="117" y="1384"/>
                    <a:pt x="130" y="1371"/>
                  </a:cubicBezTo>
                  <a:cubicBezTo>
                    <a:pt x="484" y="1000"/>
                    <a:pt x="809" y="593"/>
                    <a:pt x="822" y="60"/>
                  </a:cubicBezTo>
                  <a:cubicBezTo>
                    <a:pt x="822" y="20"/>
                    <a:pt x="791" y="0"/>
                    <a:pt x="761" y="0"/>
                  </a:cubicBezTo>
                  <a:close/>
                </a:path>
              </a:pathLst>
            </a:custGeom>
            <a:solidFill>
              <a:srgbClr val="82C6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07" name="Google Shape;1407;p32"/>
          <p:cNvGrpSpPr/>
          <p:nvPr/>
        </p:nvGrpSpPr>
        <p:grpSpPr>
          <a:xfrm>
            <a:off x="2498942" y="2054750"/>
            <a:ext cx="2943626" cy="479400"/>
            <a:chOff x="2724824" y="2054750"/>
            <a:chExt cx="2701701" cy="479400"/>
          </a:xfrm>
        </p:grpSpPr>
        <p:sp>
          <p:nvSpPr>
            <p:cNvPr id="1408" name="Google Shape;1408;p32"/>
            <p:cNvSpPr txBox="1"/>
            <p:nvPr/>
          </p:nvSpPr>
          <p:spPr>
            <a:xfrm flipH="1">
              <a:off x="2724824" y="2054750"/>
              <a:ext cx="2108100" cy="479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182875" rIns="91425" bIns="0" anchor="ctr" anchorCtr="0">
              <a:noAutofit/>
            </a:bodyPr>
            <a:lstStyle/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600">
                  <a:solidFill>
                    <a:srgbClr val="F3F3F3"/>
                  </a:solidFill>
                  <a:latin typeface="Bahnschrift" panose="020B0502040204020203" pitchFamily="34" charset="0"/>
                  <a:ea typeface="Dosis"/>
                  <a:cs typeface="Dosis"/>
                  <a:sym typeface="Dosis"/>
                </a:rPr>
                <a:t>Vài nhóm lệnh cần nhớ</a:t>
              </a:r>
              <a:endParaRPr sz="1600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endParaRPr>
            </a:p>
          </p:txBody>
        </p:sp>
        <p:sp>
          <p:nvSpPr>
            <p:cNvPr id="1409" name="Google Shape;1409;p32"/>
            <p:cNvSpPr/>
            <p:nvPr/>
          </p:nvSpPr>
          <p:spPr>
            <a:xfrm flipH="1">
              <a:off x="4969025" y="2065725"/>
              <a:ext cx="457500" cy="457500"/>
            </a:xfrm>
            <a:prstGeom prst="rect">
              <a:avLst/>
            </a:prstGeom>
            <a:solidFill>
              <a:srgbClr val="F2E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500">
                  <a:solidFill>
                    <a:schemeClr val="dk1"/>
                  </a:solidFill>
                  <a:latin typeface="Bahiana"/>
                  <a:ea typeface="Bahiana"/>
                  <a:cs typeface="Bahiana"/>
                  <a:sym typeface="Bahiana"/>
                </a:rPr>
                <a:t>01</a:t>
              </a:r>
              <a:endParaRPr sz="400">
                <a:solidFill>
                  <a:schemeClr val="dk1"/>
                </a:solidFill>
              </a:endParaRPr>
            </a:p>
          </p:txBody>
        </p:sp>
      </p:grpSp>
      <p:cxnSp>
        <p:nvCxnSpPr>
          <p:cNvPr id="1410" name="Google Shape;1410;p32"/>
          <p:cNvCxnSpPr>
            <a:cxnSpLocks/>
            <a:stCxn id="1409" idx="2"/>
            <a:endCxn id="1411" idx="0"/>
          </p:cNvCxnSpPr>
          <p:nvPr/>
        </p:nvCxnSpPr>
        <p:spPr>
          <a:xfrm>
            <a:off x="5193334" y="2523225"/>
            <a:ext cx="4441" cy="336225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1412" name="Google Shape;1412;p32"/>
          <p:cNvCxnSpPr>
            <a:cxnSpLocks/>
            <a:stCxn id="1411" idx="2"/>
            <a:endCxn id="1413" idx="0"/>
          </p:cNvCxnSpPr>
          <p:nvPr/>
        </p:nvCxnSpPr>
        <p:spPr>
          <a:xfrm>
            <a:off x="5197775" y="3316950"/>
            <a:ext cx="0" cy="336225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1419" name="Google Shape;1419;p32"/>
          <p:cNvCxnSpPr>
            <a:stCxn id="1420" idx="1"/>
          </p:cNvCxnSpPr>
          <p:nvPr/>
        </p:nvCxnSpPr>
        <p:spPr>
          <a:xfrm flipH="1">
            <a:off x="1559925" y="1562200"/>
            <a:ext cx="1164900" cy="245400"/>
          </a:xfrm>
          <a:prstGeom prst="bentConnector3">
            <a:avLst>
              <a:gd name="adj1" fmla="val 99994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grpSp>
        <p:nvGrpSpPr>
          <p:cNvPr id="1421" name="Google Shape;1421;p32"/>
          <p:cNvGrpSpPr/>
          <p:nvPr/>
        </p:nvGrpSpPr>
        <p:grpSpPr>
          <a:xfrm>
            <a:off x="2724824" y="2848492"/>
            <a:ext cx="2701701" cy="479400"/>
            <a:chOff x="2724824" y="2848492"/>
            <a:chExt cx="2701701" cy="479400"/>
          </a:xfrm>
        </p:grpSpPr>
        <p:sp>
          <p:nvSpPr>
            <p:cNvPr id="1422" name="Google Shape;1422;p32"/>
            <p:cNvSpPr txBox="1"/>
            <p:nvPr/>
          </p:nvSpPr>
          <p:spPr>
            <a:xfrm flipH="1">
              <a:off x="2724824" y="2848492"/>
              <a:ext cx="2108100" cy="479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182875" rIns="91425" bIns="0" anchor="ctr" anchorCtr="0">
              <a:noAutofit/>
            </a:bodyPr>
            <a:lstStyle/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vi-VN" sz="1600">
                  <a:solidFill>
                    <a:schemeClr val="bg2"/>
                  </a:solidFill>
                  <a:latin typeface="Bahnschrift" panose="020B0502040204020203" pitchFamily="34" charset="0"/>
                  <a:ea typeface="Dosis"/>
                  <a:cs typeface="Dosis"/>
                  <a:sym typeface="Dosis"/>
                </a:rPr>
                <a:t>Xây dựng Datapath</a:t>
              </a:r>
            </a:p>
          </p:txBody>
        </p:sp>
        <p:sp>
          <p:nvSpPr>
            <p:cNvPr id="1411" name="Google Shape;1411;p32"/>
            <p:cNvSpPr/>
            <p:nvPr/>
          </p:nvSpPr>
          <p:spPr>
            <a:xfrm flipH="1">
              <a:off x="4969025" y="2859450"/>
              <a:ext cx="457500" cy="4575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500">
                  <a:solidFill>
                    <a:schemeClr val="dk1"/>
                  </a:solidFill>
                  <a:latin typeface="Bahiana"/>
                  <a:ea typeface="Bahiana"/>
                  <a:cs typeface="Bahiana"/>
                  <a:sym typeface="Bahiana"/>
                </a:rPr>
                <a:t>02</a:t>
              </a:r>
              <a:endParaRPr sz="400">
                <a:solidFill>
                  <a:schemeClr val="dk1"/>
                </a:solidFill>
              </a:endParaRPr>
            </a:p>
          </p:txBody>
        </p:sp>
      </p:grpSp>
      <p:grpSp>
        <p:nvGrpSpPr>
          <p:cNvPr id="1423" name="Google Shape;1423;p32"/>
          <p:cNvGrpSpPr/>
          <p:nvPr/>
        </p:nvGrpSpPr>
        <p:grpSpPr>
          <a:xfrm>
            <a:off x="2724824" y="3642233"/>
            <a:ext cx="2701701" cy="479400"/>
            <a:chOff x="2724824" y="3642233"/>
            <a:chExt cx="2701701" cy="479400"/>
          </a:xfrm>
        </p:grpSpPr>
        <p:sp>
          <p:nvSpPr>
            <p:cNvPr id="1424" name="Google Shape;1424;p32"/>
            <p:cNvSpPr txBox="1"/>
            <p:nvPr/>
          </p:nvSpPr>
          <p:spPr>
            <a:xfrm flipH="1">
              <a:off x="2724824" y="3642233"/>
              <a:ext cx="2108100" cy="479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182875" rIns="91425" bIns="0" anchor="ctr" anchorCtr="0">
              <a:noAutofit/>
            </a:bodyPr>
            <a:lstStyle/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600">
                  <a:solidFill>
                    <a:srgbClr val="FF0000"/>
                  </a:solidFill>
                  <a:latin typeface="Bahnschrift" panose="020B0502040204020203" pitchFamily="34" charset="0"/>
                  <a:ea typeface="Dosis"/>
                  <a:cs typeface="Dosis"/>
                  <a:sym typeface="Dosis"/>
                </a:rPr>
                <a:t>Hiện thực datapath đơn chu kì</a:t>
              </a:r>
              <a:endParaRPr sz="1600">
                <a:solidFill>
                  <a:srgbClr val="FF0000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endParaRPr>
            </a:p>
          </p:txBody>
        </p:sp>
        <p:sp>
          <p:nvSpPr>
            <p:cNvPr id="1413" name="Google Shape;1413;p32"/>
            <p:cNvSpPr/>
            <p:nvPr/>
          </p:nvSpPr>
          <p:spPr>
            <a:xfrm flipH="1">
              <a:off x="4969025" y="3653175"/>
              <a:ext cx="457500" cy="457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500">
                  <a:solidFill>
                    <a:schemeClr val="dk1"/>
                  </a:solidFill>
                  <a:latin typeface="Bahiana"/>
                  <a:ea typeface="Bahiana"/>
                  <a:cs typeface="Bahiana"/>
                  <a:sym typeface="Bahiana"/>
                </a:rPr>
                <a:t>03</a:t>
              </a:r>
              <a:endParaRPr sz="400">
                <a:solidFill>
                  <a:schemeClr val="dk1"/>
                </a:solidFill>
              </a:endParaRPr>
            </a:p>
          </p:txBody>
        </p:sp>
      </p:grpSp>
      <p:sp>
        <p:nvSpPr>
          <p:cNvPr id="1420" name="Google Shape;1420;p32"/>
          <p:cNvSpPr txBox="1"/>
          <p:nvPr/>
        </p:nvSpPr>
        <p:spPr>
          <a:xfrm>
            <a:off x="2724825" y="1384000"/>
            <a:ext cx="5699100" cy="356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237725" rIns="91425" bIns="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chemeClr val="dk2"/>
                </a:solidFill>
                <a:latin typeface="Comfortaa" pitchFamily="2" charset="0"/>
                <a:ea typeface="Bahiana"/>
                <a:cs typeface="Bahiana"/>
                <a:sym typeface="Bahiana"/>
              </a:rPr>
              <a:t>DATAPATH</a:t>
            </a:r>
            <a:endParaRPr sz="2400">
              <a:solidFill>
                <a:schemeClr val="dk2"/>
              </a:solidFill>
              <a:latin typeface="Comfortaa" pitchFamily="2" charset="0"/>
              <a:ea typeface="Bahiana"/>
              <a:cs typeface="Bahiana"/>
              <a:sym typeface="Bahiana"/>
            </a:endParaRPr>
          </a:p>
        </p:txBody>
      </p:sp>
      <p:cxnSp>
        <p:nvCxnSpPr>
          <p:cNvPr id="1432" name="Google Shape;1432;p32"/>
          <p:cNvCxnSpPr>
            <a:cxnSpLocks/>
            <a:stCxn id="1409" idx="0"/>
          </p:cNvCxnSpPr>
          <p:nvPr/>
        </p:nvCxnSpPr>
        <p:spPr>
          <a:xfrm flipV="1">
            <a:off x="5193334" y="1740400"/>
            <a:ext cx="0" cy="325325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295388-F0EB-4D23-99B4-D1282A663A4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DDBC81-9D39-41B3-9939-69B910E23AD1}" type="slidenum">
              <a:rPr lang="vi-VN" smtClean="0"/>
              <a:pPr/>
              <a:t>43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24263096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6" name="Google Shape;2496;p39"/>
          <p:cNvSpPr/>
          <p:nvPr/>
        </p:nvSpPr>
        <p:spPr>
          <a:xfrm>
            <a:off x="3378" y="903452"/>
            <a:ext cx="8672052" cy="4253381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7" name="Google Shape;2497;p39"/>
          <p:cNvSpPr txBox="1">
            <a:spLocks noGrp="1"/>
          </p:cNvSpPr>
          <p:nvPr>
            <p:ph type="title"/>
          </p:nvPr>
        </p:nvSpPr>
        <p:spPr>
          <a:xfrm>
            <a:off x="181922" y="157167"/>
            <a:ext cx="815115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2800">
                <a:solidFill>
                  <a:schemeClr val="bg2"/>
                </a:solidFill>
                <a:latin typeface="Comfortaa" pitchFamily="2" charset="0"/>
              </a:rPr>
              <a:t>Hiện </a:t>
            </a:r>
            <a:r>
              <a:rPr lang="en-US" sz="2800" err="1">
                <a:solidFill>
                  <a:schemeClr val="bg2"/>
                </a:solidFill>
                <a:latin typeface="Comfortaa" pitchFamily="2" charset="0"/>
              </a:rPr>
              <a:t>thực</a:t>
            </a:r>
            <a:r>
              <a:rPr lang="en-US" sz="2800">
                <a:solidFill>
                  <a:schemeClr val="bg2"/>
                </a:solidFill>
                <a:latin typeface="Comfortaa" pitchFamily="2" charset="0"/>
              </a:rPr>
              <a:t> </a:t>
            </a:r>
            <a:r>
              <a:rPr lang="en-US" sz="2800" err="1">
                <a:solidFill>
                  <a:schemeClr val="bg2"/>
                </a:solidFill>
                <a:latin typeface="Comfortaa" pitchFamily="2" charset="0"/>
              </a:rPr>
              <a:t>datapath</a:t>
            </a:r>
            <a:r>
              <a:rPr lang="en-US" sz="2800">
                <a:solidFill>
                  <a:schemeClr val="bg2"/>
                </a:solidFill>
                <a:latin typeface="Comfortaa" pitchFamily="2" charset="0"/>
              </a:rPr>
              <a:t> đơn chu </a:t>
            </a:r>
            <a:r>
              <a:rPr lang="en-US" sz="2800" err="1">
                <a:solidFill>
                  <a:schemeClr val="bg2"/>
                </a:solidFill>
                <a:latin typeface="Comfortaa" pitchFamily="2" charset="0"/>
              </a:rPr>
              <a:t>kì</a:t>
            </a:r>
            <a:endParaRPr lang="en-US" sz="2800">
              <a:solidFill>
                <a:schemeClr val="bg2"/>
              </a:solidFill>
              <a:latin typeface="Comfortaa" pitchFamily="2" charset="0"/>
            </a:endParaRPr>
          </a:p>
        </p:txBody>
      </p:sp>
      <p:sp>
        <p:nvSpPr>
          <p:cNvPr id="61" name="Google Shape;2814;p44">
            <a:extLst>
              <a:ext uri="{FF2B5EF4-FFF2-40B4-BE49-F238E27FC236}">
                <a16:creationId xmlns:a16="http://schemas.microsoft.com/office/drawing/2014/main" id="{0CA94D02-F431-4262-B739-176CFFDC37E2}"/>
              </a:ext>
            </a:extLst>
          </p:cNvPr>
          <p:cNvSpPr/>
          <p:nvPr/>
        </p:nvSpPr>
        <p:spPr>
          <a:xfrm>
            <a:off x="181922" y="1137523"/>
            <a:ext cx="197400" cy="197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Bahnschrift" panose="020B0502040204020203" pitchFamily="34" charset="0"/>
            </a:endParaRPr>
          </a:p>
        </p:txBody>
      </p:sp>
      <p:sp>
        <p:nvSpPr>
          <p:cNvPr id="64" name="Google Shape;2504;p39">
            <a:extLst>
              <a:ext uri="{FF2B5EF4-FFF2-40B4-BE49-F238E27FC236}">
                <a16:creationId xmlns:a16="http://schemas.microsoft.com/office/drawing/2014/main" id="{2FB8431C-E62D-40EA-857A-BAC0281EE3A3}"/>
              </a:ext>
            </a:extLst>
          </p:cNvPr>
          <p:cNvSpPr txBox="1"/>
          <p:nvPr/>
        </p:nvSpPr>
        <p:spPr>
          <a:xfrm>
            <a:off x="411156" y="738988"/>
            <a:ext cx="6298519" cy="6991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1600">
                <a:solidFill>
                  <a:srgbClr val="C00000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Hiện </a:t>
            </a:r>
            <a:r>
              <a:rPr lang="en-US" sz="1600" err="1">
                <a:solidFill>
                  <a:srgbClr val="C00000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thực</a:t>
            </a:r>
            <a:r>
              <a:rPr lang="en-US" sz="1600">
                <a:solidFill>
                  <a:srgbClr val="C00000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bộ </a:t>
            </a:r>
            <a:r>
              <a:rPr lang="en-US" sz="1600" err="1">
                <a:solidFill>
                  <a:srgbClr val="C00000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xử</a:t>
            </a:r>
            <a:r>
              <a:rPr lang="en-US" sz="1600">
                <a:solidFill>
                  <a:srgbClr val="C00000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lí đơn chu </a:t>
            </a:r>
            <a:r>
              <a:rPr lang="en-US" sz="1600" err="1">
                <a:solidFill>
                  <a:srgbClr val="C00000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kì</a:t>
            </a:r>
            <a:endParaRPr sz="1600">
              <a:solidFill>
                <a:srgbClr val="082F3D"/>
              </a:solidFill>
              <a:latin typeface="Bahnschrift" panose="020B0502040204020203" pitchFamily="34" charset="0"/>
              <a:ea typeface="Bahiana"/>
              <a:cs typeface="Bahiana"/>
              <a:sym typeface="Bahiana"/>
            </a:endParaRPr>
          </a:p>
        </p:txBody>
      </p:sp>
      <p:sp>
        <p:nvSpPr>
          <p:cNvPr id="226" name="Google Shape;2820;p44">
            <a:extLst>
              <a:ext uri="{FF2B5EF4-FFF2-40B4-BE49-F238E27FC236}">
                <a16:creationId xmlns:a16="http://schemas.microsoft.com/office/drawing/2014/main" id="{C9A60FFB-A007-4CC3-BE81-5AE5D95F5D86}"/>
              </a:ext>
            </a:extLst>
          </p:cNvPr>
          <p:cNvSpPr/>
          <p:nvPr/>
        </p:nvSpPr>
        <p:spPr>
          <a:xfrm>
            <a:off x="496484" y="1471720"/>
            <a:ext cx="197400" cy="1974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Bahnschrift" panose="020B0502040204020203" pitchFamily="34" charset="0"/>
            </a:endParaRPr>
          </a:p>
        </p:txBody>
      </p:sp>
      <p:sp>
        <p:nvSpPr>
          <p:cNvPr id="16" name="Google Shape;2504;p39">
            <a:extLst>
              <a:ext uri="{FF2B5EF4-FFF2-40B4-BE49-F238E27FC236}">
                <a16:creationId xmlns:a16="http://schemas.microsoft.com/office/drawing/2014/main" id="{2FB8431C-E62D-40EA-857A-BAC0281EE3A3}"/>
              </a:ext>
            </a:extLst>
          </p:cNvPr>
          <p:cNvSpPr txBox="1"/>
          <p:nvPr/>
        </p:nvSpPr>
        <p:spPr>
          <a:xfrm>
            <a:off x="760854" y="1320932"/>
            <a:ext cx="7605707" cy="6991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1600" err="1">
                <a:solidFill>
                  <a:schemeClr val="bg1"/>
                </a:solidFill>
                <a:latin typeface="Bahnschrift" panose="020B0502040204020203" pitchFamily="34" charset="0"/>
              </a:rPr>
              <a:t>Là</a:t>
            </a:r>
            <a:r>
              <a:rPr lang="en-US" sz="160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en-US" sz="1600" err="1">
                <a:solidFill>
                  <a:schemeClr val="bg1"/>
                </a:solidFill>
                <a:latin typeface="Bahnschrift" panose="020B0502040204020203" pitchFamily="34" charset="0"/>
              </a:rPr>
              <a:t>cách</a:t>
            </a:r>
            <a:r>
              <a:rPr lang="en-US" sz="160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en-US" sz="1600" err="1">
                <a:solidFill>
                  <a:schemeClr val="bg1"/>
                </a:solidFill>
                <a:latin typeface="Bahnschrift" panose="020B0502040204020203" pitchFamily="34" charset="0"/>
              </a:rPr>
              <a:t>hiện</a:t>
            </a:r>
            <a:r>
              <a:rPr lang="en-US" sz="160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en-US" sz="1600" err="1">
                <a:solidFill>
                  <a:schemeClr val="bg1"/>
                </a:solidFill>
                <a:latin typeface="Bahnschrift" panose="020B0502040204020203" pitchFamily="34" charset="0"/>
              </a:rPr>
              <a:t>thực</a:t>
            </a:r>
            <a:r>
              <a:rPr lang="en-US" sz="160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en-US" sz="1600" err="1">
                <a:solidFill>
                  <a:schemeClr val="bg1"/>
                </a:solidFill>
                <a:latin typeface="Bahnschrift" panose="020B0502040204020203" pitchFamily="34" charset="0"/>
              </a:rPr>
              <a:t>sao</a:t>
            </a:r>
            <a:r>
              <a:rPr lang="en-US" sz="160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en-US" sz="1600" err="1">
                <a:solidFill>
                  <a:schemeClr val="bg1"/>
                </a:solidFill>
                <a:latin typeface="Bahnschrift" panose="020B0502040204020203" pitchFamily="34" charset="0"/>
              </a:rPr>
              <a:t>cho</a:t>
            </a:r>
            <a:r>
              <a:rPr lang="en-US" sz="160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en-US" sz="1600" err="1">
                <a:solidFill>
                  <a:schemeClr val="bg1"/>
                </a:solidFill>
                <a:latin typeface="Bahnschrift" panose="020B0502040204020203" pitchFamily="34" charset="0"/>
              </a:rPr>
              <a:t>bộ</a:t>
            </a:r>
            <a:r>
              <a:rPr lang="en-US" sz="160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en-US" sz="1600" err="1">
                <a:solidFill>
                  <a:schemeClr val="bg1"/>
                </a:solidFill>
                <a:latin typeface="Bahnschrift" panose="020B0502040204020203" pitchFamily="34" charset="0"/>
              </a:rPr>
              <a:t>xử</a:t>
            </a:r>
            <a:r>
              <a:rPr lang="en-US" sz="160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en-US" sz="1600" err="1">
                <a:solidFill>
                  <a:schemeClr val="bg1"/>
                </a:solidFill>
                <a:latin typeface="Bahnschrift" panose="020B0502040204020203" pitchFamily="34" charset="0"/>
              </a:rPr>
              <a:t>lí</a:t>
            </a:r>
            <a:r>
              <a:rPr lang="en-US" sz="160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en-US" sz="1600" err="1">
                <a:solidFill>
                  <a:schemeClr val="bg1"/>
                </a:solidFill>
                <a:latin typeface="Bahnschrift" panose="020B0502040204020203" pitchFamily="34" charset="0"/>
              </a:rPr>
              <a:t>đáp</a:t>
            </a:r>
            <a:r>
              <a:rPr lang="en-US" sz="160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en-US" sz="1600" err="1">
                <a:solidFill>
                  <a:schemeClr val="bg1"/>
                </a:solidFill>
                <a:latin typeface="Bahnschrift" panose="020B0502040204020203" pitchFamily="34" charset="0"/>
              </a:rPr>
              <a:t>ứng</a:t>
            </a:r>
            <a:r>
              <a:rPr lang="en-US" sz="160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en-US" sz="1600" err="1">
                <a:solidFill>
                  <a:schemeClr val="bg1"/>
                </a:solidFill>
                <a:latin typeface="Bahnschrift" panose="020B0502040204020203" pitchFamily="34" charset="0"/>
              </a:rPr>
              <a:t>thực</a:t>
            </a:r>
            <a:r>
              <a:rPr lang="en-US" sz="160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en-US" sz="1600" err="1">
                <a:solidFill>
                  <a:schemeClr val="bg1"/>
                </a:solidFill>
                <a:latin typeface="Bahnschrift" panose="020B0502040204020203" pitchFamily="34" charset="0"/>
              </a:rPr>
              <a:t>thi</a:t>
            </a:r>
            <a:r>
              <a:rPr lang="en-US" sz="160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en-US" sz="1600" err="1">
                <a:solidFill>
                  <a:schemeClr val="bg1"/>
                </a:solidFill>
                <a:latin typeface="Bahnschrift" panose="020B0502040204020203" pitchFamily="34" charset="0"/>
              </a:rPr>
              <a:t>mỗi</a:t>
            </a:r>
            <a:r>
              <a:rPr lang="en-US" sz="160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en-US" sz="1600" err="1">
                <a:solidFill>
                  <a:schemeClr val="bg1"/>
                </a:solidFill>
                <a:latin typeface="Bahnschrift" panose="020B0502040204020203" pitchFamily="34" charset="0"/>
              </a:rPr>
              <a:t>câu</a:t>
            </a:r>
            <a:r>
              <a:rPr lang="en-US" sz="160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en-US" sz="1600" err="1">
                <a:solidFill>
                  <a:schemeClr val="bg1"/>
                </a:solidFill>
                <a:latin typeface="Bahnschrift" panose="020B0502040204020203" pitchFamily="34" charset="0"/>
              </a:rPr>
              <a:t>lệnh</a:t>
            </a:r>
            <a:r>
              <a:rPr lang="en-US" sz="160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en-US" sz="1600" err="1">
                <a:solidFill>
                  <a:schemeClr val="bg1"/>
                </a:solidFill>
                <a:latin typeface="Bahnschrift" panose="020B0502040204020203" pitchFamily="34" charset="0"/>
              </a:rPr>
              <a:t>chỉ</a:t>
            </a:r>
            <a:r>
              <a:rPr lang="en-US" sz="160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en-US" sz="1600" err="1">
                <a:solidFill>
                  <a:schemeClr val="bg1"/>
                </a:solidFill>
                <a:latin typeface="Bahnschrift" panose="020B0502040204020203" pitchFamily="34" charset="0"/>
              </a:rPr>
              <a:t>trong</a:t>
            </a:r>
            <a:r>
              <a:rPr lang="en-US" sz="160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en-US" sz="1600" err="1">
                <a:solidFill>
                  <a:schemeClr val="bg1"/>
                </a:solidFill>
                <a:latin typeface="Bahnschrift" panose="020B0502040204020203" pitchFamily="34" charset="0"/>
              </a:rPr>
              <a:t>một</a:t>
            </a:r>
            <a:r>
              <a:rPr lang="en-US" sz="1600">
                <a:solidFill>
                  <a:schemeClr val="bg1"/>
                </a:solidFill>
                <a:latin typeface="Bahnschrift" panose="020B0502040204020203" pitchFamily="34" charset="0"/>
              </a:rPr>
              <a:t> chu </a:t>
            </a:r>
            <a:r>
              <a:rPr lang="en-US" sz="1600" err="1">
                <a:solidFill>
                  <a:schemeClr val="bg1"/>
                </a:solidFill>
                <a:latin typeface="Bahnschrift" panose="020B0502040204020203" pitchFamily="34" charset="0"/>
              </a:rPr>
              <a:t>kì</a:t>
            </a:r>
            <a:r>
              <a:rPr lang="en-US" sz="160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en-US" sz="1600" err="1">
                <a:solidFill>
                  <a:schemeClr val="bg1"/>
                </a:solidFill>
                <a:latin typeface="Bahnschrift" panose="020B0502040204020203" pitchFamily="34" charset="0"/>
              </a:rPr>
              <a:t>xung</a:t>
            </a:r>
            <a:r>
              <a:rPr lang="en-US" sz="1600">
                <a:solidFill>
                  <a:schemeClr val="bg1"/>
                </a:solidFill>
                <a:latin typeface="Bahnschrift" panose="020B0502040204020203" pitchFamily="34" charset="0"/>
              </a:rPr>
              <a:t> clock </a:t>
            </a:r>
          </a:p>
        </p:txBody>
      </p:sp>
      <p:sp>
        <p:nvSpPr>
          <p:cNvPr id="27" name="Google Shape;2820;p44">
            <a:extLst>
              <a:ext uri="{FF2B5EF4-FFF2-40B4-BE49-F238E27FC236}">
                <a16:creationId xmlns:a16="http://schemas.microsoft.com/office/drawing/2014/main" id="{74A4C65A-5F05-436C-85B4-DC1551B8B1BC}"/>
              </a:ext>
            </a:extLst>
          </p:cNvPr>
          <p:cNvSpPr/>
          <p:nvPr/>
        </p:nvSpPr>
        <p:spPr>
          <a:xfrm>
            <a:off x="495338" y="2164788"/>
            <a:ext cx="197400" cy="1974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Bahnschrift" panose="020B0502040204020203" pitchFamily="34" charset="0"/>
            </a:endParaRPr>
          </a:p>
        </p:txBody>
      </p:sp>
      <p:sp>
        <p:nvSpPr>
          <p:cNvPr id="28" name="Google Shape;2504;p39">
            <a:extLst>
              <a:ext uri="{FF2B5EF4-FFF2-40B4-BE49-F238E27FC236}">
                <a16:creationId xmlns:a16="http://schemas.microsoft.com/office/drawing/2014/main" id="{BBF1493D-53B1-4130-937F-22B3E2A1981F}"/>
              </a:ext>
            </a:extLst>
          </p:cNvPr>
          <p:cNvSpPr txBox="1"/>
          <p:nvPr/>
        </p:nvSpPr>
        <p:spPr>
          <a:xfrm>
            <a:off x="755222" y="1786089"/>
            <a:ext cx="7605707" cy="6991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1600" err="1">
                <a:solidFill>
                  <a:schemeClr val="bg1"/>
                </a:solidFill>
                <a:latin typeface="Bahnschrift" panose="020B0502040204020203" pitchFamily="34" charset="0"/>
              </a:rPr>
              <a:t>Đòi</a:t>
            </a:r>
            <a:r>
              <a:rPr lang="en-US" sz="160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en-US" sz="1600" err="1">
                <a:solidFill>
                  <a:schemeClr val="bg1"/>
                </a:solidFill>
                <a:latin typeface="Bahnschrift" panose="020B0502040204020203" pitchFamily="34" charset="0"/>
              </a:rPr>
              <a:t>hỏi</a:t>
            </a:r>
            <a:r>
              <a:rPr lang="en-US" sz="1600">
                <a:solidFill>
                  <a:schemeClr val="bg1"/>
                </a:solidFill>
                <a:latin typeface="Bahnschrift" panose="020B0502040204020203" pitchFamily="34" charset="0"/>
              </a:rPr>
              <a:t> chu </a:t>
            </a:r>
            <a:r>
              <a:rPr lang="en-US" sz="1600" err="1">
                <a:solidFill>
                  <a:schemeClr val="bg1"/>
                </a:solidFill>
                <a:latin typeface="Bahnschrift" panose="020B0502040204020203" pitchFamily="34" charset="0"/>
              </a:rPr>
              <a:t>kì</a:t>
            </a:r>
            <a:r>
              <a:rPr lang="en-US" sz="160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en-US" sz="1600" err="1">
                <a:solidFill>
                  <a:schemeClr val="bg1"/>
                </a:solidFill>
                <a:latin typeface="Bahnschrift" panose="020B0502040204020203" pitchFamily="34" charset="0"/>
              </a:rPr>
              <a:t>xung</a:t>
            </a:r>
            <a:r>
              <a:rPr lang="en-US" sz="1600">
                <a:solidFill>
                  <a:schemeClr val="bg1"/>
                </a:solidFill>
                <a:latin typeface="Bahnschrift" panose="020B0502040204020203" pitchFamily="34" charset="0"/>
              </a:rPr>
              <a:t> clock </a:t>
            </a:r>
            <a:r>
              <a:rPr lang="en-US" sz="1600" err="1">
                <a:solidFill>
                  <a:schemeClr val="bg1"/>
                </a:solidFill>
                <a:latin typeface="Bahnschrift" panose="020B0502040204020203" pitchFamily="34" charset="0"/>
              </a:rPr>
              <a:t>phải</a:t>
            </a:r>
            <a:r>
              <a:rPr lang="en-US" sz="160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en-US" sz="1600" err="1">
                <a:solidFill>
                  <a:schemeClr val="bg1"/>
                </a:solidFill>
                <a:latin typeface="Bahnschrift" panose="020B0502040204020203" pitchFamily="34" charset="0"/>
              </a:rPr>
              <a:t>bằng</a:t>
            </a:r>
            <a:r>
              <a:rPr lang="en-US" sz="160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en-US" sz="1600" err="1">
                <a:solidFill>
                  <a:schemeClr val="bg1"/>
                </a:solidFill>
                <a:latin typeface="Bahnschrift" panose="020B0502040204020203" pitchFamily="34" charset="0"/>
              </a:rPr>
              <a:t>thời</a:t>
            </a:r>
            <a:r>
              <a:rPr lang="en-US" sz="160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en-US" sz="1600" err="1">
                <a:solidFill>
                  <a:schemeClr val="bg1"/>
                </a:solidFill>
                <a:latin typeface="Bahnschrift" panose="020B0502040204020203" pitchFamily="34" charset="0"/>
              </a:rPr>
              <a:t>gian</a:t>
            </a:r>
            <a:r>
              <a:rPr lang="en-US" sz="160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en-US" sz="1600" err="1">
                <a:solidFill>
                  <a:schemeClr val="bg1"/>
                </a:solidFill>
                <a:latin typeface="Bahnschrift" panose="020B0502040204020203" pitchFamily="34" charset="0"/>
              </a:rPr>
              <a:t>của</a:t>
            </a:r>
            <a:r>
              <a:rPr lang="en-US" sz="160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en-US" sz="1600" err="1">
                <a:solidFill>
                  <a:schemeClr val="bg1"/>
                </a:solidFill>
                <a:latin typeface="Bahnschrift" panose="020B0502040204020203" pitchFamily="34" charset="0"/>
              </a:rPr>
              <a:t>lệnh</a:t>
            </a:r>
            <a:r>
              <a:rPr lang="en-US" sz="160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en-US" sz="1600" err="1">
                <a:solidFill>
                  <a:schemeClr val="bg1"/>
                </a:solidFill>
                <a:latin typeface="Bahnschrift" panose="020B0502040204020203" pitchFamily="34" charset="0"/>
              </a:rPr>
              <a:t>dài</a:t>
            </a:r>
            <a:r>
              <a:rPr lang="en-US" sz="160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en-US" sz="1600" err="1">
                <a:solidFill>
                  <a:schemeClr val="bg1"/>
                </a:solidFill>
                <a:latin typeface="Bahnschrift" panose="020B0502040204020203" pitchFamily="34" charset="0"/>
              </a:rPr>
              <a:t>nhất</a:t>
            </a:r>
            <a:r>
              <a:rPr lang="en-US" sz="160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</a:p>
        </p:txBody>
      </p:sp>
      <p:sp>
        <p:nvSpPr>
          <p:cNvPr id="21" name="Google Shape;2820;p44">
            <a:extLst>
              <a:ext uri="{FF2B5EF4-FFF2-40B4-BE49-F238E27FC236}">
                <a16:creationId xmlns:a16="http://schemas.microsoft.com/office/drawing/2014/main" id="{583E8E24-181B-47ED-B311-9B578315B3DD}"/>
              </a:ext>
            </a:extLst>
          </p:cNvPr>
          <p:cNvSpPr/>
          <p:nvPr/>
        </p:nvSpPr>
        <p:spPr>
          <a:xfrm>
            <a:off x="495338" y="2724533"/>
            <a:ext cx="197400" cy="1974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Bahnschrift" panose="020B0502040204020203" pitchFamily="34" charset="0"/>
            </a:endParaRPr>
          </a:p>
        </p:txBody>
      </p:sp>
      <p:sp>
        <p:nvSpPr>
          <p:cNvPr id="22" name="Google Shape;2504;p39">
            <a:extLst>
              <a:ext uri="{FF2B5EF4-FFF2-40B4-BE49-F238E27FC236}">
                <a16:creationId xmlns:a16="http://schemas.microsoft.com/office/drawing/2014/main" id="{D0A769E5-1626-44CE-B275-CF2690AD1ADA}"/>
              </a:ext>
            </a:extLst>
          </p:cNvPr>
          <p:cNvSpPr txBox="1"/>
          <p:nvPr/>
        </p:nvSpPr>
        <p:spPr>
          <a:xfrm>
            <a:off x="755222" y="2572367"/>
            <a:ext cx="7605707" cy="6991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1600" err="1">
                <a:solidFill>
                  <a:schemeClr val="bg1"/>
                </a:solidFill>
                <a:latin typeface="Bahnschrift" panose="020B0502040204020203" pitchFamily="34" charset="0"/>
              </a:rPr>
              <a:t>Lệnh</a:t>
            </a:r>
            <a:r>
              <a:rPr lang="en-US" sz="160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en-US" sz="1600" err="1">
                <a:solidFill>
                  <a:schemeClr val="bg1"/>
                </a:solidFill>
                <a:latin typeface="Bahnschrift" panose="020B0502040204020203" pitchFamily="34" charset="0"/>
              </a:rPr>
              <a:t>dài</a:t>
            </a:r>
            <a:r>
              <a:rPr lang="en-US" sz="160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en-US" sz="1600" err="1">
                <a:solidFill>
                  <a:schemeClr val="bg1"/>
                </a:solidFill>
                <a:latin typeface="Bahnschrift" panose="020B0502040204020203" pitchFamily="34" charset="0"/>
              </a:rPr>
              <a:t>nhất</a:t>
            </a:r>
            <a:r>
              <a:rPr lang="en-US" sz="160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en-US" sz="1600" err="1">
                <a:solidFill>
                  <a:schemeClr val="bg1"/>
                </a:solidFill>
                <a:latin typeface="Bahnschrift" panose="020B0502040204020203" pitchFamily="34" charset="0"/>
              </a:rPr>
              <a:t>là</a:t>
            </a:r>
            <a:r>
              <a:rPr lang="en-US" sz="160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en-US" sz="1600" err="1">
                <a:solidFill>
                  <a:schemeClr val="bg1"/>
                </a:solidFill>
                <a:latin typeface="Bahnschrift" panose="020B0502040204020203" pitchFamily="34" charset="0"/>
              </a:rPr>
              <a:t>lw</a:t>
            </a:r>
            <a:r>
              <a:rPr lang="en-US" sz="1600">
                <a:solidFill>
                  <a:schemeClr val="bg1"/>
                </a:solidFill>
                <a:latin typeface="Bahnschrift" panose="020B0502040204020203" pitchFamily="34" charset="0"/>
              </a:rPr>
              <a:t>, </a:t>
            </a:r>
            <a:r>
              <a:rPr lang="en-US" sz="1600" err="1">
                <a:solidFill>
                  <a:schemeClr val="bg1"/>
                </a:solidFill>
                <a:latin typeface="Bahnschrift" panose="020B0502040204020203" pitchFamily="34" charset="0"/>
              </a:rPr>
              <a:t>gồm</a:t>
            </a:r>
            <a:r>
              <a:rPr lang="en-US" sz="160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en-US" sz="1600" err="1">
                <a:solidFill>
                  <a:schemeClr val="bg1"/>
                </a:solidFill>
                <a:latin typeface="Bahnschrift" panose="020B0502040204020203" pitchFamily="34" charset="0"/>
              </a:rPr>
              <a:t>truy</a:t>
            </a:r>
            <a:r>
              <a:rPr lang="en-US" sz="160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en-US" sz="1600" err="1">
                <a:solidFill>
                  <a:schemeClr val="bg1"/>
                </a:solidFill>
                <a:latin typeface="Bahnschrift" panose="020B0502040204020203" pitchFamily="34" charset="0"/>
              </a:rPr>
              <a:t>xuất</a:t>
            </a:r>
            <a:r>
              <a:rPr lang="en-US" sz="160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en-US" sz="1600" err="1">
                <a:solidFill>
                  <a:schemeClr val="bg1"/>
                </a:solidFill>
                <a:latin typeface="Bahnschrift" panose="020B0502040204020203" pitchFamily="34" charset="0"/>
              </a:rPr>
              <a:t>vào</a:t>
            </a:r>
            <a:r>
              <a:rPr lang="en-US" sz="1600">
                <a:solidFill>
                  <a:schemeClr val="bg1"/>
                </a:solidFill>
                <a:latin typeface="Bahnschrift" panose="020B0502040204020203" pitchFamily="34" charset="0"/>
              </a:rPr>
              <a:t> Instruction memory, register, ALU, data memory, </a:t>
            </a:r>
            <a:r>
              <a:rPr lang="en-US" sz="1600" err="1">
                <a:solidFill>
                  <a:schemeClr val="bg1"/>
                </a:solidFill>
                <a:latin typeface="Bahnschrift" panose="020B0502040204020203" pitchFamily="34" charset="0"/>
              </a:rPr>
              <a:t>và</a:t>
            </a:r>
            <a:r>
              <a:rPr lang="en-US" sz="1600">
                <a:solidFill>
                  <a:schemeClr val="bg1"/>
                </a:solidFill>
                <a:latin typeface="Bahnschrift" panose="020B0502040204020203" pitchFamily="34" charset="0"/>
              </a:rPr>
              <a:t> quay </a:t>
            </a:r>
            <a:r>
              <a:rPr lang="en-US" sz="1600" err="1">
                <a:solidFill>
                  <a:schemeClr val="bg1"/>
                </a:solidFill>
                <a:latin typeface="Bahnschrift" panose="020B0502040204020203" pitchFamily="34" charset="0"/>
              </a:rPr>
              <a:t>trở</a:t>
            </a:r>
            <a:r>
              <a:rPr lang="en-US" sz="160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en-US" sz="1600" err="1">
                <a:solidFill>
                  <a:schemeClr val="bg1"/>
                </a:solidFill>
                <a:latin typeface="Bahnschrift" panose="020B0502040204020203" pitchFamily="34" charset="0"/>
              </a:rPr>
              <a:t>lại</a:t>
            </a:r>
            <a:r>
              <a:rPr lang="en-US" sz="1600">
                <a:solidFill>
                  <a:schemeClr val="bg1"/>
                </a:solidFill>
                <a:latin typeface="Bahnschrift" panose="020B0502040204020203" pitchFamily="34" charset="0"/>
              </a:rPr>
              <a:t> register</a:t>
            </a:r>
          </a:p>
        </p:txBody>
      </p:sp>
      <p:sp>
        <p:nvSpPr>
          <p:cNvPr id="24" name="Google Shape;2820;p44">
            <a:extLst>
              <a:ext uri="{FF2B5EF4-FFF2-40B4-BE49-F238E27FC236}">
                <a16:creationId xmlns:a16="http://schemas.microsoft.com/office/drawing/2014/main" id="{2E252707-1D1C-4A8F-943A-2543B28417E3}"/>
              </a:ext>
            </a:extLst>
          </p:cNvPr>
          <p:cNvSpPr/>
          <p:nvPr/>
        </p:nvSpPr>
        <p:spPr>
          <a:xfrm>
            <a:off x="501260" y="3472023"/>
            <a:ext cx="197400" cy="1974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Bahnschrift" panose="020B0502040204020203" pitchFamily="34" charset="0"/>
            </a:endParaRPr>
          </a:p>
        </p:txBody>
      </p:sp>
      <p:sp>
        <p:nvSpPr>
          <p:cNvPr id="25" name="Google Shape;2504;p39">
            <a:extLst>
              <a:ext uri="{FF2B5EF4-FFF2-40B4-BE49-F238E27FC236}">
                <a16:creationId xmlns:a16="http://schemas.microsoft.com/office/drawing/2014/main" id="{ABF67D28-A3C7-4D31-8BDB-D162B57BCBE4}"/>
              </a:ext>
            </a:extLst>
          </p:cNvPr>
          <p:cNvSpPr txBox="1"/>
          <p:nvPr/>
        </p:nvSpPr>
        <p:spPr>
          <a:xfrm>
            <a:off x="755221" y="3084357"/>
            <a:ext cx="7605707" cy="6991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1600">
                <a:solidFill>
                  <a:schemeClr val="bg1"/>
                </a:solidFill>
                <a:latin typeface="Bahnschrift" panose="020B0502040204020203" pitchFamily="34" charset="0"/>
              </a:rPr>
              <a:t>Critical Path: </a:t>
            </a:r>
            <a:r>
              <a:rPr lang="en-US" sz="1600" err="1">
                <a:solidFill>
                  <a:schemeClr val="bg1"/>
                </a:solidFill>
                <a:latin typeface="Bahnschrift" panose="020B0502040204020203" pitchFamily="34" charset="0"/>
              </a:rPr>
              <a:t>Là</a:t>
            </a:r>
            <a:r>
              <a:rPr lang="en-US" sz="1600">
                <a:solidFill>
                  <a:schemeClr val="bg1"/>
                </a:solidFill>
                <a:latin typeface="Bahnschrift" panose="020B0502040204020203" pitchFamily="34" charset="0"/>
              </a:rPr>
              <a:t> con </a:t>
            </a:r>
            <a:r>
              <a:rPr lang="en-US" sz="1600" err="1">
                <a:solidFill>
                  <a:schemeClr val="bg1"/>
                </a:solidFill>
                <a:latin typeface="Bahnschrift" panose="020B0502040204020203" pitchFamily="34" charset="0"/>
              </a:rPr>
              <a:t>đường</a:t>
            </a:r>
            <a:r>
              <a:rPr lang="en-US" sz="160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en-US" sz="1600" err="1">
                <a:solidFill>
                  <a:schemeClr val="bg1"/>
                </a:solidFill>
                <a:latin typeface="Bahnschrift" panose="020B0502040204020203" pitchFamily="34" charset="0"/>
              </a:rPr>
              <a:t>có</a:t>
            </a:r>
            <a:r>
              <a:rPr lang="en-US" sz="160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en-US" sz="1600" err="1">
                <a:solidFill>
                  <a:schemeClr val="bg1"/>
                </a:solidFill>
                <a:latin typeface="Bahnschrift" panose="020B0502040204020203" pitchFamily="34" charset="0"/>
              </a:rPr>
              <a:t>thời</a:t>
            </a:r>
            <a:r>
              <a:rPr lang="en-US" sz="160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en-US" sz="1600" err="1">
                <a:solidFill>
                  <a:schemeClr val="bg1"/>
                </a:solidFill>
                <a:latin typeface="Bahnschrift" panose="020B0502040204020203" pitchFamily="34" charset="0"/>
              </a:rPr>
              <a:t>gian</a:t>
            </a:r>
            <a:r>
              <a:rPr lang="en-US" sz="160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en-US" sz="1600" err="1">
                <a:solidFill>
                  <a:schemeClr val="bg1"/>
                </a:solidFill>
                <a:latin typeface="Bahnschrift" panose="020B0502040204020203" pitchFamily="34" charset="0"/>
              </a:rPr>
              <a:t>trễ</a:t>
            </a:r>
            <a:r>
              <a:rPr lang="en-US" sz="160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en-US" sz="1600" err="1">
                <a:solidFill>
                  <a:schemeClr val="bg1"/>
                </a:solidFill>
                <a:latin typeface="Bahnschrift" panose="020B0502040204020203" pitchFamily="34" charset="0"/>
              </a:rPr>
              <a:t>lớn</a:t>
            </a:r>
            <a:r>
              <a:rPr lang="en-US" sz="160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en-US" sz="1600" err="1">
                <a:solidFill>
                  <a:schemeClr val="bg1"/>
                </a:solidFill>
                <a:latin typeface="Bahnschrift" panose="020B0502040204020203" pitchFamily="34" charset="0"/>
              </a:rPr>
              <a:t>nhất</a:t>
            </a:r>
            <a:r>
              <a:rPr lang="en-US" sz="160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en-US" sz="1600" err="1">
                <a:solidFill>
                  <a:schemeClr val="bg1"/>
                </a:solidFill>
                <a:latin typeface="Bahnschrift" panose="020B0502040204020203" pitchFamily="34" charset="0"/>
              </a:rPr>
              <a:t>của</a:t>
            </a:r>
            <a:r>
              <a:rPr lang="en-US" sz="160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en-US" sz="1600" err="1">
                <a:solidFill>
                  <a:schemeClr val="bg1"/>
                </a:solidFill>
                <a:latin typeface="Bahnschrift" panose="020B0502040204020203" pitchFamily="34" charset="0"/>
              </a:rPr>
              <a:t>lệnh</a:t>
            </a:r>
            <a:r>
              <a:rPr lang="en-US" sz="1600">
                <a:solidFill>
                  <a:schemeClr val="bg1"/>
                </a:solidFill>
                <a:latin typeface="Bahnschrift" panose="020B0502040204020203" pitchFamily="34" charset="0"/>
              </a:rPr>
              <a:t>.</a:t>
            </a:r>
          </a:p>
        </p:txBody>
      </p:sp>
      <p:sp>
        <p:nvSpPr>
          <p:cNvPr id="15" name="Slide Number Placeholder 2">
            <a:extLst>
              <a:ext uri="{FF2B5EF4-FFF2-40B4-BE49-F238E27FC236}">
                <a16:creationId xmlns:a16="http://schemas.microsoft.com/office/drawing/2014/main" id="{4E0B679F-1A41-4732-872A-723F08B15AD0}"/>
              </a:ext>
            </a:extLst>
          </p:cNvPr>
          <p:cNvSpPr txBox="1">
            <a:spLocks/>
          </p:cNvSpPr>
          <p:nvPr/>
        </p:nvSpPr>
        <p:spPr>
          <a:xfrm>
            <a:off x="7086600" y="4924811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200" b="0" i="0" u="none" strike="noStrike" cap="none">
                <a:solidFill>
                  <a:schemeClr val="tx1">
                    <a:tint val="7500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843F4887-4E58-4DAB-B2CB-744112BE5523}" type="slidenum">
              <a:rPr lang="en-US" smtClean="0">
                <a:solidFill>
                  <a:schemeClr val="accent2"/>
                </a:solidFill>
              </a:rPr>
              <a:pPr/>
              <a:t>44</a:t>
            </a:fld>
            <a:endParaRPr lang="en-US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420147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6" name="Google Shape;2496;p39"/>
          <p:cNvSpPr/>
          <p:nvPr/>
        </p:nvSpPr>
        <p:spPr>
          <a:xfrm>
            <a:off x="3378" y="903452"/>
            <a:ext cx="8672052" cy="4253381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7" name="Google Shape;2497;p39"/>
          <p:cNvSpPr txBox="1">
            <a:spLocks noGrp="1"/>
          </p:cNvSpPr>
          <p:nvPr>
            <p:ph type="title"/>
          </p:nvPr>
        </p:nvSpPr>
        <p:spPr>
          <a:xfrm>
            <a:off x="181922" y="157167"/>
            <a:ext cx="815115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2800" err="1">
                <a:solidFill>
                  <a:schemeClr val="bg2"/>
                </a:solidFill>
                <a:latin typeface="Comfortaa" pitchFamily="2" charset="0"/>
              </a:rPr>
              <a:t>Hiện</a:t>
            </a:r>
            <a:r>
              <a:rPr lang="en-US" sz="2800">
                <a:solidFill>
                  <a:schemeClr val="bg2"/>
                </a:solidFill>
                <a:latin typeface="Comfortaa" pitchFamily="2" charset="0"/>
              </a:rPr>
              <a:t> </a:t>
            </a:r>
            <a:r>
              <a:rPr lang="en-US" sz="2800" err="1">
                <a:solidFill>
                  <a:schemeClr val="bg2"/>
                </a:solidFill>
                <a:latin typeface="Comfortaa" pitchFamily="2" charset="0"/>
              </a:rPr>
              <a:t>thực</a:t>
            </a:r>
            <a:r>
              <a:rPr lang="en-US" sz="2800">
                <a:solidFill>
                  <a:schemeClr val="bg2"/>
                </a:solidFill>
                <a:latin typeface="Comfortaa" pitchFamily="2" charset="0"/>
              </a:rPr>
              <a:t> </a:t>
            </a:r>
            <a:r>
              <a:rPr lang="en-US" sz="2800" err="1">
                <a:solidFill>
                  <a:schemeClr val="bg2"/>
                </a:solidFill>
                <a:latin typeface="Comfortaa" pitchFamily="2" charset="0"/>
              </a:rPr>
              <a:t>datapath</a:t>
            </a:r>
            <a:r>
              <a:rPr lang="en-US" sz="2800">
                <a:solidFill>
                  <a:schemeClr val="bg2"/>
                </a:solidFill>
                <a:latin typeface="Comfortaa" pitchFamily="2" charset="0"/>
              </a:rPr>
              <a:t> </a:t>
            </a:r>
            <a:r>
              <a:rPr lang="en-US" sz="2800" err="1">
                <a:solidFill>
                  <a:schemeClr val="bg2"/>
                </a:solidFill>
                <a:latin typeface="Comfortaa" pitchFamily="2" charset="0"/>
              </a:rPr>
              <a:t>đơn</a:t>
            </a:r>
            <a:r>
              <a:rPr lang="en-US" sz="2800">
                <a:solidFill>
                  <a:schemeClr val="bg2"/>
                </a:solidFill>
                <a:latin typeface="Comfortaa" pitchFamily="2" charset="0"/>
              </a:rPr>
              <a:t> chu </a:t>
            </a:r>
            <a:r>
              <a:rPr lang="en-US" sz="2800" err="1">
                <a:solidFill>
                  <a:schemeClr val="bg2"/>
                </a:solidFill>
                <a:latin typeface="Comfortaa" pitchFamily="2" charset="0"/>
              </a:rPr>
              <a:t>kì</a:t>
            </a:r>
            <a:endParaRPr lang="en-US" sz="2800">
              <a:solidFill>
                <a:schemeClr val="bg2"/>
              </a:solidFill>
              <a:latin typeface="Comfortaa" pitchFamily="2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6C6B942-E4F3-4929-AF0A-BC4A250338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3369" y="903452"/>
            <a:ext cx="5512061" cy="4240048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C9C4C82F-14D2-470E-9A01-CD973CC6DF05}"/>
              </a:ext>
            </a:extLst>
          </p:cNvPr>
          <p:cNvGrpSpPr/>
          <p:nvPr/>
        </p:nvGrpSpPr>
        <p:grpSpPr>
          <a:xfrm>
            <a:off x="3578089" y="3250089"/>
            <a:ext cx="4850302" cy="1893390"/>
            <a:chOff x="3922776" y="1641203"/>
            <a:chExt cx="7908872" cy="3059538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E8CBBFF-F2CA-4111-9667-5777CD29F7A2}"/>
                </a:ext>
              </a:extLst>
            </p:cNvPr>
            <p:cNvSpPr/>
            <p:nvPr/>
          </p:nvSpPr>
          <p:spPr>
            <a:xfrm>
              <a:off x="3922776" y="1641203"/>
              <a:ext cx="237744" cy="73152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934F7AE-A2CC-4434-BB7C-46AECA97C267}"/>
                </a:ext>
              </a:extLst>
            </p:cNvPr>
            <p:cNvSpPr/>
            <p:nvPr/>
          </p:nvSpPr>
          <p:spPr>
            <a:xfrm>
              <a:off x="5002045" y="2165075"/>
              <a:ext cx="237744" cy="73152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DAA485A-095F-4EE7-B936-EA2E59E738F9}"/>
                </a:ext>
              </a:extLst>
            </p:cNvPr>
            <p:cNvSpPr/>
            <p:nvPr/>
          </p:nvSpPr>
          <p:spPr>
            <a:xfrm rot="5400000">
              <a:off x="4966748" y="2413731"/>
              <a:ext cx="523220" cy="64427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2DAC115-9CE2-45F0-AC68-5720B3ECAC36}"/>
                </a:ext>
              </a:extLst>
            </p:cNvPr>
            <p:cNvSpPr/>
            <p:nvPr/>
          </p:nvSpPr>
          <p:spPr>
            <a:xfrm>
              <a:off x="5243354" y="2638625"/>
              <a:ext cx="1296759" cy="6893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6D9B68CC-F26D-48E3-805C-F555890EEBC7}"/>
                </a:ext>
              </a:extLst>
            </p:cNvPr>
            <p:cNvSpPr/>
            <p:nvPr/>
          </p:nvSpPr>
          <p:spPr>
            <a:xfrm rot="10800000" flipV="1">
              <a:off x="6727520" y="2391651"/>
              <a:ext cx="121564" cy="7197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769E9C16-DF06-4C0D-BE8E-6128ECC978B9}"/>
                </a:ext>
              </a:extLst>
            </p:cNvPr>
            <p:cNvSpPr/>
            <p:nvPr/>
          </p:nvSpPr>
          <p:spPr>
            <a:xfrm rot="10800000">
              <a:off x="8097003" y="2390699"/>
              <a:ext cx="424786" cy="7196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4694925A-EF1D-42BF-BD18-FFE888C409E3}"/>
                </a:ext>
              </a:extLst>
            </p:cNvPr>
            <p:cNvSpPr/>
            <p:nvPr/>
          </p:nvSpPr>
          <p:spPr>
            <a:xfrm>
              <a:off x="8768079" y="2565473"/>
              <a:ext cx="217701" cy="73152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FC0BA17F-0BFD-46FD-8824-A97C02A90623}"/>
                </a:ext>
              </a:extLst>
            </p:cNvPr>
            <p:cNvSpPr/>
            <p:nvPr/>
          </p:nvSpPr>
          <p:spPr>
            <a:xfrm rot="10800000" flipV="1">
              <a:off x="9826833" y="2340944"/>
              <a:ext cx="112695" cy="49755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C308028-5291-4416-9689-A72763A16E6B}"/>
                </a:ext>
              </a:extLst>
            </p:cNvPr>
            <p:cNvSpPr/>
            <p:nvPr/>
          </p:nvSpPr>
          <p:spPr>
            <a:xfrm rot="5400000">
              <a:off x="9308485" y="2965443"/>
              <a:ext cx="1247946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6C992722-028B-4977-A640-544DAED26367}"/>
                </a:ext>
              </a:extLst>
            </p:cNvPr>
            <p:cNvSpPr/>
            <p:nvPr/>
          </p:nvSpPr>
          <p:spPr>
            <a:xfrm rot="5400000">
              <a:off x="10898011" y="3188845"/>
              <a:ext cx="80114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7AE1B880-A882-492D-BE5E-E411A0F661EB}"/>
                </a:ext>
              </a:extLst>
            </p:cNvPr>
            <p:cNvSpPr/>
            <p:nvPr/>
          </p:nvSpPr>
          <p:spPr>
            <a:xfrm>
              <a:off x="9916666" y="3580397"/>
              <a:ext cx="1404775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2515438-E59E-48CE-B4BA-CD8424D96984}"/>
                </a:ext>
              </a:extLst>
            </p:cNvPr>
            <p:cNvSpPr/>
            <p:nvPr/>
          </p:nvSpPr>
          <p:spPr>
            <a:xfrm>
              <a:off x="6720830" y="4628769"/>
              <a:ext cx="5065785" cy="7197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D76A4794-7965-4A42-9EE5-27A84DD41D2F}"/>
                </a:ext>
              </a:extLst>
            </p:cNvPr>
            <p:cNvSpPr/>
            <p:nvPr/>
          </p:nvSpPr>
          <p:spPr>
            <a:xfrm rot="5400000">
              <a:off x="10742929" y="3612023"/>
              <a:ext cx="2113009" cy="6442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643D907E-FB9E-4C80-A0A5-42B940A1AB35}"/>
                </a:ext>
              </a:extLst>
            </p:cNvPr>
            <p:cNvSpPr/>
            <p:nvPr/>
          </p:nvSpPr>
          <p:spPr>
            <a:xfrm rot="5400000">
              <a:off x="5806605" y="3758994"/>
              <a:ext cx="1819066" cy="6442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4" name="Google Shape;2814;p44">
            <a:extLst>
              <a:ext uri="{FF2B5EF4-FFF2-40B4-BE49-F238E27FC236}">
                <a16:creationId xmlns:a16="http://schemas.microsoft.com/office/drawing/2014/main" id="{AC77106F-9389-4011-92BA-02E1019F247E}"/>
              </a:ext>
            </a:extLst>
          </p:cNvPr>
          <p:cNvSpPr/>
          <p:nvPr/>
        </p:nvSpPr>
        <p:spPr>
          <a:xfrm>
            <a:off x="181922" y="1137523"/>
            <a:ext cx="197400" cy="197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Bahnschrift" panose="020B0502040204020203" pitchFamily="34" charset="0"/>
            </a:endParaRPr>
          </a:p>
        </p:txBody>
      </p:sp>
      <p:sp>
        <p:nvSpPr>
          <p:cNvPr id="35" name="Google Shape;2504;p39">
            <a:extLst>
              <a:ext uri="{FF2B5EF4-FFF2-40B4-BE49-F238E27FC236}">
                <a16:creationId xmlns:a16="http://schemas.microsoft.com/office/drawing/2014/main" id="{FC38F1F5-386B-45CE-8BB7-12F67C3A6EA7}"/>
              </a:ext>
            </a:extLst>
          </p:cNvPr>
          <p:cNvSpPr txBox="1"/>
          <p:nvPr/>
        </p:nvSpPr>
        <p:spPr>
          <a:xfrm>
            <a:off x="411156" y="738988"/>
            <a:ext cx="6298519" cy="6991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1600">
                <a:solidFill>
                  <a:srgbClr val="C00000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Critical Path R-type</a:t>
            </a:r>
            <a:endParaRPr sz="1600">
              <a:solidFill>
                <a:srgbClr val="082F3D"/>
              </a:solidFill>
              <a:latin typeface="Bahnschrift" panose="020B0502040204020203" pitchFamily="34" charset="0"/>
              <a:ea typeface="Bahiana"/>
              <a:cs typeface="Bahiana"/>
              <a:sym typeface="Bahiana"/>
            </a:endParaRPr>
          </a:p>
        </p:txBody>
      </p:sp>
      <p:sp>
        <p:nvSpPr>
          <p:cNvPr id="36" name="Google Shape;2820;p44">
            <a:extLst>
              <a:ext uri="{FF2B5EF4-FFF2-40B4-BE49-F238E27FC236}">
                <a16:creationId xmlns:a16="http://schemas.microsoft.com/office/drawing/2014/main" id="{2C29AAC4-5EF0-4C05-8545-1405F9870644}"/>
              </a:ext>
            </a:extLst>
          </p:cNvPr>
          <p:cNvSpPr/>
          <p:nvPr/>
        </p:nvSpPr>
        <p:spPr>
          <a:xfrm>
            <a:off x="468570" y="1675111"/>
            <a:ext cx="197400" cy="1974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Bahnschrift" panose="020B0502040204020203" pitchFamily="34" charset="0"/>
            </a:endParaRPr>
          </a:p>
        </p:txBody>
      </p:sp>
      <p:sp>
        <p:nvSpPr>
          <p:cNvPr id="37" name="Google Shape;2504;p39">
            <a:extLst>
              <a:ext uri="{FF2B5EF4-FFF2-40B4-BE49-F238E27FC236}">
                <a16:creationId xmlns:a16="http://schemas.microsoft.com/office/drawing/2014/main" id="{66CCDC10-EDA6-4B06-A00E-804E175BB5B6}"/>
              </a:ext>
            </a:extLst>
          </p:cNvPr>
          <p:cNvSpPr txBox="1"/>
          <p:nvPr/>
        </p:nvSpPr>
        <p:spPr>
          <a:xfrm>
            <a:off x="681887" y="1765613"/>
            <a:ext cx="2465565" cy="6991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1600">
                <a:solidFill>
                  <a:schemeClr val="bg1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I-Mem -&gt; MUX -&gt; Reg -&gt; MUX -&gt; ALU -&gt; MUX -&gt; Reg</a:t>
            </a:r>
            <a:endParaRPr sz="1600">
              <a:solidFill>
                <a:schemeClr val="bg1"/>
              </a:solidFill>
              <a:latin typeface="Bahnschrift" panose="020B0502040204020203" pitchFamily="34" charset="0"/>
              <a:ea typeface="Bahiana"/>
              <a:cs typeface="Bahiana"/>
              <a:sym typeface="Bahiana"/>
            </a:endParaRPr>
          </a:p>
        </p:txBody>
      </p:sp>
      <p:sp>
        <p:nvSpPr>
          <p:cNvPr id="27" name="Slide Number Placeholder 2">
            <a:extLst>
              <a:ext uri="{FF2B5EF4-FFF2-40B4-BE49-F238E27FC236}">
                <a16:creationId xmlns:a16="http://schemas.microsoft.com/office/drawing/2014/main" id="{A8CC04C6-FDF4-4462-BC2D-F41DEBB3D1D2}"/>
              </a:ext>
            </a:extLst>
          </p:cNvPr>
          <p:cNvSpPr txBox="1">
            <a:spLocks/>
          </p:cNvSpPr>
          <p:nvPr/>
        </p:nvSpPr>
        <p:spPr>
          <a:xfrm>
            <a:off x="7086600" y="4924811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200" b="0" i="0" u="none" strike="noStrike" cap="none">
                <a:solidFill>
                  <a:schemeClr val="tx1">
                    <a:tint val="7500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843F4887-4E58-4DAB-B2CB-744112BE5523}" type="slidenum">
              <a:rPr lang="en-US" smtClean="0">
                <a:solidFill>
                  <a:schemeClr val="accent2"/>
                </a:solidFill>
              </a:rPr>
              <a:pPr/>
              <a:t>45</a:t>
            </a:fld>
            <a:endParaRPr lang="en-US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971763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6" name="Google Shape;2496;p39"/>
          <p:cNvSpPr/>
          <p:nvPr/>
        </p:nvSpPr>
        <p:spPr>
          <a:xfrm>
            <a:off x="3378" y="903452"/>
            <a:ext cx="8672052" cy="4253381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7" name="Google Shape;2497;p39"/>
          <p:cNvSpPr txBox="1">
            <a:spLocks noGrp="1"/>
          </p:cNvSpPr>
          <p:nvPr>
            <p:ph type="title"/>
          </p:nvPr>
        </p:nvSpPr>
        <p:spPr>
          <a:xfrm>
            <a:off x="181922" y="157167"/>
            <a:ext cx="815115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2800">
                <a:solidFill>
                  <a:schemeClr val="bg2"/>
                </a:solidFill>
                <a:latin typeface="Comfortaa" pitchFamily="2" charset="0"/>
              </a:rPr>
              <a:t>Hiện </a:t>
            </a:r>
            <a:r>
              <a:rPr lang="en-US" sz="2800" err="1">
                <a:solidFill>
                  <a:schemeClr val="bg2"/>
                </a:solidFill>
                <a:latin typeface="Comfortaa" pitchFamily="2" charset="0"/>
              </a:rPr>
              <a:t>thực</a:t>
            </a:r>
            <a:r>
              <a:rPr lang="en-US" sz="2800">
                <a:solidFill>
                  <a:schemeClr val="bg2"/>
                </a:solidFill>
                <a:latin typeface="Comfortaa" pitchFamily="2" charset="0"/>
              </a:rPr>
              <a:t> </a:t>
            </a:r>
            <a:r>
              <a:rPr lang="en-US" sz="2800" err="1">
                <a:solidFill>
                  <a:schemeClr val="bg2"/>
                </a:solidFill>
                <a:latin typeface="Comfortaa" pitchFamily="2" charset="0"/>
              </a:rPr>
              <a:t>datapath</a:t>
            </a:r>
            <a:r>
              <a:rPr lang="en-US" sz="2800">
                <a:solidFill>
                  <a:schemeClr val="bg2"/>
                </a:solidFill>
                <a:latin typeface="Comfortaa" pitchFamily="2" charset="0"/>
              </a:rPr>
              <a:t> đơn chu </a:t>
            </a:r>
            <a:r>
              <a:rPr lang="en-US" sz="2800" err="1">
                <a:solidFill>
                  <a:schemeClr val="bg2"/>
                </a:solidFill>
                <a:latin typeface="Comfortaa" pitchFamily="2" charset="0"/>
              </a:rPr>
              <a:t>kì</a:t>
            </a:r>
            <a:endParaRPr lang="en-US" sz="2800">
              <a:solidFill>
                <a:schemeClr val="bg2"/>
              </a:solidFill>
              <a:latin typeface="Comfortaa" pitchFamily="2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6C6B942-E4F3-4929-AF0A-BC4A250338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3369" y="903452"/>
            <a:ext cx="5512061" cy="4240048"/>
          </a:xfrm>
          <a:prstGeom prst="rect">
            <a:avLst/>
          </a:prstGeom>
        </p:spPr>
      </p:pic>
      <p:sp>
        <p:nvSpPr>
          <p:cNvPr id="34" name="Google Shape;2814;p44">
            <a:extLst>
              <a:ext uri="{FF2B5EF4-FFF2-40B4-BE49-F238E27FC236}">
                <a16:creationId xmlns:a16="http://schemas.microsoft.com/office/drawing/2014/main" id="{AC77106F-9389-4011-92BA-02E1019F247E}"/>
              </a:ext>
            </a:extLst>
          </p:cNvPr>
          <p:cNvSpPr/>
          <p:nvPr/>
        </p:nvSpPr>
        <p:spPr>
          <a:xfrm>
            <a:off x="181922" y="1137523"/>
            <a:ext cx="197400" cy="197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Bahnschrift" panose="020B0502040204020203" pitchFamily="34" charset="0"/>
            </a:endParaRPr>
          </a:p>
        </p:txBody>
      </p:sp>
      <p:sp>
        <p:nvSpPr>
          <p:cNvPr id="35" name="Google Shape;2504;p39">
            <a:extLst>
              <a:ext uri="{FF2B5EF4-FFF2-40B4-BE49-F238E27FC236}">
                <a16:creationId xmlns:a16="http://schemas.microsoft.com/office/drawing/2014/main" id="{FC38F1F5-386B-45CE-8BB7-12F67C3A6EA7}"/>
              </a:ext>
            </a:extLst>
          </p:cNvPr>
          <p:cNvSpPr txBox="1"/>
          <p:nvPr/>
        </p:nvSpPr>
        <p:spPr>
          <a:xfrm>
            <a:off x="411156" y="738988"/>
            <a:ext cx="6298519" cy="6991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1600">
                <a:solidFill>
                  <a:srgbClr val="C00000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Critical Path </a:t>
            </a:r>
            <a:r>
              <a:rPr lang="en-US" sz="1600" err="1">
                <a:solidFill>
                  <a:srgbClr val="C00000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lw</a:t>
            </a:r>
            <a:r>
              <a:rPr lang="en-US" sz="1600">
                <a:solidFill>
                  <a:srgbClr val="C00000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, </a:t>
            </a:r>
            <a:r>
              <a:rPr lang="en-US" sz="1600" err="1">
                <a:solidFill>
                  <a:srgbClr val="C00000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sw</a:t>
            </a:r>
            <a:endParaRPr sz="1600">
              <a:solidFill>
                <a:srgbClr val="082F3D"/>
              </a:solidFill>
              <a:latin typeface="Bahnschrift" panose="020B0502040204020203" pitchFamily="34" charset="0"/>
              <a:ea typeface="Bahiana"/>
              <a:cs typeface="Bahiana"/>
              <a:sym typeface="Bahiana"/>
            </a:endParaRPr>
          </a:p>
        </p:txBody>
      </p:sp>
      <p:sp>
        <p:nvSpPr>
          <p:cNvPr id="36" name="Google Shape;2820;p44">
            <a:extLst>
              <a:ext uri="{FF2B5EF4-FFF2-40B4-BE49-F238E27FC236}">
                <a16:creationId xmlns:a16="http://schemas.microsoft.com/office/drawing/2014/main" id="{2C29AAC4-5EF0-4C05-8545-1405F9870644}"/>
              </a:ext>
            </a:extLst>
          </p:cNvPr>
          <p:cNvSpPr/>
          <p:nvPr/>
        </p:nvSpPr>
        <p:spPr>
          <a:xfrm>
            <a:off x="468570" y="1675111"/>
            <a:ext cx="197400" cy="1974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Bahnschrift" panose="020B0502040204020203" pitchFamily="34" charset="0"/>
            </a:endParaRPr>
          </a:p>
        </p:txBody>
      </p:sp>
      <p:sp>
        <p:nvSpPr>
          <p:cNvPr id="37" name="Google Shape;2504;p39">
            <a:extLst>
              <a:ext uri="{FF2B5EF4-FFF2-40B4-BE49-F238E27FC236}">
                <a16:creationId xmlns:a16="http://schemas.microsoft.com/office/drawing/2014/main" id="{66CCDC10-EDA6-4B06-A00E-804E175BB5B6}"/>
              </a:ext>
            </a:extLst>
          </p:cNvPr>
          <p:cNvSpPr txBox="1"/>
          <p:nvPr/>
        </p:nvSpPr>
        <p:spPr>
          <a:xfrm>
            <a:off x="681887" y="1765613"/>
            <a:ext cx="2465565" cy="6991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nn-NO" sz="1600">
                <a:solidFill>
                  <a:schemeClr val="bg1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I-Mem -&gt; Mux -&gt; Reg -&gt; Mux -&gt; ALU -&gt; D-Mem -&gt; Mux -&gt; Reg</a:t>
            </a:r>
            <a:endParaRPr sz="1600">
              <a:solidFill>
                <a:schemeClr val="bg1"/>
              </a:solidFill>
              <a:latin typeface="Bahnschrift" panose="020B0502040204020203" pitchFamily="34" charset="0"/>
              <a:ea typeface="Bahiana"/>
              <a:cs typeface="Bahiana"/>
              <a:sym typeface="Bahiana"/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BF9AD26-B192-4659-8C38-3B5C159906AF}"/>
              </a:ext>
            </a:extLst>
          </p:cNvPr>
          <p:cNvGrpSpPr/>
          <p:nvPr/>
        </p:nvGrpSpPr>
        <p:grpSpPr>
          <a:xfrm>
            <a:off x="3530600" y="3276600"/>
            <a:ext cx="4914900" cy="1861499"/>
            <a:chOff x="3903549" y="1659219"/>
            <a:chExt cx="7922594" cy="3038281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BE145FB3-965C-400B-A9D2-1AD2C5D1BF1C}"/>
                </a:ext>
              </a:extLst>
            </p:cNvPr>
            <p:cNvSpPr/>
            <p:nvPr/>
          </p:nvSpPr>
          <p:spPr>
            <a:xfrm>
              <a:off x="3903549" y="1659219"/>
              <a:ext cx="237744" cy="73152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C73A33D9-920A-45CA-AE4A-97EB59F61720}"/>
                </a:ext>
              </a:extLst>
            </p:cNvPr>
            <p:cNvSpPr/>
            <p:nvPr/>
          </p:nvSpPr>
          <p:spPr>
            <a:xfrm>
              <a:off x="5049519" y="2152777"/>
              <a:ext cx="194333" cy="69042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49E8DB04-78EE-4264-B253-51FF5F4E86EF}"/>
                </a:ext>
              </a:extLst>
            </p:cNvPr>
            <p:cNvSpPr/>
            <p:nvPr/>
          </p:nvSpPr>
          <p:spPr>
            <a:xfrm rot="5400000">
              <a:off x="5140671" y="2100798"/>
              <a:ext cx="196323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2E6875F2-E4B8-409B-AC97-F9C84F79B5AC}"/>
                </a:ext>
              </a:extLst>
            </p:cNvPr>
            <p:cNvSpPr/>
            <p:nvPr/>
          </p:nvSpPr>
          <p:spPr>
            <a:xfrm>
              <a:off x="5215973" y="1972954"/>
              <a:ext cx="920667" cy="69042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4F2D855D-109A-4E70-A8DB-207339C674B4}"/>
                </a:ext>
              </a:extLst>
            </p:cNvPr>
            <p:cNvSpPr/>
            <p:nvPr/>
          </p:nvSpPr>
          <p:spPr>
            <a:xfrm rot="10800000" flipV="1">
              <a:off x="6744386" y="2390468"/>
              <a:ext cx="121564" cy="7197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6F724E3F-F664-4A3F-9757-BF841E0C423F}"/>
                </a:ext>
              </a:extLst>
            </p:cNvPr>
            <p:cNvSpPr/>
            <p:nvPr/>
          </p:nvSpPr>
          <p:spPr>
            <a:xfrm rot="10800000">
              <a:off x="8053382" y="2354480"/>
              <a:ext cx="494618" cy="7196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1EA4D5EB-4112-4B33-99D3-D755146F4E87}"/>
                </a:ext>
              </a:extLst>
            </p:cNvPr>
            <p:cNvSpPr/>
            <p:nvPr/>
          </p:nvSpPr>
          <p:spPr>
            <a:xfrm>
              <a:off x="8771353" y="2561943"/>
              <a:ext cx="210035" cy="7197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E8B6D0D4-C8EF-483C-A68F-920CBA0B5D9F}"/>
                </a:ext>
              </a:extLst>
            </p:cNvPr>
            <p:cNvSpPr/>
            <p:nvPr/>
          </p:nvSpPr>
          <p:spPr>
            <a:xfrm rot="10800000" flipV="1">
              <a:off x="9828187" y="2330687"/>
              <a:ext cx="304719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278D148D-CC4A-4C9E-A9DD-0ADAA4F866BE}"/>
                </a:ext>
              </a:extLst>
            </p:cNvPr>
            <p:cNvSpPr/>
            <p:nvPr/>
          </p:nvSpPr>
          <p:spPr>
            <a:xfrm>
              <a:off x="6744386" y="4625528"/>
              <a:ext cx="5065785" cy="7197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FB9F63B2-5E36-4822-BCE2-45B76FD38EBF}"/>
                </a:ext>
              </a:extLst>
            </p:cNvPr>
            <p:cNvSpPr/>
            <p:nvPr/>
          </p:nvSpPr>
          <p:spPr>
            <a:xfrm rot="5400000">
              <a:off x="10771491" y="3642846"/>
              <a:ext cx="2063585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B0A1156A-4CE5-45FD-AD81-599DC9BB5FF8}"/>
                </a:ext>
              </a:extLst>
            </p:cNvPr>
            <p:cNvSpPr/>
            <p:nvPr/>
          </p:nvSpPr>
          <p:spPr>
            <a:xfrm rot="5400000">
              <a:off x="5826660" y="3779775"/>
              <a:ext cx="1780071" cy="5538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C67E539C-C676-4551-920A-E4DCC7ED3480}"/>
                </a:ext>
              </a:extLst>
            </p:cNvPr>
            <p:cNvSpPr/>
            <p:nvPr/>
          </p:nvSpPr>
          <p:spPr>
            <a:xfrm rot="10800000" flipV="1">
              <a:off x="11158492" y="2330686"/>
              <a:ext cx="304719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D2FDBCCF-A0CF-4C4D-93DB-268F6ACC5AB8}"/>
                </a:ext>
              </a:extLst>
            </p:cNvPr>
            <p:cNvSpPr/>
            <p:nvPr/>
          </p:nvSpPr>
          <p:spPr>
            <a:xfrm rot="10800000">
              <a:off x="6168727" y="2200062"/>
              <a:ext cx="298113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07589CEE-0D7D-49CC-95D5-F885E44A9B56}"/>
                </a:ext>
              </a:extLst>
            </p:cNvPr>
            <p:cNvSpPr/>
            <p:nvPr/>
          </p:nvSpPr>
          <p:spPr>
            <a:xfrm rot="5400000">
              <a:off x="6005243" y="2086510"/>
              <a:ext cx="272828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Slide Number Placeholder 2">
            <a:extLst>
              <a:ext uri="{FF2B5EF4-FFF2-40B4-BE49-F238E27FC236}">
                <a16:creationId xmlns:a16="http://schemas.microsoft.com/office/drawing/2014/main" id="{F5436E6A-034F-4457-9ECF-CB94E996BC63}"/>
              </a:ext>
            </a:extLst>
          </p:cNvPr>
          <p:cNvSpPr txBox="1">
            <a:spLocks/>
          </p:cNvSpPr>
          <p:nvPr/>
        </p:nvSpPr>
        <p:spPr>
          <a:xfrm>
            <a:off x="7086600" y="4924811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200" b="0" i="0" u="none" strike="noStrike" cap="none">
                <a:solidFill>
                  <a:schemeClr val="tx1">
                    <a:tint val="7500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843F4887-4E58-4DAB-B2CB-744112BE5523}" type="slidenum">
              <a:rPr lang="en-US" smtClean="0">
                <a:solidFill>
                  <a:schemeClr val="accent2"/>
                </a:solidFill>
              </a:rPr>
              <a:pPr/>
              <a:t>46</a:t>
            </a:fld>
            <a:endParaRPr lang="en-US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34745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6" name="Google Shape;2496;p39"/>
          <p:cNvSpPr/>
          <p:nvPr/>
        </p:nvSpPr>
        <p:spPr>
          <a:xfrm>
            <a:off x="3378" y="903452"/>
            <a:ext cx="8672052" cy="4253381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7" name="Google Shape;2497;p39"/>
          <p:cNvSpPr txBox="1">
            <a:spLocks noGrp="1"/>
          </p:cNvSpPr>
          <p:nvPr>
            <p:ph type="title"/>
          </p:nvPr>
        </p:nvSpPr>
        <p:spPr>
          <a:xfrm>
            <a:off x="181922" y="157167"/>
            <a:ext cx="815115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2800">
                <a:solidFill>
                  <a:schemeClr val="bg2"/>
                </a:solidFill>
                <a:latin typeface="Comfortaa" pitchFamily="2" charset="0"/>
              </a:rPr>
              <a:t>Hiện </a:t>
            </a:r>
            <a:r>
              <a:rPr lang="en-US" sz="2800" err="1">
                <a:solidFill>
                  <a:schemeClr val="bg2"/>
                </a:solidFill>
                <a:latin typeface="Comfortaa" pitchFamily="2" charset="0"/>
              </a:rPr>
              <a:t>thực</a:t>
            </a:r>
            <a:r>
              <a:rPr lang="en-US" sz="2800">
                <a:solidFill>
                  <a:schemeClr val="bg2"/>
                </a:solidFill>
                <a:latin typeface="Comfortaa" pitchFamily="2" charset="0"/>
              </a:rPr>
              <a:t> </a:t>
            </a:r>
            <a:r>
              <a:rPr lang="en-US" sz="2800" err="1">
                <a:solidFill>
                  <a:schemeClr val="bg2"/>
                </a:solidFill>
                <a:latin typeface="Comfortaa" pitchFamily="2" charset="0"/>
              </a:rPr>
              <a:t>datapath</a:t>
            </a:r>
            <a:r>
              <a:rPr lang="en-US" sz="2800">
                <a:solidFill>
                  <a:schemeClr val="bg2"/>
                </a:solidFill>
                <a:latin typeface="Comfortaa" pitchFamily="2" charset="0"/>
              </a:rPr>
              <a:t> đơn chu </a:t>
            </a:r>
            <a:r>
              <a:rPr lang="en-US" sz="2800" err="1">
                <a:solidFill>
                  <a:schemeClr val="bg2"/>
                </a:solidFill>
                <a:latin typeface="Comfortaa" pitchFamily="2" charset="0"/>
              </a:rPr>
              <a:t>kì</a:t>
            </a:r>
            <a:endParaRPr lang="en-US" sz="2800">
              <a:solidFill>
                <a:schemeClr val="bg2"/>
              </a:solidFill>
              <a:latin typeface="Comfortaa" pitchFamily="2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6C6B942-E4F3-4929-AF0A-BC4A250338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3369" y="903452"/>
            <a:ext cx="5512061" cy="4240048"/>
          </a:xfrm>
          <a:prstGeom prst="rect">
            <a:avLst/>
          </a:prstGeom>
        </p:spPr>
      </p:pic>
      <p:sp>
        <p:nvSpPr>
          <p:cNvPr id="34" name="Google Shape;2814;p44">
            <a:extLst>
              <a:ext uri="{FF2B5EF4-FFF2-40B4-BE49-F238E27FC236}">
                <a16:creationId xmlns:a16="http://schemas.microsoft.com/office/drawing/2014/main" id="{AC77106F-9389-4011-92BA-02E1019F247E}"/>
              </a:ext>
            </a:extLst>
          </p:cNvPr>
          <p:cNvSpPr/>
          <p:nvPr/>
        </p:nvSpPr>
        <p:spPr>
          <a:xfrm>
            <a:off x="181922" y="1137523"/>
            <a:ext cx="197400" cy="197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2504;p39">
            <a:extLst>
              <a:ext uri="{FF2B5EF4-FFF2-40B4-BE49-F238E27FC236}">
                <a16:creationId xmlns:a16="http://schemas.microsoft.com/office/drawing/2014/main" id="{FC38F1F5-386B-45CE-8BB7-12F67C3A6EA7}"/>
              </a:ext>
            </a:extLst>
          </p:cNvPr>
          <p:cNvSpPr txBox="1"/>
          <p:nvPr/>
        </p:nvSpPr>
        <p:spPr>
          <a:xfrm>
            <a:off x="411156" y="738988"/>
            <a:ext cx="6298519" cy="6991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1600">
                <a:solidFill>
                  <a:srgbClr val="C00000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Critical Path I-type</a:t>
            </a:r>
            <a:endParaRPr sz="1600">
              <a:solidFill>
                <a:srgbClr val="082F3D"/>
              </a:solidFill>
              <a:latin typeface="Bahnschrift" panose="020B0502040204020203" pitchFamily="34" charset="0"/>
              <a:ea typeface="Bahiana"/>
              <a:cs typeface="Bahiana"/>
              <a:sym typeface="Bahiana"/>
            </a:endParaRPr>
          </a:p>
        </p:txBody>
      </p:sp>
      <p:sp>
        <p:nvSpPr>
          <p:cNvPr id="36" name="Google Shape;2820;p44">
            <a:extLst>
              <a:ext uri="{FF2B5EF4-FFF2-40B4-BE49-F238E27FC236}">
                <a16:creationId xmlns:a16="http://schemas.microsoft.com/office/drawing/2014/main" id="{2C29AAC4-5EF0-4C05-8545-1405F9870644}"/>
              </a:ext>
            </a:extLst>
          </p:cNvPr>
          <p:cNvSpPr/>
          <p:nvPr/>
        </p:nvSpPr>
        <p:spPr>
          <a:xfrm>
            <a:off x="468570" y="1675111"/>
            <a:ext cx="197400" cy="1974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2504;p39">
            <a:extLst>
              <a:ext uri="{FF2B5EF4-FFF2-40B4-BE49-F238E27FC236}">
                <a16:creationId xmlns:a16="http://schemas.microsoft.com/office/drawing/2014/main" id="{66CCDC10-EDA6-4B06-A00E-804E175BB5B6}"/>
              </a:ext>
            </a:extLst>
          </p:cNvPr>
          <p:cNvSpPr txBox="1"/>
          <p:nvPr/>
        </p:nvSpPr>
        <p:spPr>
          <a:xfrm>
            <a:off x="685655" y="1522945"/>
            <a:ext cx="2465565" cy="6991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pt-BR" sz="1600">
                <a:solidFill>
                  <a:schemeClr val="bg1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I-Mem -&gt; Reg -&gt; Mux -&gt; ALU -&gt; Mux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0ADFE749-446A-4E88-BB57-5C30AA387930}"/>
              </a:ext>
            </a:extLst>
          </p:cNvPr>
          <p:cNvSpPr/>
          <p:nvPr/>
        </p:nvSpPr>
        <p:spPr>
          <a:xfrm>
            <a:off x="3284219" y="993353"/>
            <a:ext cx="4587941" cy="4571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AB48F09-6AF6-433A-83CA-C2C3A0C45192}"/>
              </a:ext>
            </a:extLst>
          </p:cNvPr>
          <p:cNvSpPr/>
          <p:nvPr/>
        </p:nvSpPr>
        <p:spPr>
          <a:xfrm rot="5400000">
            <a:off x="2133532" y="2094254"/>
            <a:ext cx="2273258" cy="4571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9D56BC90-4958-4977-B60B-6F921E1C5D19}"/>
              </a:ext>
            </a:extLst>
          </p:cNvPr>
          <p:cNvSpPr/>
          <p:nvPr/>
        </p:nvSpPr>
        <p:spPr>
          <a:xfrm>
            <a:off x="3560415" y="3219816"/>
            <a:ext cx="173385" cy="4571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F4E53A7B-F072-4A97-9F8D-E108A1469941}"/>
              </a:ext>
            </a:extLst>
          </p:cNvPr>
          <p:cNvSpPr/>
          <p:nvPr/>
        </p:nvSpPr>
        <p:spPr>
          <a:xfrm>
            <a:off x="4339403" y="3420653"/>
            <a:ext cx="1017788" cy="4571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978FA586-F447-4EF1-A222-C37A130494FB}"/>
              </a:ext>
            </a:extLst>
          </p:cNvPr>
          <p:cNvSpPr/>
          <p:nvPr/>
        </p:nvSpPr>
        <p:spPr>
          <a:xfrm>
            <a:off x="4252711" y="3578225"/>
            <a:ext cx="173385" cy="4571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B2B62D7C-06FB-4F33-8B5A-163A90852E9A}"/>
              </a:ext>
            </a:extLst>
          </p:cNvPr>
          <p:cNvSpPr/>
          <p:nvPr/>
        </p:nvSpPr>
        <p:spPr>
          <a:xfrm rot="15977046">
            <a:off x="4326890" y="3513093"/>
            <a:ext cx="173385" cy="4571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65682F5E-91A5-4CE1-8396-D071ED88C0F7}"/>
              </a:ext>
            </a:extLst>
          </p:cNvPr>
          <p:cNvSpPr/>
          <p:nvPr/>
        </p:nvSpPr>
        <p:spPr>
          <a:xfrm>
            <a:off x="6126480" y="3673378"/>
            <a:ext cx="312420" cy="4571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9BD01410-89C5-4011-94CB-307858308E85}"/>
              </a:ext>
            </a:extLst>
          </p:cNvPr>
          <p:cNvSpPr/>
          <p:nvPr/>
        </p:nvSpPr>
        <p:spPr>
          <a:xfrm>
            <a:off x="6553199" y="3802918"/>
            <a:ext cx="156475" cy="4571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5FE59C32-7C58-4B1A-B693-0862FD582CA0}"/>
              </a:ext>
            </a:extLst>
          </p:cNvPr>
          <p:cNvSpPr/>
          <p:nvPr/>
        </p:nvSpPr>
        <p:spPr>
          <a:xfrm rot="5400000" flipV="1">
            <a:off x="6658732" y="2811902"/>
            <a:ext cx="1249441" cy="4571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C5B2B2D7-4D79-423C-801B-DE0E27213E52}"/>
              </a:ext>
            </a:extLst>
          </p:cNvPr>
          <p:cNvSpPr/>
          <p:nvPr/>
        </p:nvSpPr>
        <p:spPr>
          <a:xfrm>
            <a:off x="7260593" y="2210041"/>
            <a:ext cx="138427" cy="4571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B59D4263-2D3E-4290-BBF5-FFA71C5B29FC}"/>
              </a:ext>
            </a:extLst>
          </p:cNvPr>
          <p:cNvSpPr/>
          <p:nvPr/>
        </p:nvSpPr>
        <p:spPr>
          <a:xfrm>
            <a:off x="7194226" y="3428587"/>
            <a:ext cx="112086" cy="5461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CD01B204-83B8-4CC1-B07E-0463B0DE54C7}"/>
              </a:ext>
            </a:extLst>
          </p:cNvPr>
          <p:cNvSpPr/>
          <p:nvPr/>
        </p:nvSpPr>
        <p:spPr>
          <a:xfrm rot="5400000">
            <a:off x="7483986" y="1982590"/>
            <a:ext cx="317745" cy="4571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1074F866-A43A-47EC-901D-F6A7ADD4957C}"/>
              </a:ext>
            </a:extLst>
          </p:cNvPr>
          <p:cNvSpPr/>
          <p:nvPr/>
        </p:nvSpPr>
        <p:spPr>
          <a:xfrm>
            <a:off x="7589519" y="2155989"/>
            <a:ext cx="76199" cy="4571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7342E6B9-1023-4D11-934E-6DE5DBCB3B1B}"/>
              </a:ext>
            </a:extLst>
          </p:cNvPr>
          <p:cNvSpPr/>
          <p:nvPr/>
        </p:nvSpPr>
        <p:spPr>
          <a:xfrm rot="5400000">
            <a:off x="7558994" y="1263332"/>
            <a:ext cx="565368" cy="4571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FBA87FA2-00DD-4E19-BEEA-A78033383A26}"/>
              </a:ext>
            </a:extLst>
          </p:cNvPr>
          <p:cNvSpPr/>
          <p:nvPr/>
        </p:nvSpPr>
        <p:spPr>
          <a:xfrm>
            <a:off x="7705665" y="1555978"/>
            <a:ext cx="113153" cy="4571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Slide Number Placeholder 2">
            <a:extLst>
              <a:ext uri="{FF2B5EF4-FFF2-40B4-BE49-F238E27FC236}">
                <a16:creationId xmlns:a16="http://schemas.microsoft.com/office/drawing/2014/main" id="{C35BA2D9-11D9-49A9-A6E7-FB3A25951762}"/>
              </a:ext>
            </a:extLst>
          </p:cNvPr>
          <p:cNvSpPr txBox="1">
            <a:spLocks/>
          </p:cNvSpPr>
          <p:nvPr/>
        </p:nvSpPr>
        <p:spPr>
          <a:xfrm>
            <a:off x="7086600" y="4924811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200" b="0" i="0" u="none" strike="noStrike" cap="none">
                <a:solidFill>
                  <a:schemeClr val="tx1">
                    <a:tint val="7500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843F4887-4E58-4DAB-B2CB-744112BE5523}" type="slidenum">
              <a:rPr lang="en-US" smtClean="0">
                <a:solidFill>
                  <a:schemeClr val="accent2"/>
                </a:solidFill>
              </a:rPr>
              <a:pPr/>
              <a:t>47</a:t>
            </a:fld>
            <a:endParaRPr lang="en-US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746015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6" name="Google Shape;2496;p39"/>
          <p:cNvSpPr/>
          <p:nvPr/>
        </p:nvSpPr>
        <p:spPr>
          <a:xfrm>
            <a:off x="3378" y="903452"/>
            <a:ext cx="8672052" cy="4253381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7" name="Google Shape;2497;p39"/>
          <p:cNvSpPr txBox="1">
            <a:spLocks noGrp="1"/>
          </p:cNvSpPr>
          <p:nvPr>
            <p:ph type="title"/>
          </p:nvPr>
        </p:nvSpPr>
        <p:spPr>
          <a:xfrm>
            <a:off x="181922" y="157167"/>
            <a:ext cx="815115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2800">
                <a:solidFill>
                  <a:schemeClr val="bg2"/>
                </a:solidFill>
                <a:latin typeface="Comfortaa" pitchFamily="2" charset="0"/>
              </a:rPr>
              <a:t>Hiện </a:t>
            </a:r>
            <a:r>
              <a:rPr lang="en-US" sz="2800" err="1">
                <a:solidFill>
                  <a:schemeClr val="bg2"/>
                </a:solidFill>
                <a:latin typeface="Comfortaa" pitchFamily="2" charset="0"/>
              </a:rPr>
              <a:t>thực</a:t>
            </a:r>
            <a:r>
              <a:rPr lang="en-US" sz="2800">
                <a:solidFill>
                  <a:schemeClr val="bg2"/>
                </a:solidFill>
                <a:latin typeface="Comfortaa" pitchFamily="2" charset="0"/>
              </a:rPr>
              <a:t> </a:t>
            </a:r>
            <a:r>
              <a:rPr lang="en-US" sz="2800" err="1">
                <a:solidFill>
                  <a:schemeClr val="bg2"/>
                </a:solidFill>
                <a:latin typeface="Comfortaa" pitchFamily="2" charset="0"/>
              </a:rPr>
              <a:t>datapath</a:t>
            </a:r>
            <a:r>
              <a:rPr lang="en-US" sz="2800">
                <a:solidFill>
                  <a:schemeClr val="bg2"/>
                </a:solidFill>
                <a:latin typeface="Comfortaa" pitchFamily="2" charset="0"/>
              </a:rPr>
              <a:t> đơn chu </a:t>
            </a:r>
            <a:r>
              <a:rPr lang="en-US" sz="2800" err="1">
                <a:solidFill>
                  <a:schemeClr val="bg2"/>
                </a:solidFill>
                <a:latin typeface="Comfortaa" pitchFamily="2" charset="0"/>
              </a:rPr>
              <a:t>kì</a:t>
            </a:r>
            <a:endParaRPr lang="en-US" sz="2800">
              <a:solidFill>
                <a:schemeClr val="bg2"/>
              </a:solidFill>
              <a:latin typeface="Comfortaa" pitchFamily="2" charset="0"/>
            </a:endParaRPr>
          </a:p>
        </p:txBody>
      </p:sp>
      <p:sp>
        <p:nvSpPr>
          <p:cNvPr id="34" name="Google Shape;2814;p44">
            <a:extLst>
              <a:ext uri="{FF2B5EF4-FFF2-40B4-BE49-F238E27FC236}">
                <a16:creationId xmlns:a16="http://schemas.microsoft.com/office/drawing/2014/main" id="{AC77106F-9389-4011-92BA-02E1019F247E}"/>
              </a:ext>
            </a:extLst>
          </p:cNvPr>
          <p:cNvSpPr/>
          <p:nvPr/>
        </p:nvSpPr>
        <p:spPr>
          <a:xfrm>
            <a:off x="181922" y="1137523"/>
            <a:ext cx="197400" cy="197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2504;p39">
            <a:extLst>
              <a:ext uri="{FF2B5EF4-FFF2-40B4-BE49-F238E27FC236}">
                <a16:creationId xmlns:a16="http://schemas.microsoft.com/office/drawing/2014/main" id="{FC38F1F5-386B-45CE-8BB7-12F67C3A6EA7}"/>
              </a:ext>
            </a:extLst>
          </p:cNvPr>
          <p:cNvSpPr txBox="1"/>
          <p:nvPr/>
        </p:nvSpPr>
        <p:spPr>
          <a:xfrm>
            <a:off x="379322" y="975980"/>
            <a:ext cx="6298519" cy="6991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vi-VN" sz="1600">
                <a:solidFill>
                  <a:srgbClr val="C00000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Chu kỳ xung clock cần cho processor đơn chu kỳ cho 8 lệnh đã học theo datapath ở hình 1 là bao nhiêu với dữ liệu cho như bảng sau? </a:t>
            </a:r>
            <a:endParaRPr sz="1600">
              <a:solidFill>
                <a:srgbClr val="082F3D"/>
              </a:solidFill>
              <a:latin typeface="Bahnschrift" panose="020B0502040204020203" pitchFamily="34" charset="0"/>
              <a:ea typeface="Bahiana"/>
              <a:cs typeface="Bahiana"/>
              <a:sym typeface="Bahiana"/>
            </a:endParaRPr>
          </a:p>
        </p:txBody>
      </p:sp>
      <p:sp>
        <p:nvSpPr>
          <p:cNvPr id="36" name="Google Shape;2820;p44">
            <a:extLst>
              <a:ext uri="{FF2B5EF4-FFF2-40B4-BE49-F238E27FC236}">
                <a16:creationId xmlns:a16="http://schemas.microsoft.com/office/drawing/2014/main" id="{2C29AAC4-5EF0-4C05-8545-1405F9870644}"/>
              </a:ext>
            </a:extLst>
          </p:cNvPr>
          <p:cNvSpPr/>
          <p:nvPr/>
        </p:nvSpPr>
        <p:spPr>
          <a:xfrm>
            <a:off x="468570" y="2473050"/>
            <a:ext cx="197400" cy="1974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4AD0855-4FF2-4A2B-BB8F-F917F643BE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570" y="1747639"/>
            <a:ext cx="5639587" cy="495369"/>
          </a:xfrm>
          <a:prstGeom prst="rect">
            <a:avLst/>
          </a:prstGeom>
        </p:spPr>
      </p:pic>
      <p:sp>
        <p:nvSpPr>
          <p:cNvPr id="26" name="Google Shape;2504;p39">
            <a:extLst>
              <a:ext uri="{FF2B5EF4-FFF2-40B4-BE49-F238E27FC236}">
                <a16:creationId xmlns:a16="http://schemas.microsoft.com/office/drawing/2014/main" id="{D8FA2A67-BB70-4944-AC7E-EFCA80F8C691}"/>
              </a:ext>
            </a:extLst>
          </p:cNvPr>
          <p:cNvSpPr txBox="1"/>
          <p:nvPr/>
        </p:nvSpPr>
        <p:spPr>
          <a:xfrm>
            <a:off x="716824" y="2092852"/>
            <a:ext cx="2465565" cy="6991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1600">
                <a:solidFill>
                  <a:schemeClr val="bg1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A. 350ps</a:t>
            </a:r>
            <a:endParaRPr sz="1600">
              <a:solidFill>
                <a:schemeClr val="bg1"/>
              </a:solidFill>
              <a:latin typeface="Bahnschrift" panose="020B0502040204020203" pitchFamily="34" charset="0"/>
              <a:ea typeface="Bahiana"/>
              <a:cs typeface="Bahiana"/>
              <a:sym typeface="Bahiana"/>
            </a:endParaRPr>
          </a:p>
        </p:txBody>
      </p:sp>
      <p:sp>
        <p:nvSpPr>
          <p:cNvPr id="27" name="Google Shape;2820;p44">
            <a:extLst>
              <a:ext uri="{FF2B5EF4-FFF2-40B4-BE49-F238E27FC236}">
                <a16:creationId xmlns:a16="http://schemas.microsoft.com/office/drawing/2014/main" id="{9FD655A2-F8EC-45EF-8C70-28EF11CD0483}"/>
              </a:ext>
            </a:extLst>
          </p:cNvPr>
          <p:cNvSpPr/>
          <p:nvPr/>
        </p:nvSpPr>
        <p:spPr>
          <a:xfrm>
            <a:off x="468570" y="3002854"/>
            <a:ext cx="197400" cy="1974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504;p39">
            <a:extLst>
              <a:ext uri="{FF2B5EF4-FFF2-40B4-BE49-F238E27FC236}">
                <a16:creationId xmlns:a16="http://schemas.microsoft.com/office/drawing/2014/main" id="{879CEC50-9601-45CF-8E2A-239FF3EF2CA2}"/>
              </a:ext>
            </a:extLst>
          </p:cNvPr>
          <p:cNvSpPr txBox="1"/>
          <p:nvPr/>
        </p:nvSpPr>
        <p:spPr>
          <a:xfrm>
            <a:off x="716823" y="2588221"/>
            <a:ext cx="2465565" cy="6991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1600">
                <a:solidFill>
                  <a:schemeClr val="bg1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B. 40ps</a:t>
            </a:r>
            <a:endParaRPr sz="1600">
              <a:solidFill>
                <a:schemeClr val="bg1"/>
              </a:solidFill>
              <a:latin typeface="Bahnschrift" panose="020B0502040204020203" pitchFamily="34" charset="0"/>
              <a:ea typeface="Bahiana"/>
              <a:cs typeface="Bahiana"/>
              <a:sym typeface="Bahiana"/>
            </a:endParaRPr>
          </a:p>
        </p:txBody>
      </p:sp>
      <p:sp>
        <p:nvSpPr>
          <p:cNvPr id="29" name="Google Shape;2820;p44">
            <a:extLst>
              <a:ext uri="{FF2B5EF4-FFF2-40B4-BE49-F238E27FC236}">
                <a16:creationId xmlns:a16="http://schemas.microsoft.com/office/drawing/2014/main" id="{5110D63A-033B-4603-8E1F-F9C44A74B7EA}"/>
              </a:ext>
            </a:extLst>
          </p:cNvPr>
          <p:cNvSpPr/>
          <p:nvPr/>
        </p:nvSpPr>
        <p:spPr>
          <a:xfrm>
            <a:off x="468570" y="3532658"/>
            <a:ext cx="197400" cy="1974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2820;p44">
            <a:extLst>
              <a:ext uri="{FF2B5EF4-FFF2-40B4-BE49-F238E27FC236}">
                <a16:creationId xmlns:a16="http://schemas.microsoft.com/office/drawing/2014/main" id="{36AAC50C-00D2-4260-8F97-1BB4C21EB39D}"/>
              </a:ext>
            </a:extLst>
          </p:cNvPr>
          <p:cNvSpPr/>
          <p:nvPr/>
        </p:nvSpPr>
        <p:spPr>
          <a:xfrm>
            <a:off x="471017" y="4062379"/>
            <a:ext cx="197400" cy="1974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2504;p39">
            <a:extLst>
              <a:ext uri="{FF2B5EF4-FFF2-40B4-BE49-F238E27FC236}">
                <a16:creationId xmlns:a16="http://schemas.microsoft.com/office/drawing/2014/main" id="{E77F3743-BFCE-4CCE-93BE-F7DBDC795316}"/>
              </a:ext>
            </a:extLst>
          </p:cNvPr>
          <p:cNvSpPr txBox="1"/>
          <p:nvPr/>
        </p:nvSpPr>
        <p:spPr>
          <a:xfrm>
            <a:off x="716823" y="3123966"/>
            <a:ext cx="2465565" cy="6991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1600">
                <a:solidFill>
                  <a:schemeClr val="bg1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C. 1150ps</a:t>
            </a:r>
            <a:endParaRPr sz="1600">
              <a:solidFill>
                <a:schemeClr val="bg1"/>
              </a:solidFill>
              <a:latin typeface="Bahnschrift" panose="020B0502040204020203" pitchFamily="34" charset="0"/>
              <a:ea typeface="Bahiana"/>
              <a:cs typeface="Bahiana"/>
              <a:sym typeface="Bahiana"/>
            </a:endParaRPr>
          </a:p>
        </p:txBody>
      </p:sp>
      <p:sp>
        <p:nvSpPr>
          <p:cNvPr id="32" name="Google Shape;2504;p39">
            <a:extLst>
              <a:ext uri="{FF2B5EF4-FFF2-40B4-BE49-F238E27FC236}">
                <a16:creationId xmlns:a16="http://schemas.microsoft.com/office/drawing/2014/main" id="{AC7A1D40-E668-4BF5-82E4-E5BC32F4D93E}"/>
              </a:ext>
            </a:extLst>
          </p:cNvPr>
          <p:cNvSpPr txBox="1"/>
          <p:nvPr/>
        </p:nvSpPr>
        <p:spPr>
          <a:xfrm>
            <a:off x="716823" y="3659477"/>
            <a:ext cx="2465565" cy="6991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1600">
                <a:solidFill>
                  <a:schemeClr val="bg1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D. 1350ps</a:t>
            </a:r>
            <a:endParaRPr sz="1600">
              <a:solidFill>
                <a:schemeClr val="bg1"/>
              </a:solidFill>
              <a:latin typeface="Bahnschrift" panose="020B0502040204020203" pitchFamily="34" charset="0"/>
              <a:ea typeface="Bahiana"/>
              <a:cs typeface="Bahiana"/>
              <a:sym typeface="Bahiana"/>
            </a:endParaRPr>
          </a:p>
        </p:txBody>
      </p:sp>
      <p:sp>
        <p:nvSpPr>
          <p:cNvPr id="16" name="Google Shape;2504;p39">
            <a:extLst>
              <a:ext uri="{FF2B5EF4-FFF2-40B4-BE49-F238E27FC236}">
                <a16:creationId xmlns:a16="http://schemas.microsoft.com/office/drawing/2014/main" id="{34A63E76-0207-4F41-A9CB-330D7265BCF2}"/>
              </a:ext>
            </a:extLst>
          </p:cNvPr>
          <p:cNvSpPr txBox="1"/>
          <p:nvPr/>
        </p:nvSpPr>
        <p:spPr>
          <a:xfrm>
            <a:off x="2295798" y="3311670"/>
            <a:ext cx="6379632" cy="6991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1600" b="1">
                <a:solidFill>
                  <a:schemeClr val="bg1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Giải: </a:t>
            </a:r>
          </a:p>
          <a:p>
            <a:r>
              <a:rPr lang="en-US" sz="1600">
                <a:solidFill>
                  <a:schemeClr val="bg1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Critical </a:t>
            </a:r>
            <a:r>
              <a:rPr lang="en-US" sz="1600" err="1">
                <a:solidFill>
                  <a:schemeClr val="bg1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lw</a:t>
            </a:r>
            <a:r>
              <a:rPr lang="en-US" sz="1600">
                <a:solidFill>
                  <a:schemeClr val="bg1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: </a:t>
            </a:r>
            <a:r>
              <a:rPr lang="nn-NO" sz="1600">
                <a:solidFill>
                  <a:schemeClr val="bg1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I-Mem -&gt; Mux -&gt; Reg -&gt; Mux -&gt; ALU -&gt; D-Mem -&gt; Mux -&gt; Reg</a:t>
            </a:r>
          </a:p>
          <a:p>
            <a:pPr lvl="0"/>
            <a:r>
              <a:rPr lang="en-US" sz="1600">
                <a:solidFill>
                  <a:schemeClr val="bg1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Thời </a:t>
            </a:r>
            <a:r>
              <a:rPr lang="en-US" sz="1600" err="1">
                <a:solidFill>
                  <a:schemeClr val="bg1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gian</a:t>
            </a:r>
            <a:r>
              <a:rPr lang="en-US" sz="1600">
                <a:solidFill>
                  <a:schemeClr val="bg1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</a:t>
            </a:r>
            <a:r>
              <a:rPr lang="en-US" sz="1600" err="1">
                <a:solidFill>
                  <a:schemeClr val="bg1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thực</a:t>
            </a:r>
            <a:r>
              <a:rPr lang="en-US" sz="1600">
                <a:solidFill>
                  <a:schemeClr val="bg1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hiện </a:t>
            </a:r>
            <a:r>
              <a:rPr lang="en-US" sz="1600" err="1">
                <a:solidFill>
                  <a:schemeClr val="bg1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lệnh</a:t>
            </a:r>
            <a:r>
              <a:rPr lang="en-US" sz="1600">
                <a:solidFill>
                  <a:schemeClr val="bg1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</a:t>
            </a:r>
            <a:r>
              <a:rPr lang="en-US" sz="1600" err="1">
                <a:solidFill>
                  <a:schemeClr val="bg1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lw</a:t>
            </a:r>
            <a:r>
              <a:rPr lang="en-US" sz="1600">
                <a:solidFill>
                  <a:schemeClr val="bg1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: </a:t>
            </a:r>
            <a:r>
              <a:rPr lang="nn-NO" sz="1600">
                <a:solidFill>
                  <a:schemeClr val="bg1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350 + 40 + 220 + 40 + 140 + 300 + 40 + 220 = 1350ps. Do đó, </a:t>
            </a:r>
            <a:r>
              <a:rPr lang="nn-NO" sz="1600">
                <a:solidFill>
                  <a:srgbClr val="C00000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chọn D</a:t>
            </a:r>
            <a:endParaRPr sz="1600">
              <a:solidFill>
                <a:srgbClr val="C00000"/>
              </a:solidFill>
              <a:latin typeface="Bahnschrift" panose="020B0502040204020203" pitchFamily="34" charset="0"/>
              <a:ea typeface="Bahiana"/>
              <a:cs typeface="Bahiana"/>
              <a:sym typeface="Bahiana"/>
            </a:endParaRPr>
          </a:p>
        </p:txBody>
      </p:sp>
      <p:sp>
        <p:nvSpPr>
          <p:cNvPr id="17" name="Slide Number Placeholder 1">
            <a:extLst>
              <a:ext uri="{FF2B5EF4-FFF2-40B4-BE49-F238E27FC236}">
                <a16:creationId xmlns:a16="http://schemas.microsoft.com/office/drawing/2014/main" id="{06D1C0A1-ECF0-4B91-9FF4-3163637AB837}"/>
              </a:ext>
            </a:extLst>
          </p:cNvPr>
          <p:cNvSpPr txBox="1">
            <a:spLocks/>
          </p:cNvSpPr>
          <p:nvPr/>
        </p:nvSpPr>
        <p:spPr>
          <a:xfrm>
            <a:off x="7086600" y="4844198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200" b="0" i="0" u="none" strike="noStrike" cap="none">
                <a:solidFill>
                  <a:schemeClr val="accent2"/>
                </a:solidFill>
                <a:latin typeface="Comfortaa" panose="00000500000000000000" pitchFamily="2" charset="0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76DDBC81-9D39-41B3-9939-69B910E23AD1}" type="slidenum">
              <a:rPr lang="vi-VN" smtClean="0"/>
              <a:pPr/>
              <a:t>48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523198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6" name="Google Shape;2496;p39"/>
          <p:cNvSpPr/>
          <p:nvPr/>
        </p:nvSpPr>
        <p:spPr>
          <a:xfrm>
            <a:off x="3378" y="903452"/>
            <a:ext cx="8672052" cy="4253381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7" name="Google Shape;2497;p39"/>
          <p:cNvSpPr txBox="1">
            <a:spLocks noGrp="1"/>
          </p:cNvSpPr>
          <p:nvPr>
            <p:ph type="title"/>
          </p:nvPr>
        </p:nvSpPr>
        <p:spPr>
          <a:xfrm>
            <a:off x="181922" y="157167"/>
            <a:ext cx="815115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2800">
                <a:solidFill>
                  <a:schemeClr val="bg2"/>
                </a:solidFill>
                <a:latin typeface="Comfortaa" pitchFamily="2" charset="0"/>
              </a:rPr>
              <a:t>Hiện </a:t>
            </a:r>
            <a:r>
              <a:rPr lang="en-US" sz="2800" err="1">
                <a:solidFill>
                  <a:schemeClr val="bg2"/>
                </a:solidFill>
                <a:latin typeface="Comfortaa" pitchFamily="2" charset="0"/>
              </a:rPr>
              <a:t>thực</a:t>
            </a:r>
            <a:r>
              <a:rPr lang="en-US" sz="2800">
                <a:solidFill>
                  <a:schemeClr val="bg2"/>
                </a:solidFill>
                <a:latin typeface="Comfortaa" pitchFamily="2" charset="0"/>
              </a:rPr>
              <a:t> </a:t>
            </a:r>
            <a:r>
              <a:rPr lang="en-US" sz="2800" err="1">
                <a:solidFill>
                  <a:schemeClr val="bg2"/>
                </a:solidFill>
                <a:latin typeface="Comfortaa" pitchFamily="2" charset="0"/>
              </a:rPr>
              <a:t>datapath</a:t>
            </a:r>
            <a:r>
              <a:rPr lang="en-US" sz="2800">
                <a:solidFill>
                  <a:schemeClr val="bg2"/>
                </a:solidFill>
                <a:latin typeface="Comfortaa" pitchFamily="2" charset="0"/>
              </a:rPr>
              <a:t> đơn chu </a:t>
            </a:r>
            <a:r>
              <a:rPr lang="en-US" sz="2800" err="1">
                <a:solidFill>
                  <a:schemeClr val="bg2"/>
                </a:solidFill>
                <a:latin typeface="Comfortaa" pitchFamily="2" charset="0"/>
              </a:rPr>
              <a:t>kì</a:t>
            </a:r>
            <a:endParaRPr lang="en-US" sz="2800">
              <a:solidFill>
                <a:schemeClr val="bg2"/>
              </a:solidFill>
              <a:latin typeface="Comfortaa" pitchFamily="2" charset="0"/>
            </a:endParaRPr>
          </a:p>
        </p:txBody>
      </p:sp>
      <p:sp>
        <p:nvSpPr>
          <p:cNvPr id="34" name="Google Shape;2814;p44">
            <a:extLst>
              <a:ext uri="{FF2B5EF4-FFF2-40B4-BE49-F238E27FC236}">
                <a16:creationId xmlns:a16="http://schemas.microsoft.com/office/drawing/2014/main" id="{AC77106F-9389-4011-92BA-02E1019F247E}"/>
              </a:ext>
            </a:extLst>
          </p:cNvPr>
          <p:cNvSpPr/>
          <p:nvPr/>
        </p:nvSpPr>
        <p:spPr>
          <a:xfrm>
            <a:off x="181922" y="1137523"/>
            <a:ext cx="197400" cy="197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2504;p39">
            <a:extLst>
              <a:ext uri="{FF2B5EF4-FFF2-40B4-BE49-F238E27FC236}">
                <a16:creationId xmlns:a16="http://schemas.microsoft.com/office/drawing/2014/main" id="{34A63E76-0207-4F41-A9CB-330D7265BCF2}"/>
              </a:ext>
            </a:extLst>
          </p:cNvPr>
          <p:cNvSpPr txBox="1"/>
          <p:nvPr/>
        </p:nvSpPr>
        <p:spPr>
          <a:xfrm>
            <a:off x="706968" y="3977460"/>
            <a:ext cx="6379632" cy="6991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1600" b="1" err="1">
                <a:solidFill>
                  <a:schemeClr val="bg1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Hướng</a:t>
            </a:r>
            <a:r>
              <a:rPr lang="en-US" sz="1600" b="1">
                <a:solidFill>
                  <a:schemeClr val="bg1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làm:</a:t>
            </a:r>
          </a:p>
          <a:p>
            <a:r>
              <a:rPr lang="en-US" sz="1600" b="1" err="1">
                <a:solidFill>
                  <a:srgbClr val="C00000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Vì</a:t>
            </a:r>
            <a:r>
              <a:rPr lang="en-US" sz="1600" b="1">
                <a:solidFill>
                  <a:srgbClr val="C00000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đề </a:t>
            </a:r>
            <a:r>
              <a:rPr lang="en-US" sz="1600" b="1" err="1">
                <a:solidFill>
                  <a:srgbClr val="C00000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chỉ</a:t>
            </a:r>
            <a:r>
              <a:rPr lang="en-US" sz="1600" b="1">
                <a:solidFill>
                  <a:srgbClr val="C00000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</a:t>
            </a:r>
            <a:r>
              <a:rPr lang="en-US" sz="1600" b="1" err="1">
                <a:solidFill>
                  <a:srgbClr val="C00000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hỗ</a:t>
            </a:r>
            <a:r>
              <a:rPr lang="en-US" sz="1600" b="1">
                <a:solidFill>
                  <a:srgbClr val="C00000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</a:t>
            </a:r>
            <a:r>
              <a:rPr lang="en-US" sz="1600" b="1" err="1">
                <a:solidFill>
                  <a:srgbClr val="C00000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trợ</a:t>
            </a:r>
            <a:r>
              <a:rPr lang="en-US" sz="1600" b="1">
                <a:solidFill>
                  <a:srgbClr val="C00000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các </a:t>
            </a:r>
            <a:r>
              <a:rPr lang="en-US" sz="1600" b="1" err="1">
                <a:solidFill>
                  <a:srgbClr val="C00000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lệnh</a:t>
            </a:r>
            <a:r>
              <a:rPr lang="en-US" sz="1600" b="1">
                <a:solidFill>
                  <a:srgbClr val="C00000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</a:t>
            </a:r>
            <a:r>
              <a:rPr lang="en-US" sz="1600" b="1" err="1">
                <a:solidFill>
                  <a:srgbClr val="C00000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thuộc</a:t>
            </a:r>
            <a:r>
              <a:rPr lang="en-US" sz="1600" b="1">
                <a:solidFill>
                  <a:srgbClr val="C00000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</a:t>
            </a:r>
            <a:r>
              <a:rPr lang="en-US" sz="1600" b="1" err="1">
                <a:solidFill>
                  <a:srgbClr val="C00000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nhóm</a:t>
            </a:r>
            <a:r>
              <a:rPr lang="en-US" sz="1600" b="1">
                <a:solidFill>
                  <a:srgbClr val="C00000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logic và </a:t>
            </a:r>
            <a:r>
              <a:rPr lang="en-US" sz="1600" b="1" err="1">
                <a:solidFill>
                  <a:srgbClr val="C00000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số</a:t>
            </a:r>
            <a:r>
              <a:rPr lang="en-US" sz="1600" b="1">
                <a:solidFill>
                  <a:srgbClr val="C00000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học – </a:t>
            </a:r>
            <a:r>
              <a:rPr lang="en-US" sz="1600" b="1" err="1">
                <a:solidFill>
                  <a:srgbClr val="C00000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tức</a:t>
            </a:r>
            <a:r>
              <a:rPr lang="en-US" sz="1600" b="1">
                <a:solidFill>
                  <a:srgbClr val="C00000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</a:t>
            </a:r>
            <a:r>
              <a:rPr lang="en-US" sz="1600" b="1" err="1">
                <a:solidFill>
                  <a:srgbClr val="C00000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không</a:t>
            </a:r>
            <a:r>
              <a:rPr lang="en-US" sz="1600" b="1">
                <a:solidFill>
                  <a:srgbClr val="C00000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</a:t>
            </a:r>
            <a:r>
              <a:rPr lang="en-US" sz="1600" b="1" err="1">
                <a:solidFill>
                  <a:srgbClr val="C00000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hỗ</a:t>
            </a:r>
            <a:r>
              <a:rPr lang="en-US" sz="1600" b="1">
                <a:solidFill>
                  <a:srgbClr val="C00000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</a:t>
            </a:r>
            <a:r>
              <a:rPr lang="en-US" sz="1600" b="1" err="1">
                <a:solidFill>
                  <a:srgbClr val="C00000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trợ</a:t>
            </a:r>
            <a:r>
              <a:rPr lang="en-US" sz="1600" b="1">
                <a:solidFill>
                  <a:srgbClr val="C00000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</a:t>
            </a:r>
            <a:r>
              <a:rPr lang="en-US" sz="1600" b="1" err="1">
                <a:solidFill>
                  <a:srgbClr val="C00000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lw</a:t>
            </a:r>
            <a:r>
              <a:rPr lang="en-US" sz="1600" b="1">
                <a:solidFill>
                  <a:srgbClr val="C00000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. Do đó phải tính </a:t>
            </a:r>
            <a:r>
              <a:rPr lang="en-US" sz="1600" b="1" err="1">
                <a:solidFill>
                  <a:srgbClr val="C00000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theo</a:t>
            </a:r>
            <a:r>
              <a:rPr lang="en-US" sz="1600" b="1">
                <a:solidFill>
                  <a:srgbClr val="C00000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Critical Path của R – type.</a:t>
            </a:r>
          </a:p>
          <a:p>
            <a:r>
              <a:rPr lang="en-US" sz="1600">
                <a:solidFill>
                  <a:schemeClr val="bg1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Critical Path của R-type: I-Mem -&gt; Mux -&gt; Reg -&gt; Mux -&gt; ALU -&gt; Mux -&gt; Reg</a:t>
            </a:r>
          </a:p>
          <a:p>
            <a:r>
              <a:rPr lang="en-US" sz="1600">
                <a:solidFill>
                  <a:schemeClr val="bg1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a. 400 + 30 + 200 + 30 + 120 + 30 + 200 = 1010 (</a:t>
            </a:r>
            <a:r>
              <a:rPr lang="en-US" sz="1600" err="1">
                <a:solidFill>
                  <a:schemeClr val="bg1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ps</a:t>
            </a:r>
            <a:r>
              <a:rPr lang="en-US" sz="1600">
                <a:solidFill>
                  <a:schemeClr val="bg1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)</a:t>
            </a:r>
          </a:p>
          <a:p>
            <a:r>
              <a:rPr lang="en-US" sz="1600">
                <a:solidFill>
                  <a:schemeClr val="bg1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b. 500 + 100 + 220 + 100 + 180 + 100 + 220 = 1420 (</a:t>
            </a:r>
            <a:r>
              <a:rPr lang="en-US" sz="1600" err="1">
                <a:solidFill>
                  <a:schemeClr val="bg1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ps</a:t>
            </a:r>
            <a:r>
              <a:rPr lang="en-US" sz="1600">
                <a:solidFill>
                  <a:schemeClr val="bg1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)</a:t>
            </a:r>
          </a:p>
          <a:p>
            <a:endParaRPr sz="1600">
              <a:solidFill>
                <a:schemeClr val="bg1"/>
              </a:solidFill>
              <a:latin typeface="Bahnschrift" panose="020B0502040204020203" pitchFamily="34" charset="0"/>
              <a:ea typeface="Bahiana"/>
              <a:cs typeface="Bahiana"/>
              <a:sym typeface="Bahiana"/>
            </a:endParaRPr>
          </a:p>
        </p:txBody>
      </p:sp>
      <p:sp>
        <p:nvSpPr>
          <p:cNvPr id="17" name="Slide Number Placeholder 1">
            <a:extLst>
              <a:ext uri="{FF2B5EF4-FFF2-40B4-BE49-F238E27FC236}">
                <a16:creationId xmlns:a16="http://schemas.microsoft.com/office/drawing/2014/main" id="{06D1C0A1-ECF0-4B91-9FF4-3163637AB837}"/>
              </a:ext>
            </a:extLst>
          </p:cNvPr>
          <p:cNvSpPr txBox="1">
            <a:spLocks/>
          </p:cNvSpPr>
          <p:nvPr/>
        </p:nvSpPr>
        <p:spPr>
          <a:xfrm>
            <a:off x="7086600" y="4844198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200" b="0" i="0" u="none" strike="noStrike" cap="none">
                <a:solidFill>
                  <a:schemeClr val="accent2"/>
                </a:solidFill>
                <a:latin typeface="Comfortaa" panose="00000500000000000000" pitchFamily="2" charset="0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76DDBC81-9D39-41B3-9939-69B910E23AD1}" type="slidenum">
              <a:rPr lang="vi-VN" smtClean="0"/>
              <a:pPr/>
              <a:t>49</a:t>
            </a:fld>
            <a:endParaRPr lang="vi-VN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0F08F38-6FE8-4497-816D-B21BC09FB6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570" y="1089318"/>
            <a:ext cx="6274085" cy="1388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283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BF9E9F0-B8E5-4140-8D70-EDB5814739CB}"/>
              </a:ext>
            </a:extLst>
          </p:cNvPr>
          <p:cNvSpPr txBox="1">
            <a:spLocks/>
          </p:cNvSpPr>
          <p:nvPr/>
        </p:nvSpPr>
        <p:spPr>
          <a:xfrm>
            <a:off x="872400" y="349213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9pPr>
          </a:lstStyle>
          <a:p>
            <a:pPr algn="ctr"/>
            <a:r>
              <a:rPr lang="en-US" sz="2800" b="1">
                <a:solidFill>
                  <a:schemeClr val="accent1"/>
                </a:solidFill>
                <a:latin typeface="Comfortaa" panose="00000500000000000000" pitchFamily="2" charset="0"/>
              </a:rPr>
              <a:t>1. </a:t>
            </a:r>
            <a:r>
              <a:rPr lang="en-US" sz="2800" b="1" err="1">
                <a:solidFill>
                  <a:schemeClr val="accent1"/>
                </a:solidFill>
                <a:latin typeface="Comfortaa" panose="00000500000000000000" pitchFamily="2" charset="0"/>
              </a:rPr>
              <a:t>Các</a:t>
            </a:r>
            <a:r>
              <a:rPr lang="en-US" sz="2800" b="1">
                <a:solidFill>
                  <a:schemeClr val="accent1"/>
                </a:solidFill>
                <a:latin typeface="Comfortaa" panose="00000500000000000000" pitchFamily="2" charset="0"/>
              </a:rPr>
              <a:t> </a:t>
            </a:r>
            <a:r>
              <a:rPr lang="en-US" sz="2800" b="1" err="1">
                <a:solidFill>
                  <a:schemeClr val="accent1"/>
                </a:solidFill>
                <a:latin typeface="Comfortaa" panose="00000500000000000000" pitchFamily="2" charset="0"/>
              </a:rPr>
              <a:t>phép</a:t>
            </a:r>
            <a:r>
              <a:rPr lang="en-US" sz="2800" b="1">
                <a:solidFill>
                  <a:schemeClr val="accent1"/>
                </a:solidFill>
                <a:latin typeface="Comfortaa" panose="00000500000000000000" pitchFamily="2" charset="0"/>
              </a:rPr>
              <a:t> </a:t>
            </a:r>
            <a:r>
              <a:rPr lang="en-US" sz="2800" b="1" err="1">
                <a:solidFill>
                  <a:schemeClr val="accent1"/>
                </a:solidFill>
                <a:latin typeface="Comfortaa" panose="00000500000000000000" pitchFamily="2" charset="0"/>
              </a:rPr>
              <a:t>toán</a:t>
            </a:r>
            <a:r>
              <a:rPr lang="en-US" sz="2800" b="1">
                <a:solidFill>
                  <a:schemeClr val="accent1"/>
                </a:solidFill>
                <a:latin typeface="Comfortaa" panose="00000500000000000000" pitchFamily="2" charset="0"/>
              </a:rPr>
              <a:t> </a:t>
            </a:r>
            <a:r>
              <a:rPr lang="en-US" sz="2800" b="1" err="1">
                <a:solidFill>
                  <a:schemeClr val="accent1"/>
                </a:solidFill>
                <a:latin typeface="Comfortaa" panose="00000500000000000000" pitchFamily="2" charset="0"/>
              </a:rPr>
              <a:t>số</a:t>
            </a:r>
            <a:r>
              <a:rPr lang="en-US" sz="2800" b="1">
                <a:solidFill>
                  <a:schemeClr val="accent1"/>
                </a:solidFill>
                <a:latin typeface="Comfortaa" panose="00000500000000000000" pitchFamily="2" charset="0"/>
              </a:rPr>
              <a:t> </a:t>
            </a:r>
            <a:r>
              <a:rPr lang="en-US" sz="2800" b="1" err="1">
                <a:solidFill>
                  <a:schemeClr val="accent1"/>
                </a:solidFill>
                <a:latin typeface="Comfortaa" panose="00000500000000000000" pitchFamily="2" charset="0"/>
              </a:rPr>
              <a:t>học</a:t>
            </a:r>
            <a:endParaRPr lang="vi-VN" sz="2800" b="1">
              <a:solidFill>
                <a:schemeClr val="accent1"/>
              </a:solidFill>
              <a:latin typeface="Comfortaa" panose="000005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F370E82-183A-4269-9854-C77A46B5E14B}"/>
              </a:ext>
            </a:extLst>
          </p:cNvPr>
          <p:cNvSpPr txBox="1"/>
          <p:nvPr/>
        </p:nvSpPr>
        <p:spPr>
          <a:xfrm>
            <a:off x="736041" y="971289"/>
            <a:ext cx="33867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err="1">
                <a:solidFill>
                  <a:schemeClr val="accent2"/>
                </a:solidFill>
                <a:latin typeface="Comfortaa" panose="00000500000000000000" pitchFamily="2" charset="0"/>
              </a:rPr>
              <a:t>Phép</a:t>
            </a:r>
            <a:r>
              <a:rPr lang="en-US" sz="2800" b="1">
                <a:solidFill>
                  <a:schemeClr val="accent2"/>
                </a:solidFill>
                <a:latin typeface="Comfortaa" panose="00000500000000000000" pitchFamily="2" charset="0"/>
              </a:rPr>
              <a:t> </a:t>
            </a:r>
            <a:r>
              <a:rPr lang="en-US" sz="2800" b="1" err="1">
                <a:solidFill>
                  <a:schemeClr val="accent2"/>
                </a:solidFill>
                <a:latin typeface="Comfortaa" panose="00000500000000000000" pitchFamily="2" charset="0"/>
              </a:rPr>
              <a:t>nhân</a:t>
            </a:r>
            <a:endParaRPr lang="en-US" sz="2800" b="1">
              <a:solidFill>
                <a:schemeClr val="accent2"/>
              </a:solidFill>
              <a:latin typeface="Comfortaa" panose="000005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A8444B-3EF6-43BC-AFE4-FD2A39C4B77F}"/>
              </a:ext>
            </a:extLst>
          </p:cNvPr>
          <p:cNvSpPr txBox="1"/>
          <p:nvPr/>
        </p:nvSpPr>
        <p:spPr>
          <a:xfrm>
            <a:off x="5654839" y="1580146"/>
            <a:ext cx="14437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>
                <a:solidFill>
                  <a:schemeClr val="bg2"/>
                </a:solidFill>
                <a:latin typeface="+mj-lt"/>
              </a:rPr>
              <a:t>1100</a:t>
            </a:r>
          </a:p>
          <a:p>
            <a:pPr algn="r"/>
            <a:r>
              <a:rPr lang="en-US" sz="1600">
                <a:solidFill>
                  <a:schemeClr val="bg2"/>
                </a:solidFill>
                <a:latin typeface="+mj-lt"/>
              </a:rPr>
              <a:t>101</a:t>
            </a:r>
            <a:endParaRPr lang="vi-VN" sz="1600">
              <a:solidFill>
                <a:schemeClr val="bg2"/>
              </a:solidFill>
              <a:latin typeface="+mj-lt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B5070CB-0741-45B3-B521-5B4D59EB9FC3}"/>
              </a:ext>
            </a:extLst>
          </p:cNvPr>
          <p:cNvCxnSpPr>
            <a:cxnSpLocks/>
          </p:cNvCxnSpPr>
          <p:nvPr/>
        </p:nvCxnSpPr>
        <p:spPr>
          <a:xfrm>
            <a:off x="5967660" y="2263969"/>
            <a:ext cx="106680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Multiplication Sign 8">
            <a:extLst>
              <a:ext uri="{FF2B5EF4-FFF2-40B4-BE49-F238E27FC236}">
                <a16:creationId xmlns:a16="http://schemas.microsoft.com/office/drawing/2014/main" id="{565C7340-E03B-4774-88BB-92AE9C2660CC}"/>
              </a:ext>
            </a:extLst>
          </p:cNvPr>
          <p:cNvSpPr/>
          <p:nvPr/>
        </p:nvSpPr>
        <p:spPr>
          <a:xfrm>
            <a:off x="6208292" y="1837836"/>
            <a:ext cx="200526" cy="192506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sz="1600"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67D245C-D201-4358-A790-531580DAA38D}"/>
              </a:ext>
            </a:extLst>
          </p:cNvPr>
          <p:cNvSpPr txBox="1"/>
          <p:nvPr/>
        </p:nvSpPr>
        <p:spPr>
          <a:xfrm>
            <a:off x="5783177" y="2347564"/>
            <a:ext cx="13154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>
                <a:solidFill>
                  <a:schemeClr val="bg2"/>
                </a:solidFill>
                <a:latin typeface="+mj-lt"/>
              </a:rPr>
              <a:t>1100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6FF4004-5D4C-478E-BD76-63C2A61DAC37}"/>
              </a:ext>
            </a:extLst>
          </p:cNvPr>
          <p:cNvSpPr txBox="1"/>
          <p:nvPr/>
        </p:nvSpPr>
        <p:spPr>
          <a:xfrm>
            <a:off x="5682913" y="2654493"/>
            <a:ext cx="13154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>
                <a:solidFill>
                  <a:schemeClr val="bg2"/>
                </a:solidFill>
                <a:latin typeface="+mj-lt"/>
              </a:rPr>
              <a:t>0000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12E6D09-BEDF-4E1E-A466-3D7695C9AA3E}"/>
              </a:ext>
            </a:extLst>
          </p:cNvPr>
          <p:cNvSpPr txBox="1"/>
          <p:nvPr/>
        </p:nvSpPr>
        <p:spPr>
          <a:xfrm>
            <a:off x="5558584" y="2961578"/>
            <a:ext cx="13154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>
                <a:solidFill>
                  <a:schemeClr val="bg2"/>
                </a:solidFill>
                <a:latin typeface="+mj-lt"/>
              </a:rPr>
              <a:t>1100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4A931C8-B97A-42D6-80A0-93CAD87B9C7B}"/>
              </a:ext>
            </a:extLst>
          </p:cNvPr>
          <p:cNvCxnSpPr>
            <a:cxnSpLocks/>
          </p:cNvCxnSpPr>
          <p:nvPr/>
        </p:nvCxnSpPr>
        <p:spPr>
          <a:xfrm>
            <a:off x="5967660" y="3350412"/>
            <a:ext cx="106680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A7DBC1FB-C8F4-4FB1-9817-EB1DEEFEEB32}"/>
              </a:ext>
            </a:extLst>
          </p:cNvPr>
          <p:cNvSpPr txBox="1"/>
          <p:nvPr/>
        </p:nvSpPr>
        <p:spPr>
          <a:xfrm>
            <a:off x="5783177" y="3385069"/>
            <a:ext cx="13154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>
                <a:solidFill>
                  <a:schemeClr val="bg2"/>
                </a:solidFill>
                <a:latin typeface="+mj-lt"/>
              </a:rPr>
              <a:t>111100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5FDE728-79A5-4A94-BF75-17BE71F478E2}"/>
              </a:ext>
            </a:extLst>
          </p:cNvPr>
          <p:cNvCxnSpPr/>
          <p:nvPr/>
        </p:nvCxnSpPr>
        <p:spPr>
          <a:xfrm>
            <a:off x="4002505" y="2654493"/>
            <a:ext cx="145982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8B75CAB-DC51-4C8E-B203-377BD68D37A9}"/>
              </a:ext>
            </a:extLst>
          </p:cNvPr>
          <p:cNvSpPr txBox="1"/>
          <p:nvPr/>
        </p:nvSpPr>
        <p:spPr>
          <a:xfrm>
            <a:off x="1868902" y="2361285"/>
            <a:ext cx="185687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>
                <a:solidFill>
                  <a:schemeClr val="bg2"/>
                </a:solidFill>
                <a:latin typeface="+mj-lt"/>
              </a:rPr>
              <a:t>1100 x 101 = 111100</a:t>
            </a:r>
          </a:p>
          <a:p>
            <a:r>
              <a:rPr lang="en-US" sz="1400">
                <a:solidFill>
                  <a:schemeClr val="bg2"/>
                </a:solidFill>
                <a:latin typeface="+mj-lt"/>
              </a:rPr>
              <a:t>12 x 5 = 60</a:t>
            </a:r>
            <a:endParaRPr lang="vi-VN" sz="1400">
              <a:solidFill>
                <a:schemeClr val="bg2"/>
              </a:solidFill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BCDB551-38C6-40D5-B0F9-A4CD916312A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DDBC81-9D39-41B3-9939-69B910E23AD1}" type="slidenum">
              <a:rPr lang="vi-VN" smtClean="0"/>
              <a:pPr/>
              <a:t>5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28106130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2E084E6-A716-48F1-BDF9-D582F05293EF}"/>
              </a:ext>
            </a:extLst>
          </p:cNvPr>
          <p:cNvSpPr txBox="1">
            <a:spLocks/>
          </p:cNvSpPr>
          <p:nvPr/>
        </p:nvSpPr>
        <p:spPr>
          <a:xfrm>
            <a:off x="872400" y="32653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9pPr>
          </a:lstStyle>
          <a:p>
            <a:pPr algn="ctr"/>
            <a:r>
              <a:rPr lang="en-US" sz="2800" b="1">
                <a:solidFill>
                  <a:schemeClr val="accent1"/>
                </a:solidFill>
                <a:latin typeface="Comfortaa" panose="00000500000000000000" pitchFamily="2" charset="0"/>
              </a:rPr>
              <a:t>3. Pipeline</a:t>
            </a:r>
            <a:endParaRPr lang="vi-VN" sz="2800" b="1">
              <a:solidFill>
                <a:schemeClr val="accent1"/>
              </a:solidFill>
              <a:latin typeface="Comfortaa" panose="00000500000000000000" pitchFamily="2" charset="0"/>
            </a:endParaRPr>
          </a:p>
        </p:txBody>
      </p:sp>
      <p:pic>
        <p:nvPicPr>
          <p:cNvPr id="5" name="Picture 4" descr="Chart, waterfall chart&#10;&#10;Description automatically generated">
            <a:extLst>
              <a:ext uri="{FF2B5EF4-FFF2-40B4-BE49-F238E27FC236}">
                <a16:creationId xmlns:a16="http://schemas.microsoft.com/office/drawing/2014/main" id="{A9DA3FB3-0C89-420F-9FF0-AD3E70FA53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561" y="1090862"/>
            <a:ext cx="4171428" cy="342139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1748BE8-E335-4D65-9C79-5152603D1C07}"/>
              </a:ext>
            </a:extLst>
          </p:cNvPr>
          <p:cNvSpPr txBox="1"/>
          <p:nvPr/>
        </p:nvSpPr>
        <p:spPr>
          <a:xfrm>
            <a:off x="5133474" y="2016728"/>
            <a:ext cx="313623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600" err="1">
                <a:solidFill>
                  <a:schemeClr val="bg2"/>
                </a:solidFill>
                <a:latin typeface="Bahnschrift" panose="020B0502040204020203" pitchFamily="34" charset="0"/>
              </a:rPr>
              <a:t>Là</a:t>
            </a:r>
            <a:r>
              <a:rPr lang="vi-VN" sz="1600">
                <a:solidFill>
                  <a:schemeClr val="bg2"/>
                </a:solidFill>
                <a:latin typeface="Bahnschrift" panose="020B0502040204020203" pitchFamily="34" charset="0"/>
              </a:rPr>
              <a:t> </a:t>
            </a:r>
            <a:r>
              <a:rPr lang="vi-VN" sz="1600" err="1">
                <a:solidFill>
                  <a:schemeClr val="bg2"/>
                </a:solidFill>
                <a:latin typeface="Bahnschrift" panose="020B0502040204020203" pitchFamily="34" charset="0"/>
              </a:rPr>
              <a:t>kĩ</a:t>
            </a:r>
            <a:r>
              <a:rPr lang="vi-VN" sz="1600">
                <a:solidFill>
                  <a:schemeClr val="bg2"/>
                </a:solidFill>
                <a:latin typeface="Bahnschrift" panose="020B0502040204020203" pitchFamily="34" charset="0"/>
              </a:rPr>
              <a:t> </a:t>
            </a:r>
            <a:r>
              <a:rPr lang="vi-VN" sz="1600" err="1">
                <a:solidFill>
                  <a:schemeClr val="bg2"/>
                </a:solidFill>
                <a:latin typeface="Bahnschrift" panose="020B0502040204020203" pitchFamily="34" charset="0"/>
              </a:rPr>
              <a:t>thuật</a:t>
            </a:r>
            <a:r>
              <a:rPr lang="vi-VN" sz="1600">
                <a:solidFill>
                  <a:schemeClr val="bg2"/>
                </a:solidFill>
                <a:latin typeface="Bahnschrift" panose="020B0502040204020203" pitchFamily="34" charset="0"/>
              </a:rPr>
              <a:t> </a:t>
            </a:r>
            <a:r>
              <a:rPr lang="vi-VN" sz="1600" err="1">
                <a:solidFill>
                  <a:schemeClr val="bg2"/>
                </a:solidFill>
                <a:latin typeface="Bahnschrift" panose="020B0502040204020203" pitchFamily="34" charset="0"/>
              </a:rPr>
              <a:t>xếp</a:t>
            </a:r>
            <a:r>
              <a:rPr lang="vi-VN" sz="1600">
                <a:solidFill>
                  <a:schemeClr val="bg2"/>
                </a:solidFill>
                <a:latin typeface="Bahnschrift" panose="020B0502040204020203" pitchFamily="34" charset="0"/>
              </a:rPr>
              <a:t> </a:t>
            </a:r>
            <a:r>
              <a:rPr lang="vi-VN" sz="1600" err="1">
                <a:solidFill>
                  <a:schemeClr val="bg2"/>
                </a:solidFill>
                <a:latin typeface="Bahnschrift" panose="020B0502040204020203" pitchFamily="34" charset="0"/>
              </a:rPr>
              <a:t>chồng</a:t>
            </a:r>
            <a:r>
              <a:rPr lang="vi-VN" sz="1600">
                <a:solidFill>
                  <a:schemeClr val="bg2"/>
                </a:solidFill>
                <a:latin typeface="Bahnschrift" panose="020B0502040204020203" pitchFamily="34" charset="0"/>
              </a:rPr>
              <a:t> </a:t>
            </a:r>
            <a:r>
              <a:rPr lang="vi-VN" sz="1600" err="1">
                <a:solidFill>
                  <a:schemeClr val="bg2"/>
                </a:solidFill>
                <a:latin typeface="Bahnschrift" panose="020B0502040204020203" pitchFamily="34" charset="0"/>
              </a:rPr>
              <a:t>các</a:t>
            </a:r>
            <a:r>
              <a:rPr lang="vi-VN" sz="1600">
                <a:solidFill>
                  <a:schemeClr val="bg2"/>
                </a:solidFill>
                <a:latin typeface="Bahnschrift" panose="020B0502040204020203" pitchFamily="34" charset="0"/>
              </a:rPr>
              <a:t> công </a:t>
            </a:r>
            <a:r>
              <a:rPr lang="vi-VN" sz="1600" err="1">
                <a:solidFill>
                  <a:schemeClr val="bg2"/>
                </a:solidFill>
                <a:latin typeface="Bahnschrift" panose="020B0502040204020203" pitchFamily="34" charset="0"/>
              </a:rPr>
              <a:t>đoạn</a:t>
            </a:r>
            <a:r>
              <a:rPr lang="vi-VN" sz="1600">
                <a:solidFill>
                  <a:schemeClr val="bg2"/>
                </a:solidFill>
                <a:latin typeface="Bahnschrift" panose="020B0502040204020203" pitchFamily="34" charset="0"/>
              </a:rPr>
              <a:t> lên nhau </a:t>
            </a:r>
            <a:r>
              <a:rPr lang="vi-VN" sz="1600" err="1">
                <a:solidFill>
                  <a:schemeClr val="bg2"/>
                </a:solidFill>
                <a:latin typeface="Bahnschrift" panose="020B0502040204020203" pitchFamily="34" charset="0"/>
              </a:rPr>
              <a:t>để</a:t>
            </a:r>
            <a:r>
              <a:rPr lang="vi-VN" sz="1600">
                <a:solidFill>
                  <a:schemeClr val="bg2"/>
                </a:solidFill>
                <a:latin typeface="Bahnschrift" panose="020B0502040204020203" pitchFamily="34" charset="0"/>
              </a:rPr>
              <a:t> </a:t>
            </a:r>
            <a:r>
              <a:rPr lang="vi-VN" sz="1600" err="1">
                <a:solidFill>
                  <a:schemeClr val="bg2"/>
                </a:solidFill>
                <a:latin typeface="Bahnschrift" panose="020B0502040204020203" pitchFamily="34" charset="0"/>
              </a:rPr>
              <a:t>tiết</a:t>
            </a:r>
            <a:r>
              <a:rPr lang="vi-VN" sz="1600">
                <a:solidFill>
                  <a:schemeClr val="bg2"/>
                </a:solidFill>
                <a:latin typeface="Bahnschrift" panose="020B0502040204020203" pitchFamily="34" charset="0"/>
              </a:rPr>
              <a:t> </a:t>
            </a:r>
            <a:r>
              <a:rPr lang="vi-VN" sz="1600" err="1">
                <a:solidFill>
                  <a:schemeClr val="bg2"/>
                </a:solidFill>
                <a:latin typeface="Bahnschrift" panose="020B0502040204020203" pitchFamily="34" charset="0"/>
              </a:rPr>
              <a:t>kiệm</a:t>
            </a:r>
            <a:r>
              <a:rPr lang="vi-VN" sz="1600">
                <a:solidFill>
                  <a:schemeClr val="bg2"/>
                </a:solidFill>
                <a:latin typeface="Bahnschrift" panose="020B0502040204020203" pitchFamily="34" charset="0"/>
              </a:rPr>
              <a:t> </a:t>
            </a:r>
            <a:r>
              <a:rPr lang="vi-VN" sz="1600" err="1">
                <a:solidFill>
                  <a:schemeClr val="bg2"/>
                </a:solidFill>
                <a:latin typeface="Bahnschrift" panose="020B0502040204020203" pitchFamily="34" charset="0"/>
              </a:rPr>
              <a:t>thời</a:t>
            </a:r>
            <a:r>
              <a:rPr lang="vi-VN" sz="1600">
                <a:solidFill>
                  <a:schemeClr val="bg2"/>
                </a:solidFill>
                <a:latin typeface="Bahnschrift" panose="020B0502040204020203" pitchFamily="34" charset="0"/>
              </a:rPr>
              <a:t> gian </a:t>
            </a:r>
            <a:r>
              <a:rPr lang="vi-VN" sz="1600" err="1">
                <a:solidFill>
                  <a:schemeClr val="bg2"/>
                </a:solidFill>
                <a:latin typeface="Bahnschrift" panose="020B0502040204020203" pitchFamily="34" charset="0"/>
              </a:rPr>
              <a:t>thực</a:t>
            </a:r>
            <a:r>
              <a:rPr lang="vi-VN" sz="1600">
                <a:solidFill>
                  <a:schemeClr val="bg2"/>
                </a:solidFill>
                <a:latin typeface="Bahnschrift" panose="020B0502040204020203" pitchFamily="34" charset="0"/>
              </a:rPr>
              <a:t> </a:t>
            </a:r>
            <a:r>
              <a:rPr lang="vi-VN" sz="1600" err="1">
                <a:solidFill>
                  <a:schemeClr val="bg2"/>
                </a:solidFill>
                <a:latin typeface="Bahnschrift" panose="020B0502040204020203" pitchFamily="34" charset="0"/>
              </a:rPr>
              <a:t>hiện</a:t>
            </a:r>
            <a:r>
              <a:rPr lang="vi-VN" sz="1600">
                <a:solidFill>
                  <a:schemeClr val="bg2"/>
                </a:solidFill>
                <a:latin typeface="Bahnschrift" panose="020B0502040204020203" pitchFamily="34" charset="0"/>
              </a:rPr>
              <a:t> </a:t>
            </a:r>
            <a:r>
              <a:rPr lang="vi-VN" sz="1600" err="1">
                <a:solidFill>
                  <a:schemeClr val="bg2"/>
                </a:solidFill>
                <a:latin typeface="Bahnschrift" panose="020B0502040204020203" pitchFamily="34" charset="0"/>
              </a:rPr>
              <a:t>nhiều</a:t>
            </a:r>
            <a:r>
              <a:rPr lang="vi-VN" sz="1600">
                <a:solidFill>
                  <a:schemeClr val="bg2"/>
                </a:solidFill>
                <a:latin typeface="Bahnschrift" panose="020B0502040204020203" pitchFamily="34" charset="0"/>
              </a:rPr>
              <a:t> công </a:t>
            </a:r>
            <a:r>
              <a:rPr lang="vi-VN" sz="1600" err="1">
                <a:solidFill>
                  <a:schemeClr val="bg2"/>
                </a:solidFill>
                <a:latin typeface="Bahnschrift" panose="020B0502040204020203" pitchFamily="34" charset="0"/>
              </a:rPr>
              <a:t>việc</a:t>
            </a:r>
            <a:r>
              <a:rPr lang="vi-VN" sz="1600">
                <a:solidFill>
                  <a:schemeClr val="bg2"/>
                </a:solidFill>
                <a:latin typeface="Bahnschrift" panose="020B0502040204020203" pitchFamily="34" charset="0"/>
              </a:rPr>
              <a:t>.</a:t>
            </a:r>
          </a:p>
          <a:p>
            <a:r>
              <a:rPr lang="vi-VN" sz="1600">
                <a:solidFill>
                  <a:schemeClr val="bg2"/>
                </a:solidFill>
                <a:latin typeface="Bahnschrift" panose="020B0502040204020203" pitchFamily="34" charset="0"/>
              </a:rPr>
              <a:t> -&gt; </a:t>
            </a:r>
            <a:r>
              <a:rPr lang="vi-VN" sz="1600" err="1">
                <a:solidFill>
                  <a:schemeClr val="bg2"/>
                </a:solidFill>
                <a:latin typeface="Bahnschrift" panose="020B0502040204020203" pitchFamily="34" charset="0"/>
              </a:rPr>
              <a:t>Để</a:t>
            </a:r>
            <a:r>
              <a:rPr lang="vi-VN" sz="1600">
                <a:solidFill>
                  <a:schemeClr val="bg2"/>
                </a:solidFill>
                <a:latin typeface="Bahnschrift" panose="020B0502040204020203" pitchFamily="34" charset="0"/>
              </a:rPr>
              <a:t> </a:t>
            </a:r>
            <a:r>
              <a:rPr lang="vi-VN" sz="1600" err="1">
                <a:solidFill>
                  <a:schemeClr val="bg2"/>
                </a:solidFill>
                <a:latin typeface="Bahnschrift" panose="020B0502040204020203" pitchFamily="34" charset="0"/>
              </a:rPr>
              <a:t>thực</a:t>
            </a:r>
            <a:r>
              <a:rPr lang="vi-VN" sz="1600">
                <a:solidFill>
                  <a:schemeClr val="bg2"/>
                </a:solidFill>
                <a:latin typeface="Bahnschrift" panose="020B0502040204020203" pitchFamily="34" charset="0"/>
              </a:rPr>
              <a:t> </a:t>
            </a:r>
            <a:r>
              <a:rPr lang="vi-VN" sz="1600" err="1">
                <a:solidFill>
                  <a:schemeClr val="bg2"/>
                </a:solidFill>
                <a:latin typeface="Bahnschrift" panose="020B0502040204020203" pitchFamily="34" charset="0"/>
              </a:rPr>
              <a:t>hiện</a:t>
            </a:r>
            <a:r>
              <a:rPr lang="vi-VN" sz="1600">
                <a:solidFill>
                  <a:schemeClr val="bg2"/>
                </a:solidFill>
                <a:latin typeface="Bahnschrift" panose="020B0502040204020203" pitchFamily="34" charset="0"/>
              </a:rPr>
              <a:t> </a:t>
            </a:r>
            <a:r>
              <a:rPr lang="vi-VN" sz="1600" err="1">
                <a:solidFill>
                  <a:schemeClr val="bg2"/>
                </a:solidFill>
                <a:latin typeface="Bahnschrift" panose="020B0502040204020203" pitchFamily="34" charset="0"/>
              </a:rPr>
              <a:t>pipeline</a:t>
            </a:r>
            <a:r>
              <a:rPr lang="vi-VN" sz="1600">
                <a:solidFill>
                  <a:schemeClr val="bg2"/>
                </a:solidFill>
                <a:latin typeface="Bahnschrift" panose="020B0502040204020203" pitchFamily="34" charset="0"/>
              </a:rPr>
              <a:t>, </a:t>
            </a:r>
            <a:r>
              <a:rPr lang="vi-VN" sz="1600" err="1">
                <a:solidFill>
                  <a:schemeClr val="bg2"/>
                </a:solidFill>
                <a:latin typeface="Bahnschrift" panose="020B0502040204020203" pitchFamily="34" charset="0"/>
              </a:rPr>
              <a:t>các</a:t>
            </a:r>
            <a:r>
              <a:rPr lang="vi-VN" sz="1600">
                <a:solidFill>
                  <a:schemeClr val="bg2"/>
                </a:solidFill>
                <a:latin typeface="Bahnschrift" panose="020B0502040204020203" pitchFamily="34" charset="0"/>
              </a:rPr>
              <a:t> công </a:t>
            </a:r>
            <a:r>
              <a:rPr lang="vi-VN" sz="1600" err="1">
                <a:solidFill>
                  <a:schemeClr val="bg2"/>
                </a:solidFill>
                <a:latin typeface="Bahnschrift" panose="020B0502040204020203" pitchFamily="34" charset="0"/>
              </a:rPr>
              <a:t>đoạn</a:t>
            </a:r>
            <a:r>
              <a:rPr lang="vi-VN" sz="1600">
                <a:solidFill>
                  <a:schemeClr val="bg2"/>
                </a:solidFill>
                <a:latin typeface="Bahnschrift" panose="020B0502040204020203" pitchFamily="34" charset="0"/>
              </a:rPr>
              <a:t> </a:t>
            </a:r>
            <a:r>
              <a:rPr lang="vi-VN" sz="1600" err="1">
                <a:solidFill>
                  <a:schemeClr val="bg2"/>
                </a:solidFill>
                <a:latin typeface="Bahnschrift" panose="020B0502040204020203" pitchFamily="34" charset="0"/>
              </a:rPr>
              <a:t>phải</a:t>
            </a:r>
            <a:r>
              <a:rPr lang="vi-VN" sz="1600">
                <a:solidFill>
                  <a:schemeClr val="bg2"/>
                </a:solidFill>
                <a:latin typeface="Bahnschrift" panose="020B0502040204020203" pitchFamily="34" charset="0"/>
              </a:rPr>
              <a:t> </a:t>
            </a:r>
            <a:r>
              <a:rPr lang="vi-VN" sz="1600" err="1">
                <a:solidFill>
                  <a:schemeClr val="bg2"/>
                </a:solidFill>
                <a:latin typeface="Bahnschrift" panose="020B0502040204020203" pitchFamily="34" charset="0"/>
              </a:rPr>
              <a:t>có</a:t>
            </a:r>
            <a:r>
              <a:rPr lang="vi-VN" sz="1600">
                <a:solidFill>
                  <a:schemeClr val="bg2"/>
                </a:solidFill>
                <a:latin typeface="Bahnschrift" panose="020B0502040204020203" pitchFamily="34" charset="0"/>
              </a:rPr>
              <a:t> </a:t>
            </a:r>
            <a:r>
              <a:rPr lang="vi-VN" sz="1600" err="1">
                <a:solidFill>
                  <a:schemeClr val="bg2"/>
                </a:solidFill>
                <a:latin typeface="Bahnschrift" panose="020B0502040204020203" pitchFamily="34" charset="0"/>
              </a:rPr>
              <a:t>thời</a:t>
            </a:r>
            <a:r>
              <a:rPr lang="vi-VN" sz="1600">
                <a:solidFill>
                  <a:schemeClr val="bg2"/>
                </a:solidFill>
                <a:latin typeface="Bahnschrift" panose="020B0502040204020203" pitchFamily="34" charset="0"/>
              </a:rPr>
              <a:t> gian </a:t>
            </a:r>
            <a:r>
              <a:rPr lang="vi-VN" sz="1600" err="1">
                <a:solidFill>
                  <a:schemeClr val="bg2"/>
                </a:solidFill>
                <a:latin typeface="Bahnschrift" panose="020B0502040204020203" pitchFamily="34" charset="0"/>
              </a:rPr>
              <a:t>bằng</a:t>
            </a:r>
            <a:r>
              <a:rPr lang="vi-VN" sz="1600">
                <a:solidFill>
                  <a:schemeClr val="bg2"/>
                </a:solidFill>
                <a:latin typeface="Bahnschrift" panose="020B0502040204020203" pitchFamily="34" charset="0"/>
              </a:rPr>
              <a:t> nhau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1DD1B2A-9592-4A0E-A847-F32B0EE9086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DDBC81-9D39-41B3-9939-69B910E23AD1}" type="slidenum">
              <a:rPr lang="vi-VN" smtClean="0"/>
              <a:pPr/>
              <a:t>50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04889605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5" name="Google Shape;1295;p32"/>
          <p:cNvGrpSpPr/>
          <p:nvPr/>
        </p:nvGrpSpPr>
        <p:grpSpPr>
          <a:xfrm>
            <a:off x="672416" y="1901391"/>
            <a:ext cx="1645796" cy="2542221"/>
            <a:chOff x="2473100" y="3036550"/>
            <a:chExt cx="1073929" cy="1658872"/>
          </a:xfrm>
        </p:grpSpPr>
        <p:sp>
          <p:nvSpPr>
            <p:cNvPr id="1296" name="Google Shape;1296;p32"/>
            <p:cNvSpPr/>
            <p:nvPr/>
          </p:nvSpPr>
          <p:spPr>
            <a:xfrm>
              <a:off x="3436849" y="3901414"/>
              <a:ext cx="8309" cy="21933"/>
            </a:xfrm>
            <a:custGeom>
              <a:avLst/>
              <a:gdLst/>
              <a:ahLst/>
              <a:cxnLst/>
              <a:rect l="l" t="t" r="r" b="b"/>
              <a:pathLst>
                <a:path w="222" h="586" extrusionOk="0">
                  <a:moveTo>
                    <a:pt x="148" y="1"/>
                  </a:moveTo>
                  <a:cubicBezTo>
                    <a:pt x="124" y="1"/>
                    <a:pt x="101" y="14"/>
                    <a:pt x="94" y="46"/>
                  </a:cubicBezTo>
                  <a:cubicBezTo>
                    <a:pt x="68" y="199"/>
                    <a:pt x="38" y="354"/>
                    <a:pt x="8" y="510"/>
                  </a:cubicBezTo>
                  <a:cubicBezTo>
                    <a:pt x="0" y="555"/>
                    <a:pt x="40" y="586"/>
                    <a:pt x="76" y="586"/>
                  </a:cubicBezTo>
                  <a:cubicBezTo>
                    <a:pt x="100" y="586"/>
                    <a:pt x="122" y="572"/>
                    <a:pt x="128" y="540"/>
                  </a:cubicBezTo>
                  <a:lnTo>
                    <a:pt x="213" y="76"/>
                  </a:lnTo>
                  <a:cubicBezTo>
                    <a:pt x="222" y="31"/>
                    <a:pt x="183" y="1"/>
                    <a:pt x="148" y="1"/>
                  </a:cubicBezTo>
                  <a:close/>
                </a:path>
              </a:pathLst>
            </a:custGeom>
            <a:solidFill>
              <a:srgbClr val="A139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32"/>
            <p:cNvSpPr/>
            <p:nvPr/>
          </p:nvSpPr>
          <p:spPr>
            <a:xfrm>
              <a:off x="3454029" y="3903510"/>
              <a:ext cx="8459" cy="15645"/>
            </a:xfrm>
            <a:custGeom>
              <a:avLst/>
              <a:gdLst/>
              <a:ahLst/>
              <a:cxnLst/>
              <a:rect l="l" t="t" r="r" b="b"/>
              <a:pathLst>
                <a:path w="226" h="418" extrusionOk="0">
                  <a:moveTo>
                    <a:pt x="151" y="0"/>
                  </a:moveTo>
                  <a:cubicBezTo>
                    <a:pt x="127" y="0"/>
                    <a:pt x="103" y="13"/>
                    <a:pt x="95" y="44"/>
                  </a:cubicBezTo>
                  <a:cubicBezTo>
                    <a:pt x="69" y="143"/>
                    <a:pt x="39" y="242"/>
                    <a:pt x="13" y="345"/>
                  </a:cubicBezTo>
                  <a:cubicBezTo>
                    <a:pt x="1" y="388"/>
                    <a:pt x="38" y="418"/>
                    <a:pt x="74" y="418"/>
                  </a:cubicBezTo>
                  <a:cubicBezTo>
                    <a:pt x="98" y="418"/>
                    <a:pt x="121" y="405"/>
                    <a:pt x="129" y="374"/>
                  </a:cubicBezTo>
                  <a:cubicBezTo>
                    <a:pt x="158" y="275"/>
                    <a:pt x="185" y="176"/>
                    <a:pt x="211" y="76"/>
                  </a:cubicBezTo>
                  <a:cubicBezTo>
                    <a:pt x="225" y="30"/>
                    <a:pt x="188" y="0"/>
                    <a:pt x="151" y="0"/>
                  </a:cubicBezTo>
                  <a:close/>
                </a:path>
              </a:pathLst>
            </a:custGeom>
            <a:solidFill>
              <a:srgbClr val="A139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32"/>
            <p:cNvSpPr/>
            <p:nvPr/>
          </p:nvSpPr>
          <p:spPr>
            <a:xfrm>
              <a:off x="3463423" y="3864621"/>
              <a:ext cx="5839" cy="16693"/>
            </a:xfrm>
            <a:custGeom>
              <a:avLst/>
              <a:gdLst/>
              <a:ahLst/>
              <a:cxnLst/>
              <a:rect l="l" t="t" r="r" b="b"/>
              <a:pathLst>
                <a:path w="156" h="446" extrusionOk="0">
                  <a:moveTo>
                    <a:pt x="99" y="1"/>
                  </a:moveTo>
                  <a:cubicBezTo>
                    <a:pt x="69" y="1"/>
                    <a:pt x="37" y="20"/>
                    <a:pt x="34" y="59"/>
                  </a:cubicBezTo>
                  <a:lnTo>
                    <a:pt x="3" y="387"/>
                  </a:lnTo>
                  <a:cubicBezTo>
                    <a:pt x="0" y="426"/>
                    <a:pt x="28" y="445"/>
                    <a:pt x="59" y="445"/>
                  </a:cubicBezTo>
                  <a:cubicBezTo>
                    <a:pt x="90" y="445"/>
                    <a:pt x="123" y="425"/>
                    <a:pt x="126" y="387"/>
                  </a:cubicBezTo>
                  <a:cubicBezTo>
                    <a:pt x="136" y="277"/>
                    <a:pt x="146" y="169"/>
                    <a:pt x="153" y="59"/>
                  </a:cubicBezTo>
                  <a:cubicBezTo>
                    <a:pt x="156" y="20"/>
                    <a:pt x="128" y="1"/>
                    <a:pt x="99" y="1"/>
                  </a:cubicBezTo>
                  <a:close/>
                </a:path>
              </a:pathLst>
            </a:custGeom>
            <a:solidFill>
              <a:srgbClr val="A139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32"/>
            <p:cNvSpPr/>
            <p:nvPr/>
          </p:nvSpPr>
          <p:spPr>
            <a:xfrm>
              <a:off x="2636476" y="4572921"/>
              <a:ext cx="679085" cy="122500"/>
            </a:xfrm>
            <a:custGeom>
              <a:avLst/>
              <a:gdLst/>
              <a:ahLst/>
              <a:cxnLst/>
              <a:rect l="l" t="t" r="r" b="b"/>
              <a:pathLst>
                <a:path w="18144" h="3273" extrusionOk="0">
                  <a:moveTo>
                    <a:pt x="9070" y="1"/>
                  </a:moveTo>
                  <a:cubicBezTo>
                    <a:pt x="4063" y="1"/>
                    <a:pt x="0" y="732"/>
                    <a:pt x="0" y="1636"/>
                  </a:cubicBezTo>
                  <a:cubicBezTo>
                    <a:pt x="0" y="2540"/>
                    <a:pt x="4063" y="3272"/>
                    <a:pt x="9070" y="3272"/>
                  </a:cubicBezTo>
                  <a:cubicBezTo>
                    <a:pt x="14081" y="3272"/>
                    <a:pt x="18143" y="2540"/>
                    <a:pt x="18143" y="1636"/>
                  </a:cubicBezTo>
                  <a:cubicBezTo>
                    <a:pt x="18143" y="732"/>
                    <a:pt x="14081" y="1"/>
                    <a:pt x="9070" y="1"/>
                  </a:cubicBezTo>
                  <a:close/>
                </a:path>
              </a:pathLst>
            </a:custGeom>
            <a:solidFill>
              <a:srgbClr val="000000">
                <a:alpha val="66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32"/>
            <p:cNvSpPr/>
            <p:nvPr/>
          </p:nvSpPr>
          <p:spPr>
            <a:xfrm>
              <a:off x="2666830" y="4235913"/>
              <a:ext cx="636604" cy="374574"/>
            </a:xfrm>
            <a:custGeom>
              <a:avLst/>
              <a:gdLst/>
              <a:ahLst/>
              <a:cxnLst/>
              <a:rect l="l" t="t" r="r" b="b"/>
              <a:pathLst>
                <a:path w="17009" h="10008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1037" y="6147"/>
                    <a:pt x="2901" y="9170"/>
                  </a:cubicBezTo>
                  <a:lnTo>
                    <a:pt x="5398" y="9339"/>
                  </a:lnTo>
                  <a:lnTo>
                    <a:pt x="5746" y="4130"/>
                  </a:lnTo>
                  <a:cubicBezTo>
                    <a:pt x="5746" y="4130"/>
                    <a:pt x="6968" y="4432"/>
                    <a:pt x="9001" y="4432"/>
                  </a:cubicBezTo>
                  <a:cubicBezTo>
                    <a:pt x="9702" y="4432"/>
                    <a:pt x="10500" y="4396"/>
                    <a:pt x="11378" y="4299"/>
                  </a:cubicBezTo>
                  <a:lnTo>
                    <a:pt x="11378" y="4299"/>
                  </a:lnTo>
                  <a:lnTo>
                    <a:pt x="11024" y="10008"/>
                  </a:lnTo>
                  <a:lnTo>
                    <a:pt x="13501" y="10008"/>
                  </a:lnTo>
                  <a:cubicBezTo>
                    <a:pt x="13501" y="10008"/>
                    <a:pt x="16336" y="5878"/>
                    <a:pt x="17008" y="124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A139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32"/>
            <p:cNvSpPr/>
            <p:nvPr/>
          </p:nvSpPr>
          <p:spPr>
            <a:xfrm>
              <a:off x="3071097" y="4565959"/>
              <a:ext cx="159628" cy="100830"/>
            </a:xfrm>
            <a:custGeom>
              <a:avLst/>
              <a:gdLst/>
              <a:ahLst/>
              <a:cxnLst/>
              <a:rect l="l" t="t" r="r" b="b"/>
              <a:pathLst>
                <a:path w="4265" h="2694" extrusionOk="0">
                  <a:moveTo>
                    <a:pt x="137" y="1"/>
                  </a:moveTo>
                  <a:lnTo>
                    <a:pt x="1" y="2419"/>
                  </a:lnTo>
                  <a:cubicBezTo>
                    <a:pt x="1" y="2419"/>
                    <a:pt x="2288" y="2693"/>
                    <a:pt x="3499" y="2693"/>
                  </a:cubicBezTo>
                  <a:cubicBezTo>
                    <a:pt x="3960" y="2693"/>
                    <a:pt x="4265" y="2653"/>
                    <a:pt x="4230" y="2544"/>
                  </a:cubicBezTo>
                  <a:cubicBezTo>
                    <a:pt x="4104" y="2144"/>
                    <a:pt x="2588" y="1697"/>
                    <a:pt x="2588" y="1697"/>
                  </a:cubicBezTo>
                  <a:lnTo>
                    <a:pt x="3611" y="137"/>
                  </a:lnTo>
                  <a:lnTo>
                    <a:pt x="137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32"/>
            <p:cNvSpPr/>
            <p:nvPr/>
          </p:nvSpPr>
          <p:spPr>
            <a:xfrm>
              <a:off x="2709050" y="4546010"/>
              <a:ext cx="170857" cy="88179"/>
            </a:xfrm>
            <a:custGeom>
              <a:avLst/>
              <a:gdLst/>
              <a:ahLst/>
              <a:cxnLst/>
              <a:rect l="l" t="t" r="r" b="b"/>
              <a:pathLst>
                <a:path w="4565" h="2356" extrusionOk="0">
                  <a:moveTo>
                    <a:pt x="812" y="1"/>
                  </a:moveTo>
                  <a:lnTo>
                    <a:pt x="1637" y="1336"/>
                  </a:lnTo>
                  <a:cubicBezTo>
                    <a:pt x="1637" y="1336"/>
                    <a:pt x="94" y="1683"/>
                    <a:pt x="45" y="2031"/>
                  </a:cubicBezTo>
                  <a:cubicBezTo>
                    <a:pt x="1" y="2338"/>
                    <a:pt x="3253" y="2356"/>
                    <a:pt x="4016" y="2356"/>
                  </a:cubicBezTo>
                  <a:cubicBezTo>
                    <a:pt x="4117" y="2356"/>
                    <a:pt x="4174" y="2355"/>
                    <a:pt x="4174" y="2355"/>
                  </a:cubicBezTo>
                  <a:lnTo>
                    <a:pt x="4564" y="196"/>
                  </a:lnTo>
                  <a:lnTo>
                    <a:pt x="812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32"/>
            <p:cNvSpPr/>
            <p:nvPr/>
          </p:nvSpPr>
          <p:spPr>
            <a:xfrm>
              <a:off x="2738693" y="4349435"/>
              <a:ext cx="4641" cy="25563"/>
            </a:xfrm>
            <a:custGeom>
              <a:avLst/>
              <a:gdLst/>
              <a:ahLst/>
              <a:cxnLst/>
              <a:rect l="l" t="t" r="r" b="b"/>
              <a:pathLst>
                <a:path w="124" h="683" extrusionOk="0">
                  <a:moveTo>
                    <a:pt x="62" y="1"/>
                  </a:moveTo>
                  <a:cubicBezTo>
                    <a:pt x="31" y="1"/>
                    <a:pt x="1" y="21"/>
                    <a:pt x="1" y="60"/>
                  </a:cubicBezTo>
                  <a:lnTo>
                    <a:pt x="1" y="623"/>
                  </a:lnTo>
                  <a:cubicBezTo>
                    <a:pt x="1" y="663"/>
                    <a:pt x="31" y="683"/>
                    <a:pt x="62" y="683"/>
                  </a:cubicBezTo>
                  <a:cubicBezTo>
                    <a:pt x="93" y="683"/>
                    <a:pt x="124" y="663"/>
                    <a:pt x="124" y="623"/>
                  </a:cubicBezTo>
                  <a:lnTo>
                    <a:pt x="124" y="60"/>
                  </a:lnTo>
                  <a:cubicBezTo>
                    <a:pt x="124" y="21"/>
                    <a:pt x="93" y="1"/>
                    <a:pt x="62" y="1"/>
                  </a:cubicBezTo>
                  <a:close/>
                </a:path>
              </a:pathLst>
            </a:custGeom>
            <a:solidFill>
              <a:srgbClr val="000000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32"/>
            <p:cNvSpPr/>
            <p:nvPr/>
          </p:nvSpPr>
          <p:spPr>
            <a:xfrm>
              <a:off x="2752242" y="4356134"/>
              <a:ext cx="4491" cy="27547"/>
            </a:xfrm>
            <a:custGeom>
              <a:avLst/>
              <a:gdLst/>
              <a:ahLst/>
              <a:cxnLst/>
              <a:rect l="l" t="t" r="r" b="b"/>
              <a:pathLst>
                <a:path w="120" h="736" extrusionOk="0">
                  <a:moveTo>
                    <a:pt x="60" y="1"/>
                  </a:moveTo>
                  <a:cubicBezTo>
                    <a:pt x="30" y="1"/>
                    <a:pt x="0" y="21"/>
                    <a:pt x="0" y="60"/>
                  </a:cubicBezTo>
                  <a:lnTo>
                    <a:pt x="0" y="676"/>
                  </a:lnTo>
                  <a:cubicBezTo>
                    <a:pt x="0" y="716"/>
                    <a:pt x="30" y="736"/>
                    <a:pt x="60" y="736"/>
                  </a:cubicBezTo>
                  <a:cubicBezTo>
                    <a:pt x="90" y="736"/>
                    <a:pt x="119" y="716"/>
                    <a:pt x="119" y="676"/>
                  </a:cubicBezTo>
                  <a:lnTo>
                    <a:pt x="119" y="60"/>
                  </a:lnTo>
                  <a:cubicBezTo>
                    <a:pt x="119" y="21"/>
                    <a:pt x="90" y="1"/>
                    <a:pt x="60" y="1"/>
                  </a:cubicBezTo>
                  <a:close/>
                </a:path>
              </a:pathLst>
            </a:custGeom>
            <a:solidFill>
              <a:srgbClr val="000000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32"/>
            <p:cNvSpPr/>
            <p:nvPr/>
          </p:nvSpPr>
          <p:spPr>
            <a:xfrm>
              <a:off x="2802172" y="4474371"/>
              <a:ext cx="4604" cy="29455"/>
            </a:xfrm>
            <a:custGeom>
              <a:avLst/>
              <a:gdLst/>
              <a:ahLst/>
              <a:cxnLst/>
              <a:rect l="l" t="t" r="r" b="b"/>
              <a:pathLst>
                <a:path w="123" h="787" extrusionOk="0">
                  <a:moveTo>
                    <a:pt x="62" y="1"/>
                  </a:moveTo>
                  <a:cubicBezTo>
                    <a:pt x="31" y="1"/>
                    <a:pt x="1" y="21"/>
                    <a:pt x="1" y="60"/>
                  </a:cubicBezTo>
                  <a:lnTo>
                    <a:pt x="1" y="726"/>
                  </a:lnTo>
                  <a:cubicBezTo>
                    <a:pt x="1" y="766"/>
                    <a:pt x="31" y="786"/>
                    <a:pt x="62" y="786"/>
                  </a:cubicBezTo>
                  <a:cubicBezTo>
                    <a:pt x="92" y="786"/>
                    <a:pt x="123" y="766"/>
                    <a:pt x="123" y="726"/>
                  </a:cubicBezTo>
                  <a:lnTo>
                    <a:pt x="123" y="60"/>
                  </a:lnTo>
                  <a:cubicBezTo>
                    <a:pt x="123" y="21"/>
                    <a:pt x="92" y="1"/>
                    <a:pt x="62" y="1"/>
                  </a:cubicBezTo>
                  <a:close/>
                </a:path>
              </a:pathLst>
            </a:custGeom>
            <a:solidFill>
              <a:srgbClr val="000000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32"/>
            <p:cNvSpPr/>
            <p:nvPr/>
          </p:nvSpPr>
          <p:spPr>
            <a:xfrm>
              <a:off x="2814711" y="4480098"/>
              <a:ext cx="4491" cy="22718"/>
            </a:xfrm>
            <a:custGeom>
              <a:avLst/>
              <a:gdLst/>
              <a:ahLst/>
              <a:cxnLst/>
              <a:rect l="l" t="t" r="r" b="b"/>
              <a:pathLst>
                <a:path w="120" h="607" extrusionOk="0">
                  <a:moveTo>
                    <a:pt x="60" y="0"/>
                  </a:moveTo>
                  <a:cubicBezTo>
                    <a:pt x="30" y="0"/>
                    <a:pt x="0" y="20"/>
                    <a:pt x="0" y="60"/>
                  </a:cubicBezTo>
                  <a:lnTo>
                    <a:pt x="0" y="546"/>
                  </a:lnTo>
                  <a:cubicBezTo>
                    <a:pt x="0" y="586"/>
                    <a:pt x="30" y="606"/>
                    <a:pt x="60" y="606"/>
                  </a:cubicBezTo>
                  <a:cubicBezTo>
                    <a:pt x="90" y="606"/>
                    <a:pt x="119" y="586"/>
                    <a:pt x="119" y="546"/>
                  </a:cubicBezTo>
                  <a:lnTo>
                    <a:pt x="119" y="60"/>
                  </a:lnTo>
                  <a:cubicBezTo>
                    <a:pt x="119" y="20"/>
                    <a:pt x="90" y="0"/>
                    <a:pt x="60" y="0"/>
                  </a:cubicBezTo>
                  <a:close/>
                </a:path>
              </a:pathLst>
            </a:custGeom>
            <a:solidFill>
              <a:srgbClr val="000000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32"/>
            <p:cNvSpPr/>
            <p:nvPr/>
          </p:nvSpPr>
          <p:spPr>
            <a:xfrm>
              <a:off x="3135436" y="4364855"/>
              <a:ext cx="7373" cy="21745"/>
            </a:xfrm>
            <a:custGeom>
              <a:avLst/>
              <a:gdLst/>
              <a:ahLst/>
              <a:cxnLst/>
              <a:rect l="l" t="t" r="r" b="b"/>
              <a:pathLst>
                <a:path w="197" h="581" extrusionOk="0">
                  <a:moveTo>
                    <a:pt x="107" y="1"/>
                  </a:moveTo>
                  <a:cubicBezTo>
                    <a:pt x="77" y="1"/>
                    <a:pt x="49" y="20"/>
                    <a:pt x="54" y="59"/>
                  </a:cubicBezTo>
                  <a:cubicBezTo>
                    <a:pt x="74" y="211"/>
                    <a:pt x="61" y="357"/>
                    <a:pt x="15" y="506"/>
                  </a:cubicBezTo>
                  <a:cubicBezTo>
                    <a:pt x="0" y="550"/>
                    <a:pt x="37" y="580"/>
                    <a:pt x="74" y="580"/>
                  </a:cubicBezTo>
                  <a:cubicBezTo>
                    <a:pt x="97" y="580"/>
                    <a:pt x="121" y="568"/>
                    <a:pt x="130" y="539"/>
                  </a:cubicBezTo>
                  <a:cubicBezTo>
                    <a:pt x="180" y="380"/>
                    <a:pt x="197" y="221"/>
                    <a:pt x="177" y="59"/>
                  </a:cubicBezTo>
                  <a:cubicBezTo>
                    <a:pt x="171" y="21"/>
                    <a:pt x="138" y="1"/>
                    <a:pt x="107" y="1"/>
                  </a:cubicBezTo>
                  <a:close/>
                </a:path>
              </a:pathLst>
            </a:custGeom>
            <a:solidFill>
              <a:srgbClr val="000000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32"/>
            <p:cNvSpPr/>
            <p:nvPr/>
          </p:nvSpPr>
          <p:spPr>
            <a:xfrm>
              <a:off x="3148836" y="4369609"/>
              <a:ext cx="6213" cy="17928"/>
            </a:xfrm>
            <a:custGeom>
              <a:avLst/>
              <a:gdLst/>
              <a:ahLst/>
              <a:cxnLst/>
              <a:rect l="l" t="t" r="r" b="b"/>
              <a:pathLst>
                <a:path w="166" h="479" extrusionOk="0">
                  <a:moveTo>
                    <a:pt x="87" y="1"/>
                  </a:moveTo>
                  <a:cubicBezTo>
                    <a:pt x="56" y="1"/>
                    <a:pt x="27" y="20"/>
                    <a:pt x="30" y="58"/>
                  </a:cubicBezTo>
                  <a:cubicBezTo>
                    <a:pt x="44" y="174"/>
                    <a:pt x="37" y="290"/>
                    <a:pt x="10" y="402"/>
                  </a:cubicBezTo>
                  <a:cubicBezTo>
                    <a:pt x="1" y="448"/>
                    <a:pt x="40" y="479"/>
                    <a:pt x="77" y="479"/>
                  </a:cubicBezTo>
                  <a:cubicBezTo>
                    <a:pt x="101" y="479"/>
                    <a:pt x="123" y="466"/>
                    <a:pt x="129" y="435"/>
                  </a:cubicBezTo>
                  <a:cubicBezTo>
                    <a:pt x="156" y="310"/>
                    <a:pt x="166" y="187"/>
                    <a:pt x="153" y="58"/>
                  </a:cubicBezTo>
                  <a:cubicBezTo>
                    <a:pt x="150" y="20"/>
                    <a:pt x="117" y="1"/>
                    <a:pt x="87" y="1"/>
                  </a:cubicBezTo>
                  <a:close/>
                </a:path>
              </a:pathLst>
            </a:custGeom>
            <a:solidFill>
              <a:srgbClr val="000000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32"/>
            <p:cNvSpPr/>
            <p:nvPr/>
          </p:nvSpPr>
          <p:spPr>
            <a:xfrm>
              <a:off x="3191355" y="4427286"/>
              <a:ext cx="7411" cy="23729"/>
            </a:xfrm>
            <a:custGeom>
              <a:avLst/>
              <a:gdLst/>
              <a:ahLst/>
              <a:cxnLst/>
              <a:rect l="l" t="t" r="r" b="b"/>
              <a:pathLst>
                <a:path w="198" h="634" extrusionOk="0">
                  <a:moveTo>
                    <a:pt x="137" y="1"/>
                  </a:moveTo>
                  <a:cubicBezTo>
                    <a:pt x="107" y="1"/>
                    <a:pt x="77" y="21"/>
                    <a:pt x="77" y="60"/>
                  </a:cubicBezTo>
                  <a:cubicBezTo>
                    <a:pt x="73" y="229"/>
                    <a:pt x="50" y="395"/>
                    <a:pt x="11" y="557"/>
                  </a:cubicBezTo>
                  <a:cubicBezTo>
                    <a:pt x="1" y="603"/>
                    <a:pt x="39" y="633"/>
                    <a:pt x="75" y="633"/>
                  </a:cubicBezTo>
                  <a:cubicBezTo>
                    <a:pt x="99" y="633"/>
                    <a:pt x="122" y="620"/>
                    <a:pt x="130" y="590"/>
                  </a:cubicBezTo>
                  <a:cubicBezTo>
                    <a:pt x="173" y="415"/>
                    <a:pt x="196" y="239"/>
                    <a:pt x="196" y="60"/>
                  </a:cubicBezTo>
                  <a:cubicBezTo>
                    <a:pt x="197" y="21"/>
                    <a:pt x="168" y="1"/>
                    <a:pt x="137" y="1"/>
                  </a:cubicBezTo>
                  <a:close/>
                </a:path>
              </a:pathLst>
            </a:custGeom>
            <a:solidFill>
              <a:srgbClr val="000000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32"/>
            <p:cNvSpPr/>
            <p:nvPr/>
          </p:nvSpPr>
          <p:spPr>
            <a:xfrm>
              <a:off x="3201610" y="4433911"/>
              <a:ext cx="9881" cy="18976"/>
            </a:xfrm>
            <a:custGeom>
              <a:avLst/>
              <a:gdLst/>
              <a:ahLst/>
              <a:cxnLst/>
              <a:rect l="l" t="t" r="r" b="b"/>
              <a:pathLst>
                <a:path w="264" h="507" extrusionOk="0">
                  <a:moveTo>
                    <a:pt x="191" y="0"/>
                  </a:moveTo>
                  <a:cubicBezTo>
                    <a:pt x="167" y="0"/>
                    <a:pt x="143" y="13"/>
                    <a:pt x="134" y="42"/>
                  </a:cubicBezTo>
                  <a:cubicBezTo>
                    <a:pt x="94" y="171"/>
                    <a:pt x="55" y="301"/>
                    <a:pt x="15" y="432"/>
                  </a:cubicBezTo>
                  <a:cubicBezTo>
                    <a:pt x="1" y="476"/>
                    <a:pt x="38" y="506"/>
                    <a:pt x="74" y="506"/>
                  </a:cubicBezTo>
                  <a:cubicBezTo>
                    <a:pt x="98" y="506"/>
                    <a:pt x="122" y="493"/>
                    <a:pt x="130" y="463"/>
                  </a:cubicBezTo>
                  <a:lnTo>
                    <a:pt x="249" y="75"/>
                  </a:lnTo>
                  <a:cubicBezTo>
                    <a:pt x="264" y="29"/>
                    <a:pt x="227" y="0"/>
                    <a:pt x="191" y="0"/>
                  </a:cubicBezTo>
                  <a:close/>
                </a:path>
              </a:pathLst>
            </a:custGeom>
            <a:solidFill>
              <a:srgbClr val="000000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32"/>
            <p:cNvSpPr/>
            <p:nvPr/>
          </p:nvSpPr>
          <p:spPr>
            <a:xfrm>
              <a:off x="2754301" y="4588267"/>
              <a:ext cx="30915" cy="5801"/>
            </a:xfrm>
            <a:custGeom>
              <a:avLst/>
              <a:gdLst/>
              <a:ahLst/>
              <a:cxnLst/>
              <a:rect l="l" t="t" r="r" b="b"/>
              <a:pathLst>
                <a:path w="826" h="155" extrusionOk="0">
                  <a:moveTo>
                    <a:pt x="758" y="0"/>
                  </a:moveTo>
                  <a:cubicBezTo>
                    <a:pt x="755" y="0"/>
                    <a:pt x="752" y="1"/>
                    <a:pt x="749" y="1"/>
                  </a:cubicBezTo>
                  <a:cubicBezTo>
                    <a:pt x="590" y="23"/>
                    <a:pt x="429" y="32"/>
                    <a:pt x="267" y="32"/>
                  </a:cubicBezTo>
                  <a:cubicBezTo>
                    <a:pt x="204" y="32"/>
                    <a:pt x="140" y="31"/>
                    <a:pt x="77" y="28"/>
                  </a:cubicBezTo>
                  <a:cubicBezTo>
                    <a:pt x="76" y="28"/>
                    <a:pt x="75" y="28"/>
                    <a:pt x="74" y="28"/>
                  </a:cubicBezTo>
                  <a:cubicBezTo>
                    <a:pt x="1" y="28"/>
                    <a:pt x="2" y="147"/>
                    <a:pt x="77" y="150"/>
                  </a:cubicBezTo>
                  <a:cubicBezTo>
                    <a:pt x="140" y="153"/>
                    <a:pt x="204" y="154"/>
                    <a:pt x="267" y="154"/>
                  </a:cubicBezTo>
                  <a:cubicBezTo>
                    <a:pt x="429" y="154"/>
                    <a:pt x="590" y="145"/>
                    <a:pt x="749" y="123"/>
                  </a:cubicBezTo>
                  <a:cubicBezTo>
                    <a:pt x="823" y="114"/>
                    <a:pt x="826" y="0"/>
                    <a:pt x="758" y="0"/>
                  </a:cubicBezTo>
                  <a:close/>
                </a:path>
              </a:pathLst>
            </a:custGeom>
            <a:solidFill>
              <a:srgbClr val="ED47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32"/>
            <p:cNvSpPr/>
            <p:nvPr/>
          </p:nvSpPr>
          <p:spPr>
            <a:xfrm>
              <a:off x="2742286" y="4575017"/>
              <a:ext cx="35369" cy="7486"/>
            </a:xfrm>
            <a:custGeom>
              <a:avLst/>
              <a:gdLst/>
              <a:ahLst/>
              <a:cxnLst/>
              <a:rect l="l" t="t" r="r" b="b"/>
              <a:pathLst>
                <a:path w="945" h="200" extrusionOk="0">
                  <a:moveTo>
                    <a:pt x="871" y="0"/>
                  </a:moveTo>
                  <a:cubicBezTo>
                    <a:pt x="869" y="0"/>
                    <a:pt x="867" y="0"/>
                    <a:pt x="865" y="0"/>
                  </a:cubicBezTo>
                  <a:cubicBezTo>
                    <a:pt x="604" y="27"/>
                    <a:pt x="342" y="54"/>
                    <a:pt x="77" y="77"/>
                  </a:cubicBezTo>
                  <a:cubicBezTo>
                    <a:pt x="3" y="87"/>
                    <a:pt x="1" y="199"/>
                    <a:pt x="71" y="199"/>
                  </a:cubicBezTo>
                  <a:cubicBezTo>
                    <a:pt x="73" y="199"/>
                    <a:pt x="75" y="199"/>
                    <a:pt x="77" y="199"/>
                  </a:cubicBezTo>
                  <a:cubicBezTo>
                    <a:pt x="342" y="173"/>
                    <a:pt x="604" y="150"/>
                    <a:pt x="865" y="124"/>
                  </a:cubicBezTo>
                  <a:cubicBezTo>
                    <a:pt x="940" y="117"/>
                    <a:pt x="945" y="0"/>
                    <a:pt x="871" y="0"/>
                  </a:cubicBezTo>
                  <a:close/>
                </a:path>
              </a:pathLst>
            </a:custGeom>
            <a:solidFill>
              <a:srgbClr val="ED47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32"/>
            <p:cNvSpPr/>
            <p:nvPr/>
          </p:nvSpPr>
          <p:spPr>
            <a:xfrm>
              <a:off x="3158006" y="4610949"/>
              <a:ext cx="43416" cy="6662"/>
            </a:xfrm>
            <a:custGeom>
              <a:avLst/>
              <a:gdLst/>
              <a:ahLst/>
              <a:cxnLst/>
              <a:rect l="l" t="t" r="r" b="b"/>
              <a:pathLst>
                <a:path w="1160" h="178" extrusionOk="0">
                  <a:moveTo>
                    <a:pt x="1066" y="0"/>
                  </a:moveTo>
                  <a:cubicBezTo>
                    <a:pt x="1062" y="0"/>
                    <a:pt x="1058" y="1"/>
                    <a:pt x="1053" y="1"/>
                  </a:cubicBezTo>
                  <a:cubicBezTo>
                    <a:pt x="823" y="39"/>
                    <a:pt x="593" y="56"/>
                    <a:pt x="362" y="56"/>
                  </a:cubicBezTo>
                  <a:cubicBezTo>
                    <a:pt x="267" y="56"/>
                    <a:pt x="172" y="53"/>
                    <a:pt x="77" y="47"/>
                  </a:cubicBezTo>
                  <a:cubicBezTo>
                    <a:pt x="76" y="47"/>
                    <a:pt x="75" y="47"/>
                    <a:pt x="74" y="47"/>
                  </a:cubicBezTo>
                  <a:cubicBezTo>
                    <a:pt x="0" y="47"/>
                    <a:pt x="1" y="164"/>
                    <a:pt x="77" y="170"/>
                  </a:cubicBezTo>
                  <a:cubicBezTo>
                    <a:pt x="170" y="175"/>
                    <a:pt x="262" y="178"/>
                    <a:pt x="354" y="178"/>
                  </a:cubicBezTo>
                  <a:cubicBezTo>
                    <a:pt x="600" y="178"/>
                    <a:pt x="843" y="159"/>
                    <a:pt x="1087" y="121"/>
                  </a:cubicBezTo>
                  <a:cubicBezTo>
                    <a:pt x="1159" y="108"/>
                    <a:pt x="1136" y="0"/>
                    <a:pt x="1066" y="0"/>
                  </a:cubicBezTo>
                  <a:close/>
                </a:path>
              </a:pathLst>
            </a:custGeom>
            <a:solidFill>
              <a:srgbClr val="ED47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32"/>
            <p:cNvSpPr/>
            <p:nvPr/>
          </p:nvSpPr>
          <p:spPr>
            <a:xfrm>
              <a:off x="3162834" y="4596464"/>
              <a:ext cx="36005" cy="4604"/>
            </a:xfrm>
            <a:custGeom>
              <a:avLst/>
              <a:gdLst/>
              <a:ahLst/>
              <a:cxnLst/>
              <a:rect l="l" t="t" r="r" b="b"/>
              <a:pathLst>
                <a:path w="962" h="123" extrusionOk="0">
                  <a:moveTo>
                    <a:pt x="80" y="0"/>
                  </a:moveTo>
                  <a:cubicBezTo>
                    <a:pt x="1" y="0"/>
                    <a:pt x="1" y="123"/>
                    <a:pt x="80" y="123"/>
                  </a:cubicBezTo>
                  <a:lnTo>
                    <a:pt x="882" y="123"/>
                  </a:lnTo>
                  <a:cubicBezTo>
                    <a:pt x="961" y="123"/>
                    <a:pt x="961" y="0"/>
                    <a:pt x="882" y="0"/>
                  </a:cubicBezTo>
                  <a:close/>
                </a:path>
              </a:pathLst>
            </a:custGeom>
            <a:solidFill>
              <a:srgbClr val="ED47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32"/>
            <p:cNvSpPr/>
            <p:nvPr/>
          </p:nvSpPr>
          <p:spPr>
            <a:xfrm>
              <a:off x="2760028" y="3036550"/>
              <a:ext cx="644015" cy="257164"/>
            </a:xfrm>
            <a:custGeom>
              <a:avLst/>
              <a:gdLst/>
              <a:ahLst/>
              <a:cxnLst/>
              <a:rect l="l" t="t" r="r" b="b"/>
              <a:pathLst>
                <a:path w="17207" h="6871" extrusionOk="0">
                  <a:moveTo>
                    <a:pt x="8231" y="1"/>
                  </a:moveTo>
                  <a:cubicBezTo>
                    <a:pt x="2473" y="1"/>
                    <a:pt x="0" y="5589"/>
                    <a:pt x="0" y="5589"/>
                  </a:cubicBezTo>
                  <a:lnTo>
                    <a:pt x="13104" y="6870"/>
                  </a:lnTo>
                  <a:lnTo>
                    <a:pt x="14101" y="4841"/>
                  </a:lnTo>
                  <a:lnTo>
                    <a:pt x="14164" y="4715"/>
                  </a:lnTo>
                  <a:lnTo>
                    <a:pt x="14250" y="4539"/>
                  </a:lnTo>
                  <a:lnTo>
                    <a:pt x="14312" y="4407"/>
                  </a:lnTo>
                  <a:lnTo>
                    <a:pt x="14343" y="4430"/>
                  </a:lnTo>
                  <a:lnTo>
                    <a:pt x="17207" y="6870"/>
                  </a:lnTo>
                  <a:cubicBezTo>
                    <a:pt x="17207" y="6870"/>
                    <a:pt x="16412" y="1128"/>
                    <a:pt x="9643" y="109"/>
                  </a:cubicBezTo>
                  <a:cubicBezTo>
                    <a:pt x="9152" y="35"/>
                    <a:pt x="8682" y="1"/>
                    <a:pt x="8231" y="1"/>
                  </a:cubicBezTo>
                  <a:close/>
                </a:path>
              </a:pathLst>
            </a:custGeom>
            <a:solidFill>
              <a:srgbClr val="ED47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32"/>
            <p:cNvSpPr/>
            <p:nvPr/>
          </p:nvSpPr>
          <p:spPr>
            <a:xfrm>
              <a:off x="3278526" y="3167887"/>
              <a:ext cx="18339" cy="38588"/>
            </a:xfrm>
            <a:custGeom>
              <a:avLst/>
              <a:gdLst/>
              <a:ahLst/>
              <a:cxnLst/>
              <a:rect l="l" t="t" r="r" b="b"/>
              <a:pathLst>
                <a:path w="490" h="1031" extrusionOk="0">
                  <a:moveTo>
                    <a:pt x="85" y="0"/>
                  </a:moveTo>
                  <a:cubicBezTo>
                    <a:pt x="44" y="0"/>
                    <a:pt x="1" y="45"/>
                    <a:pt x="26" y="93"/>
                  </a:cubicBezTo>
                  <a:cubicBezTo>
                    <a:pt x="178" y="395"/>
                    <a:pt x="300" y="706"/>
                    <a:pt x="397" y="1030"/>
                  </a:cubicBezTo>
                  <a:lnTo>
                    <a:pt x="459" y="898"/>
                  </a:lnTo>
                  <a:lnTo>
                    <a:pt x="490" y="921"/>
                  </a:lnTo>
                  <a:cubicBezTo>
                    <a:pt x="393" y="616"/>
                    <a:pt x="274" y="318"/>
                    <a:pt x="132" y="31"/>
                  </a:cubicBezTo>
                  <a:cubicBezTo>
                    <a:pt x="121" y="9"/>
                    <a:pt x="103" y="0"/>
                    <a:pt x="85" y="0"/>
                  </a:cubicBezTo>
                  <a:close/>
                </a:path>
              </a:pathLst>
            </a:custGeom>
            <a:solidFill>
              <a:srgbClr val="A139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32"/>
            <p:cNvSpPr/>
            <p:nvPr/>
          </p:nvSpPr>
          <p:spPr>
            <a:xfrm>
              <a:off x="3267971" y="3176683"/>
              <a:ext cx="22195" cy="41058"/>
            </a:xfrm>
            <a:custGeom>
              <a:avLst/>
              <a:gdLst/>
              <a:ahLst/>
              <a:cxnLst/>
              <a:rect l="l" t="t" r="r" b="b"/>
              <a:pathLst>
                <a:path w="593" h="1097" extrusionOk="0">
                  <a:moveTo>
                    <a:pt x="75" y="1"/>
                  </a:moveTo>
                  <a:cubicBezTo>
                    <a:pt x="38" y="1"/>
                    <a:pt x="1" y="41"/>
                    <a:pt x="23" y="86"/>
                  </a:cubicBezTo>
                  <a:cubicBezTo>
                    <a:pt x="192" y="424"/>
                    <a:pt x="361" y="759"/>
                    <a:pt x="530" y="1097"/>
                  </a:cubicBezTo>
                  <a:lnTo>
                    <a:pt x="593" y="971"/>
                  </a:lnTo>
                  <a:cubicBezTo>
                    <a:pt x="434" y="656"/>
                    <a:pt x="278" y="342"/>
                    <a:pt x="119" y="31"/>
                  </a:cubicBezTo>
                  <a:cubicBezTo>
                    <a:pt x="108" y="10"/>
                    <a:pt x="92" y="1"/>
                    <a:pt x="75" y="1"/>
                  </a:cubicBezTo>
                  <a:close/>
                </a:path>
              </a:pathLst>
            </a:custGeom>
            <a:solidFill>
              <a:srgbClr val="A139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32"/>
            <p:cNvSpPr/>
            <p:nvPr/>
          </p:nvSpPr>
          <p:spPr>
            <a:xfrm>
              <a:off x="3332011" y="3245140"/>
              <a:ext cx="160190" cy="139081"/>
            </a:xfrm>
            <a:custGeom>
              <a:avLst/>
              <a:gdLst/>
              <a:ahLst/>
              <a:cxnLst/>
              <a:rect l="l" t="t" r="r" b="b"/>
              <a:pathLst>
                <a:path w="4280" h="3716" extrusionOk="0">
                  <a:moveTo>
                    <a:pt x="2716" y="1"/>
                  </a:moveTo>
                  <a:cubicBezTo>
                    <a:pt x="2392" y="1"/>
                    <a:pt x="1942" y="1305"/>
                    <a:pt x="1942" y="1305"/>
                  </a:cubicBezTo>
                  <a:cubicBezTo>
                    <a:pt x="1942" y="1305"/>
                    <a:pt x="1132" y="625"/>
                    <a:pt x="701" y="625"/>
                  </a:cubicBezTo>
                  <a:cubicBezTo>
                    <a:pt x="637" y="625"/>
                    <a:pt x="581" y="640"/>
                    <a:pt x="537" y="675"/>
                  </a:cubicBezTo>
                  <a:cubicBezTo>
                    <a:pt x="203" y="944"/>
                    <a:pt x="1640" y="1529"/>
                    <a:pt x="1640" y="1529"/>
                  </a:cubicBezTo>
                  <a:cubicBezTo>
                    <a:pt x="1640" y="1529"/>
                    <a:pt x="1083" y="1359"/>
                    <a:pt x="681" y="1359"/>
                  </a:cubicBezTo>
                  <a:cubicBezTo>
                    <a:pt x="481" y="1359"/>
                    <a:pt x="319" y="1401"/>
                    <a:pt x="286" y="1529"/>
                  </a:cubicBezTo>
                  <a:cubicBezTo>
                    <a:pt x="227" y="1754"/>
                    <a:pt x="646" y="1800"/>
                    <a:pt x="998" y="1800"/>
                  </a:cubicBezTo>
                  <a:cubicBezTo>
                    <a:pt x="1242" y="1800"/>
                    <a:pt x="1454" y="1778"/>
                    <a:pt x="1454" y="1778"/>
                  </a:cubicBezTo>
                  <a:lnTo>
                    <a:pt x="1454" y="1778"/>
                  </a:lnTo>
                  <a:cubicBezTo>
                    <a:pt x="1454" y="1778"/>
                    <a:pt x="1" y="2261"/>
                    <a:pt x="286" y="2579"/>
                  </a:cubicBezTo>
                  <a:cubicBezTo>
                    <a:pt x="345" y="2646"/>
                    <a:pt x="429" y="2672"/>
                    <a:pt x="524" y="2672"/>
                  </a:cubicBezTo>
                  <a:cubicBezTo>
                    <a:pt x="883" y="2672"/>
                    <a:pt x="1405" y="2295"/>
                    <a:pt x="1405" y="2295"/>
                  </a:cubicBezTo>
                  <a:lnTo>
                    <a:pt x="1405" y="2295"/>
                  </a:lnTo>
                  <a:cubicBezTo>
                    <a:pt x="1405" y="2295"/>
                    <a:pt x="699" y="3129"/>
                    <a:pt x="1094" y="3397"/>
                  </a:cubicBezTo>
                  <a:cubicBezTo>
                    <a:pt x="1129" y="3421"/>
                    <a:pt x="1164" y="3432"/>
                    <a:pt x="1200" y="3432"/>
                  </a:cubicBezTo>
                  <a:cubicBezTo>
                    <a:pt x="1567" y="3432"/>
                    <a:pt x="1941" y="2278"/>
                    <a:pt x="1942" y="2278"/>
                  </a:cubicBezTo>
                  <a:lnTo>
                    <a:pt x="1942" y="2278"/>
                  </a:lnTo>
                  <a:cubicBezTo>
                    <a:pt x="1942" y="2278"/>
                    <a:pt x="1825" y="3716"/>
                    <a:pt x="2373" y="3716"/>
                  </a:cubicBezTo>
                  <a:cubicBezTo>
                    <a:pt x="2379" y="3716"/>
                    <a:pt x="2386" y="3715"/>
                    <a:pt x="2392" y="3715"/>
                  </a:cubicBezTo>
                  <a:cubicBezTo>
                    <a:pt x="2958" y="3682"/>
                    <a:pt x="2458" y="2328"/>
                    <a:pt x="2458" y="2327"/>
                  </a:cubicBezTo>
                  <a:lnTo>
                    <a:pt x="2458" y="2327"/>
                  </a:lnTo>
                  <a:cubicBezTo>
                    <a:pt x="2458" y="2328"/>
                    <a:pt x="3139" y="3344"/>
                    <a:pt x="3569" y="3344"/>
                  </a:cubicBezTo>
                  <a:cubicBezTo>
                    <a:pt x="3620" y="3344"/>
                    <a:pt x="3667" y="3330"/>
                    <a:pt x="3710" y="3298"/>
                  </a:cubicBezTo>
                  <a:cubicBezTo>
                    <a:pt x="4110" y="2997"/>
                    <a:pt x="2750" y="2168"/>
                    <a:pt x="2750" y="2168"/>
                  </a:cubicBezTo>
                  <a:lnTo>
                    <a:pt x="2750" y="2168"/>
                  </a:lnTo>
                  <a:cubicBezTo>
                    <a:pt x="2750" y="2168"/>
                    <a:pt x="3129" y="2213"/>
                    <a:pt x="3499" y="2213"/>
                  </a:cubicBezTo>
                  <a:cubicBezTo>
                    <a:pt x="3831" y="2213"/>
                    <a:pt x="4156" y="2177"/>
                    <a:pt x="4196" y="2043"/>
                  </a:cubicBezTo>
                  <a:cubicBezTo>
                    <a:pt x="4280" y="1762"/>
                    <a:pt x="2750" y="1762"/>
                    <a:pt x="2750" y="1762"/>
                  </a:cubicBezTo>
                  <a:cubicBezTo>
                    <a:pt x="2750" y="1762"/>
                    <a:pt x="4144" y="1308"/>
                    <a:pt x="4061" y="940"/>
                  </a:cubicBezTo>
                  <a:cubicBezTo>
                    <a:pt x="4045" y="871"/>
                    <a:pt x="3983" y="844"/>
                    <a:pt x="3891" y="844"/>
                  </a:cubicBezTo>
                  <a:cubicBezTo>
                    <a:pt x="3495" y="844"/>
                    <a:pt x="2557" y="1364"/>
                    <a:pt x="2557" y="1364"/>
                  </a:cubicBezTo>
                  <a:cubicBezTo>
                    <a:pt x="2557" y="1364"/>
                    <a:pt x="3074" y="105"/>
                    <a:pt x="2750" y="6"/>
                  </a:cubicBezTo>
                  <a:cubicBezTo>
                    <a:pt x="2739" y="2"/>
                    <a:pt x="2727" y="1"/>
                    <a:pt x="2716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32"/>
            <p:cNvSpPr/>
            <p:nvPr/>
          </p:nvSpPr>
          <p:spPr>
            <a:xfrm>
              <a:off x="2736747" y="3113091"/>
              <a:ext cx="533342" cy="202707"/>
            </a:xfrm>
            <a:custGeom>
              <a:avLst/>
              <a:gdLst/>
              <a:ahLst/>
              <a:cxnLst/>
              <a:rect l="l" t="t" r="r" b="b"/>
              <a:pathLst>
                <a:path w="14250" h="5416" extrusionOk="0">
                  <a:moveTo>
                    <a:pt x="7089" y="1"/>
                  </a:moveTo>
                  <a:cubicBezTo>
                    <a:pt x="7004" y="1"/>
                    <a:pt x="6919" y="2"/>
                    <a:pt x="6832" y="4"/>
                  </a:cubicBezTo>
                  <a:cubicBezTo>
                    <a:pt x="1371" y="163"/>
                    <a:pt x="0" y="4554"/>
                    <a:pt x="0" y="4554"/>
                  </a:cubicBezTo>
                  <a:lnTo>
                    <a:pt x="6169" y="5415"/>
                  </a:lnTo>
                  <a:lnTo>
                    <a:pt x="13130" y="5415"/>
                  </a:lnTo>
                  <a:lnTo>
                    <a:pt x="14249" y="4770"/>
                  </a:lnTo>
                  <a:cubicBezTo>
                    <a:pt x="14249" y="4770"/>
                    <a:pt x="12353" y="1"/>
                    <a:pt x="7089" y="1"/>
                  </a:cubicBezTo>
                  <a:close/>
                </a:path>
              </a:pathLst>
            </a:custGeom>
            <a:solidFill>
              <a:srgbClr val="DADA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32"/>
            <p:cNvSpPr/>
            <p:nvPr/>
          </p:nvSpPr>
          <p:spPr>
            <a:xfrm>
              <a:off x="3084421" y="3149135"/>
              <a:ext cx="8496" cy="16618"/>
            </a:xfrm>
            <a:custGeom>
              <a:avLst/>
              <a:gdLst/>
              <a:ahLst/>
              <a:cxnLst/>
              <a:rect l="l" t="t" r="r" b="b"/>
              <a:pathLst>
                <a:path w="227" h="444" extrusionOk="0">
                  <a:moveTo>
                    <a:pt x="153" y="0"/>
                  </a:moveTo>
                  <a:cubicBezTo>
                    <a:pt x="128" y="0"/>
                    <a:pt x="104" y="13"/>
                    <a:pt x="96" y="44"/>
                  </a:cubicBezTo>
                  <a:cubicBezTo>
                    <a:pt x="69" y="151"/>
                    <a:pt x="39" y="260"/>
                    <a:pt x="13" y="369"/>
                  </a:cubicBezTo>
                  <a:cubicBezTo>
                    <a:pt x="1" y="415"/>
                    <a:pt x="39" y="444"/>
                    <a:pt x="75" y="444"/>
                  </a:cubicBezTo>
                  <a:cubicBezTo>
                    <a:pt x="99" y="444"/>
                    <a:pt x="122" y="431"/>
                    <a:pt x="129" y="402"/>
                  </a:cubicBezTo>
                  <a:cubicBezTo>
                    <a:pt x="158" y="293"/>
                    <a:pt x="185" y="183"/>
                    <a:pt x="215" y="75"/>
                  </a:cubicBezTo>
                  <a:cubicBezTo>
                    <a:pt x="227" y="29"/>
                    <a:pt x="189" y="0"/>
                    <a:pt x="153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32"/>
            <p:cNvSpPr/>
            <p:nvPr/>
          </p:nvSpPr>
          <p:spPr>
            <a:xfrm>
              <a:off x="3092319" y="3153215"/>
              <a:ext cx="8721" cy="18077"/>
            </a:xfrm>
            <a:custGeom>
              <a:avLst/>
              <a:gdLst/>
              <a:ahLst/>
              <a:cxnLst/>
              <a:rect l="l" t="t" r="r" b="b"/>
              <a:pathLst>
                <a:path w="233" h="483" extrusionOk="0">
                  <a:moveTo>
                    <a:pt x="160" y="0"/>
                  </a:moveTo>
                  <a:cubicBezTo>
                    <a:pt x="135" y="0"/>
                    <a:pt x="111" y="14"/>
                    <a:pt x="103" y="45"/>
                  </a:cubicBezTo>
                  <a:cubicBezTo>
                    <a:pt x="74" y="164"/>
                    <a:pt x="44" y="287"/>
                    <a:pt x="10" y="409"/>
                  </a:cubicBezTo>
                  <a:cubicBezTo>
                    <a:pt x="1" y="453"/>
                    <a:pt x="38" y="482"/>
                    <a:pt x="74" y="482"/>
                  </a:cubicBezTo>
                  <a:cubicBezTo>
                    <a:pt x="98" y="482"/>
                    <a:pt x="121" y="469"/>
                    <a:pt x="129" y="439"/>
                  </a:cubicBezTo>
                  <a:cubicBezTo>
                    <a:pt x="160" y="320"/>
                    <a:pt x="189" y="197"/>
                    <a:pt x="222" y="74"/>
                  </a:cubicBezTo>
                  <a:cubicBezTo>
                    <a:pt x="232" y="29"/>
                    <a:pt x="195" y="0"/>
                    <a:pt x="160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32"/>
            <p:cNvSpPr/>
            <p:nvPr/>
          </p:nvSpPr>
          <p:spPr>
            <a:xfrm>
              <a:off x="3110621" y="3156583"/>
              <a:ext cx="12725" cy="21334"/>
            </a:xfrm>
            <a:custGeom>
              <a:avLst/>
              <a:gdLst/>
              <a:ahLst/>
              <a:cxnLst/>
              <a:rect l="l" t="t" r="r" b="b"/>
              <a:pathLst>
                <a:path w="340" h="570" extrusionOk="0">
                  <a:moveTo>
                    <a:pt x="265" y="1"/>
                  </a:moveTo>
                  <a:cubicBezTo>
                    <a:pt x="242" y="1"/>
                    <a:pt x="220" y="14"/>
                    <a:pt x="213" y="44"/>
                  </a:cubicBezTo>
                  <a:cubicBezTo>
                    <a:pt x="177" y="200"/>
                    <a:pt x="117" y="345"/>
                    <a:pt x="28" y="481"/>
                  </a:cubicBezTo>
                  <a:cubicBezTo>
                    <a:pt x="1" y="527"/>
                    <a:pt x="41" y="570"/>
                    <a:pt x="83" y="570"/>
                  </a:cubicBezTo>
                  <a:cubicBezTo>
                    <a:pt x="102" y="570"/>
                    <a:pt x="121" y="561"/>
                    <a:pt x="134" y="541"/>
                  </a:cubicBezTo>
                  <a:cubicBezTo>
                    <a:pt x="227" y="399"/>
                    <a:pt x="293" y="243"/>
                    <a:pt x="329" y="77"/>
                  </a:cubicBezTo>
                  <a:cubicBezTo>
                    <a:pt x="340" y="31"/>
                    <a:pt x="301" y="1"/>
                    <a:pt x="265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32"/>
            <p:cNvSpPr/>
            <p:nvPr/>
          </p:nvSpPr>
          <p:spPr>
            <a:xfrm>
              <a:off x="2473100" y="3508750"/>
              <a:ext cx="302339" cy="703749"/>
            </a:xfrm>
            <a:custGeom>
              <a:avLst/>
              <a:gdLst/>
              <a:ahLst/>
              <a:cxnLst/>
              <a:rect l="l" t="t" r="r" b="b"/>
              <a:pathLst>
                <a:path w="8078" h="18803" extrusionOk="0">
                  <a:moveTo>
                    <a:pt x="6977" y="0"/>
                  </a:moveTo>
                  <a:lnTo>
                    <a:pt x="6977" y="0"/>
                  </a:lnTo>
                  <a:cubicBezTo>
                    <a:pt x="6977" y="1"/>
                    <a:pt x="0" y="3037"/>
                    <a:pt x="603" y="10759"/>
                  </a:cubicBezTo>
                  <a:cubicBezTo>
                    <a:pt x="1206" y="18485"/>
                    <a:pt x="7703" y="18803"/>
                    <a:pt x="7703" y="18803"/>
                  </a:cubicBezTo>
                  <a:lnTo>
                    <a:pt x="8077" y="13776"/>
                  </a:lnTo>
                  <a:cubicBezTo>
                    <a:pt x="8077" y="13776"/>
                    <a:pt x="6517" y="11799"/>
                    <a:pt x="6945" y="9402"/>
                  </a:cubicBezTo>
                  <a:cubicBezTo>
                    <a:pt x="7368" y="7004"/>
                    <a:pt x="6977" y="1"/>
                    <a:pt x="6977" y="0"/>
                  </a:cubicBezTo>
                  <a:close/>
                </a:path>
              </a:pathLst>
            </a:custGeom>
            <a:solidFill>
              <a:srgbClr val="ED47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32"/>
            <p:cNvSpPr/>
            <p:nvPr/>
          </p:nvSpPr>
          <p:spPr>
            <a:xfrm>
              <a:off x="3204604" y="3500403"/>
              <a:ext cx="342424" cy="712807"/>
            </a:xfrm>
            <a:custGeom>
              <a:avLst/>
              <a:gdLst/>
              <a:ahLst/>
              <a:cxnLst/>
              <a:rect l="l" t="t" r="r" b="b"/>
              <a:pathLst>
                <a:path w="9149" h="19045" extrusionOk="0">
                  <a:moveTo>
                    <a:pt x="1501" y="1"/>
                  </a:moveTo>
                  <a:lnTo>
                    <a:pt x="1501" y="1"/>
                  </a:lnTo>
                  <a:cubicBezTo>
                    <a:pt x="1" y="2094"/>
                    <a:pt x="2848" y="5846"/>
                    <a:pt x="3663" y="8290"/>
                  </a:cubicBezTo>
                  <a:cubicBezTo>
                    <a:pt x="4478" y="10737"/>
                    <a:pt x="2494" y="13250"/>
                    <a:pt x="2494" y="13250"/>
                  </a:cubicBezTo>
                  <a:lnTo>
                    <a:pt x="1991" y="19026"/>
                  </a:lnTo>
                  <a:cubicBezTo>
                    <a:pt x="2153" y="19038"/>
                    <a:pt x="2314" y="19044"/>
                    <a:pt x="2474" y="19044"/>
                  </a:cubicBezTo>
                  <a:cubicBezTo>
                    <a:pt x="6057" y="19044"/>
                    <a:pt x="9149" y="15976"/>
                    <a:pt x="8233" y="8787"/>
                  </a:cubicBezTo>
                  <a:cubicBezTo>
                    <a:pt x="7276" y="1277"/>
                    <a:pt x="1501" y="1"/>
                    <a:pt x="1501" y="1"/>
                  </a:cubicBezTo>
                  <a:close/>
                </a:path>
              </a:pathLst>
            </a:custGeom>
            <a:solidFill>
              <a:srgbClr val="ED47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32"/>
            <p:cNvSpPr/>
            <p:nvPr/>
          </p:nvSpPr>
          <p:spPr>
            <a:xfrm>
              <a:off x="2512512" y="3468289"/>
              <a:ext cx="937147" cy="885385"/>
            </a:xfrm>
            <a:custGeom>
              <a:avLst/>
              <a:gdLst/>
              <a:ahLst/>
              <a:cxnLst/>
              <a:rect l="l" t="t" r="r" b="b"/>
              <a:pathLst>
                <a:path w="25039" h="23656" extrusionOk="0">
                  <a:moveTo>
                    <a:pt x="11981" y="1"/>
                  </a:moveTo>
                  <a:cubicBezTo>
                    <a:pt x="9535" y="1"/>
                    <a:pt x="7064" y="354"/>
                    <a:pt x="5239" y="1439"/>
                  </a:cubicBezTo>
                  <a:cubicBezTo>
                    <a:pt x="0" y="4555"/>
                    <a:pt x="2551" y="17410"/>
                    <a:pt x="2551" y="17410"/>
                  </a:cubicBezTo>
                  <a:cubicBezTo>
                    <a:pt x="2551" y="17410"/>
                    <a:pt x="2977" y="23656"/>
                    <a:pt x="14008" y="23656"/>
                  </a:cubicBezTo>
                  <a:cubicBezTo>
                    <a:pt x="25038" y="23656"/>
                    <a:pt x="24883" y="14549"/>
                    <a:pt x="24883" y="14549"/>
                  </a:cubicBezTo>
                  <a:lnTo>
                    <a:pt x="21052" y="1240"/>
                  </a:lnTo>
                  <a:cubicBezTo>
                    <a:pt x="21052" y="1240"/>
                    <a:pt x="16560" y="1"/>
                    <a:pt x="11981" y="1"/>
                  </a:cubicBezTo>
                  <a:close/>
                </a:path>
              </a:pathLst>
            </a:custGeom>
            <a:solidFill>
              <a:srgbClr val="ED47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32"/>
            <p:cNvSpPr/>
            <p:nvPr/>
          </p:nvSpPr>
          <p:spPr>
            <a:xfrm>
              <a:off x="2998111" y="4092786"/>
              <a:ext cx="30803" cy="40871"/>
            </a:xfrm>
            <a:custGeom>
              <a:avLst/>
              <a:gdLst/>
              <a:ahLst/>
              <a:cxnLst/>
              <a:rect l="l" t="t" r="r" b="b"/>
              <a:pathLst>
                <a:path w="823" h="1092" extrusionOk="0">
                  <a:moveTo>
                    <a:pt x="409" y="1"/>
                  </a:moveTo>
                  <a:cubicBezTo>
                    <a:pt x="396" y="1"/>
                    <a:pt x="382" y="2"/>
                    <a:pt x="369" y="3"/>
                  </a:cubicBezTo>
                  <a:cubicBezTo>
                    <a:pt x="289" y="9"/>
                    <a:pt x="233" y="46"/>
                    <a:pt x="187" y="96"/>
                  </a:cubicBezTo>
                  <a:cubicBezTo>
                    <a:pt x="130" y="125"/>
                    <a:pt x="80" y="176"/>
                    <a:pt x="74" y="241"/>
                  </a:cubicBezTo>
                  <a:cubicBezTo>
                    <a:pt x="44" y="431"/>
                    <a:pt x="1" y="672"/>
                    <a:pt x="60" y="861"/>
                  </a:cubicBezTo>
                  <a:cubicBezTo>
                    <a:pt x="80" y="927"/>
                    <a:pt x="123" y="977"/>
                    <a:pt x="173" y="1013"/>
                  </a:cubicBezTo>
                  <a:cubicBezTo>
                    <a:pt x="236" y="1067"/>
                    <a:pt x="307" y="1091"/>
                    <a:pt x="378" y="1091"/>
                  </a:cubicBezTo>
                  <a:cubicBezTo>
                    <a:pt x="502" y="1091"/>
                    <a:pt x="626" y="1017"/>
                    <a:pt x="699" y="904"/>
                  </a:cubicBezTo>
                  <a:cubicBezTo>
                    <a:pt x="803" y="738"/>
                    <a:pt x="822" y="516"/>
                    <a:pt x="749" y="338"/>
                  </a:cubicBezTo>
                  <a:cubicBezTo>
                    <a:pt x="739" y="311"/>
                    <a:pt x="723" y="284"/>
                    <a:pt x="706" y="265"/>
                  </a:cubicBezTo>
                  <a:cubicBezTo>
                    <a:pt x="667" y="114"/>
                    <a:pt x="572" y="1"/>
                    <a:pt x="409" y="1"/>
                  </a:cubicBezTo>
                  <a:close/>
                </a:path>
              </a:pathLst>
            </a:custGeom>
            <a:solidFill>
              <a:srgbClr val="F2E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32"/>
            <p:cNvSpPr/>
            <p:nvPr/>
          </p:nvSpPr>
          <p:spPr>
            <a:xfrm>
              <a:off x="2981268" y="4191411"/>
              <a:ext cx="35481" cy="43079"/>
            </a:xfrm>
            <a:custGeom>
              <a:avLst/>
              <a:gdLst/>
              <a:ahLst/>
              <a:cxnLst/>
              <a:rect l="l" t="t" r="r" b="b"/>
              <a:pathLst>
                <a:path w="948" h="1151" extrusionOk="0">
                  <a:moveTo>
                    <a:pt x="476" y="1"/>
                  </a:moveTo>
                  <a:cubicBezTo>
                    <a:pt x="366" y="1"/>
                    <a:pt x="256" y="61"/>
                    <a:pt x="189" y="173"/>
                  </a:cubicBezTo>
                  <a:cubicBezTo>
                    <a:pt x="166" y="216"/>
                    <a:pt x="146" y="259"/>
                    <a:pt x="126" y="305"/>
                  </a:cubicBezTo>
                  <a:cubicBezTo>
                    <a:pt x="116" y="325"/>
                    <a:pt x="103" y="345"/>
                    <a:pt x="96" y="368"/>
                  </a:cubicBezTo>
                  <a:cubicBezTo>
                    <a:pt x="87" y="398"/>
                    <a:pt x="80" y="428"/>
                    <a:pt x="73" y="458"/>
                  </a:cubicBezTo>
                  <a:cubicBezTo>
                    <a:pt x="41" y="573"/>
                    <a:pt x="21" y="697"/>
                    <a:pt x="7" y="816"/>
                  </a:cubicBezTo>
                  <a:cubicBezTo>
                    <a:pt x="1" y="879"/>
                    <a:pt x="30" y="941"/>
                    <a:pt x="76" y="984"/>
                  </a:cubicBezTo>
                  <a:cubicBezTo>
                    <a:pt x="108" y="1088"/>
                    <a:pt x="212" y="1151"/>
                    <a:pt x="314" y="1151"/>
                  </a:cubicBezTo>
                  <a:cubicBezTo>
                    <a:pt x="355" y="1151"/>
                    <a:pt x="395" y="1141"/>
                    <a:pt x="431" y="1120"/>
                  </a:cubicBezTo>
                  <a:cubicBezTo>
                    <a:pt x="736" y="938"/>
                    <a:pt x="947" y="478"/>
                    <a:pt x="736" y="150"/>
                  </a:cubicBezTo>
                  <a:cubicBezTo>
                    <a:pt x="670" y="48"/>
                    <a:pt x="573" y="1"/>
                    <a:pt x="476" y="1"/>
                  </a:cubicBezTo>
                  <a:close/>
                </a:path>
              </a:pathLst>
            </a:custGeom>
            <a:solidFill>
              <a:srgbClr val="F2E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32"/>
            <p:cNvSpPr/>
            <p:nvPr/>
          </p:nvSpPr>
          <p:spPr>
            <a:xfrm>
              <a:off x="2711820" y="3765548"/>
              <a:ext cx="92521" cy="246872"/>
            </a:xfrm>
            <a:custGeom>
              <a:avLst/>
              <a:gdLst/>
              <a:ahLst/>
              <a:cxnLst/>
              <a:rect l="l" t="t" r="r" b="b"/>
              <a:pathLst>
                <a:path w="2472" h="6596" extrusionOk="0">
                  <a:moveTo>
                    <a:pt x="532" y="0"/>
                  </a:moveTo>
                  <a:cubicBezTo>
                    <a:pt x="509" y="0"/>
                    <a:pt x="487" y="13"/>
                    <a:pt x="480" y="44"/>
                  </a:cubicBezTo>
                  <a:cubicBezTo>
                    <a:pt x="0" y="2405"/>
                    <a:pt x="689" y="4826"/>
                    <a:pt x="2345" y="6577"/>
                  </a:cubicBezTo>
                  <a:cubicBezTo>
                    <a:pt x="2357" y="6590"/>
                    <a:pt x="2371" y="6596"/>
                    <a:pt x="2384" y="6596"/>
                  </a:cubicBezTo>
                  <a:cubicBezTo>
                    <a:pt x="2430" y="6596"/>
                    <a:pt x="2472" y="6534"/>
                    <a:pt x="2431" y="6491"/>
                  </a:cubicBezTo>
                  <a:cubicBezTo>
                    <a:pt x="808" y="4772"/>
                    <a:pt x="126" y="2394"/>
                    <a:pt x="599" y="77"/>
                  </a:cubicBezTo>
                  <a:cubicBezTo>
                    <a:pt x="608" y="31"/>
                    <a:pt x="568" y="0"/>
                    <a:pt x="532" y="0"/>
                  </a:cubicBezTo>
                  <a:close/>
                </a:path>
              </a:pathLst>
            </a:custGeom>
            <a:solidFill>
              <a:srgbClr val="A139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32"/>
            <p:cNvSpPr/>
            <p:nvPr/>
          </p:nvSpPr>
          <p:spPr>
            <a:xfrm>
              <a:off x="3280173" y="3745561"/>
              <a:ext cx="66509" cy="264088"/>
            </a:xfrm>
            <a:custGeom>
              <a:avLst/>
              <a:gdLst/>
              <a:ahLst/>
              <a:cxnLst/>
              <a:rect l="l" t="t" r="r" b="b"/>
              <a:pathLst>
                <a:path w="1777" h="7056" extrusionOk="0">
                  <a:moveTo>
                    <a:pt x="822" y="1"/>
                  </a:moveTo>
                  <a:cubicBezTo>
                    <a:pt x="786" y="1"/>
                    <a:pt x="750" y="30"/>
                    <a:pt x="763" y="74"/>
                  </a:cubicBezTo>
                  <a:cubicBezTo>
                    <a:pt x="1462" y="2312"/>
                    <a:pt x="1661" y="5048"/>
                    <a:pt x="38" y="6949"/>
                  </a:cubicBezTo>
                  <a:cubicBezTo>
                    <a:pt x="0" y="6994"/>
                    <a:pt x="41" y="7055"/>
                    <a:pt x="85" y="7055"/>
                  </a:cubicBezTo>
                  <a:cubicBezTo>
                    <a:pt x="99" y="7055"/>
                    <a:pt x="113" y="7049"/>
                    <a:pt x="124" y="7035"/>
                  </a:cubicBezTo>
                  <a:cubicBezTo>
                    <a:pt x="1777" y="5101"/>
                    <a:pt x="1592" y="2329"/>
                    <a:pt x="879" y="44"/>
                  </a:cubicBezTo>
                  <a:cubicBezTo>
                    <a:pt x="870" y="14"/>
                    <a:pt x="846" y="1"/>
                    <a:pt x="822" y="1"/>
                  </a:cubicBezTo>
                  <a:close/>
                </a:path>
              </a:pathLst>
            </a:custGeom>
            <a:solidFill>
              <a:srgbClr val="A139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32"/>
            <p:cNvSpPr/>
            <p:nvPr/>
          </p:nvSpPr>
          <p:spPr>
            <a:xfrm>
              <a:off x="2987968" y="3948424"/>
              <a:ext cx="74406" cy="399052"/>
            </a:xfrm>
            <a:custGeom>
              <a:avLst/>
              <a:gdLst/>
              <a:ahLst/>
              <a:cxnLst/>
              <a:rect l="l" t="t" r="r" b="b"/>
              <a:pathLst>
                <a:path w="1988" h="10662" extrusionOk="0">
                  <a:moveTo>
                    <a:pt x="1063" y="1"/>
                  </a:moveTo>
                  <a:cubicBezTo>
                    <a:pt x="1028" y="1"/>
                    <a:pt x="990" y="30"/>
                    <a:pt x="1000" y="75"/>
                  </a:cubicBezTo>
                  <a:cubicBezTo>
                    <a:pt x="1861" y="3592"/>
                    <a:pt x="1520" y="7274"/>
                    <a:pt x="24" y="10569"/>
                  </a:cubicBezTo>
                  <a:cubicBezTo>
                    <a:pt x="1" y="10617"/>
                    <a:pt x="43" y="10661"/>
                    <a:pt x="83" y="10661"/>
                  </a:cubicBezTo>
                  <a:cubicBezTo>
                    <a:pt x="101" y="10661"/>
                    <a:pt x="119" y="10652"/>
                    <a:pt x="129" y="10629"/>
                  </a:cubicBezTo>
                  <a:cubicBezTo>
                    <a:pt x="1639" y="7304"/>
                    <a:pt x="1988" y="3592"/>
                    <a:pt x="1120" y="45"/>
                  </a:cubicBezTo>
                  <a:cubicBezTo>
                    <a:pt x="1112" y="14"/>
                    <a:pt x="1088" y="1"/>
                    <a:pt x="1063" y="1"/>
                  </a:cubicBezTo>
                  <a:close/>
                </a:path>
              </a:pathLst>
            </a:custGeom>
            <a:solidFill>
              <a:srgbClr val="A139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32"/>
            <p:cNvSpPr/>
            <p:nvPr/>
          </p:nvSpPr>
          <p:spPr>
            <a:xfrm>
              <a:off x="2621617" y="4161356"/>
              <a:ext cx="91473" cy="43229"/>
            </a:xfrm>
            <a:custGeom>
              <a:avLst/>
              <a:gdLst/>
              <a:ahLst/>
              <a:cxnLst/>
              <a:rect l="l" t="t" r="r" b="b"/>
              <a:pathLst>
                <a:path w="2444" h="1155" extrusionOk="0">
                  <a:moveTo>
                    <a:pt x="89" y="1"/>
                  </a:moveTo>
                  <a:cubicBezTo>
                    <a:pt x="36" y="1"/>
                    <a:pt x="0" y="81"/>
                    <a:pt x="59" y="112"/>
                  </a:cubicBezTo>
                  <a:cubicBezTo>
                    <a:pt x="791" y="526"/>
                    <a:pt x="1553" y="873"/>
                    <a:pt x="2344" y="1151"/>
                  </a:cubicBezTo>
                  <a:cubicBezTo>
                    <a:pt x="2351" y="1153"/>
                    <a:pt x="2357" y="1154"/>
                    <a:pt x="2363" y="1154"/>
                  </a:cubicBezTo>
                  <a:cubicBezTo>
                    <a:pt x="2425" y="1154"/>
                    <a:pt x="2443" y="1056"/>
                    <a:pt x="2378" y="1032"/>
                  </a:cubicBezTo>
                  <a:cubicBezTo>
                    <a:pt x="1592" y="757"/>
                    <a:pt x="844" y="416"/>
                    <a:pt x="119" y="9"/>
                  </a:cubicBezTo>
                  <a:cubicBezTo>
                    <a:pt x="109" y="3"/>
                    <a:pt x="99" y="1"/>
                    <a:pt x="89" y="1"/>
                  </a:cubicBezTo>
                  <a:close/>
                </a:path>
              </a:pathLst>
            </a:custGeom>
            <a:solidFill>
              <a:srgbClr val="A139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32"/>
            <p:cNvSpPr/>
            <p:nvPr/>
          </p:nvSpPr>
          <p:spPr>
            <a:xfrm>
              <a:off x="2611548" y="3730589"/>
              <a:ext cx="4491" cy="20810"/>
            </a:xfrm>
            <a:custGeom>
              <a:avLst/>
              <a:gdLst/>
              <a:ahLst/>
              <a:cxnLst/>
              <a:rect l="l" t="t" r="r" b="b"/>
              <a:pathLst>
                <a:path w="120" h="556" extrusionOk="0">
                  <a:moveTo>
                    <a:pt x="60" y="1"/>
                  </a:moveTo>
                  <a:cubicBezTo>
                    <a:pt x="30" y="1"/>
                    <a:pt x="0" y="21"/>
                    <a:pt x="0" y="60"/>
                  </a:cubicBezTo>
                  <a:lnTo>
                    <a:pt x="0" y="497"/>
                  </a:lnTo>
                  <a:cubicBezTo>
                    <a:pt x="0" y="536"/>
                    <a:pt x="30" y="556"/>
                    <a:pt x="61" y="556"/>
                  </a:cubicBezTo>
                  <a:cubicBezTo>
                    <a:pt x="90" y="556"/>
                    <a:pt x="119" y="537"/>
                    <a:pt x="119" y="497"/>
                  </a:cubicBezTo>
                  <a:lnTo>
                    <a:pt x="119" y="60"/>
                  </a:lnTo>
                  <a:cubicBezTo>
                    <a:pt x="119" y="21"/>
                    <a:pt x="89" y="1"/>
                    <a:pt x="60" y="1"/>
                  </a:cubicBezTo>
                  <a:close/>
                </a:path>
              </a:pathLst>
            </a:custGeom>
            <a:solidFill>
              <a:srgbClr val="A139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32"/>
            <p:cNvSpPr/>
            <p:nvPr/>
          </p:nvSpPr>
          <p:spPr>
            <a:xfrm>
              <a:off x="2626557" y="3731600"/>
              <a:ext cx="6250" cy="20847"/>
            </a:xfrm>
            <a:custGeom>
              <a:avLst/>
              <a:gdLst/>
              <a:ahLst/>
              <a:cxnLst/>
              <a:rect l="l" t="t" r="r" b="b"/>
              <a:pathLst>
                <a:path w="167" h="557" extrusionOk="0">
                  <a:moveTo>
                    <a:pt x="92" y="0"/>
                  </a:moveTo>
                  <a:cubicBezTo>
                    <a:pt x="68" y="0"/>
                    <a:pt x="46" y="13"/>
                    <a:pt x="40" y="43"/>
                  </a:cubicBezTo>
                  <a:cubicBezTo>
                    <a:pt x="10" y="195"/>
                    <a:pt x="0" y="345"/>
                    <a:pt x="10" y="497"/>
                  </a:cubicBezTo>
                  <a:cubicBezTo>
                    <a:pt x="11" y="536"/>
                    <a:pt x="43" y="556"/>
                    <a:pt x="73" y="556"/>
                  </a:cubicBezTo>
                  <a:cubicBezTo>
                    <a:pt x="103" y="556"/>
                    <a:pt x="132" y="536"/>
                    <a:pt x="129" y="497"/>
                  </a:cubicBezTo>
                  <a:cubicBezTo>
                    <a:pt x="123" y="354"/>
                    <a:pt x="129" y="215"/>
                    <a:pt x="159" y="76"/>
                  </a:cubicBezTo>
                  <a:cubicBezTo>
                    <a:pt x="167" y="30"/>
                    <a:pt x="128" y="0"/>
                    <a:pt x="92" y="0"/>
                  </a:cubicBezTo>
                  <a:close/>
                </a:path>
              </a:pathLst>
            </a:custGeom>
            <a:solidFill>
              <a:srgbClr val="A139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32"/>
            <p:cNvSpPr/>
            <p:nvPr/>
          </p:nvSpPr>
          <p:spPr>
            <a:xfrm>
              <a:off x="2634979" y="3699973"/>
              <a:ext cx="4604" cy="25862"/>
            </a:xfrm>
            <a:custGeom>
              <a:avLst/>
              <a:gdLst/>
              <a:ahLst/>
              <a:cxnLst/>
              <a:rect l="l" t="t" r="r" b="b"/>
              <a:pathLst>
                <a:path w="123" h="691" extrusionOk="0">
                  <a:moveTo>
                    <a:pt x="61" y="0"/>
                  </a:moveTo>
                  <a:cubicBezTo>
                    <a:pt x="31" y="0"/>
                    <a:pt x="0" y="19"/>
                    <a:pt x="0" y="57"/>
                  </a:cubicBezTo>
                  <a:lnTo>
                    <a:pt x="0" y="634"/>
                  </a:lnTo>
                  <a:cubicBezTo>
                    <a:pt x="0" y="671"/>
                    <a:pt x="31" y="690"/>
                    <a:pt x="61" y="690"/>
                  </a:cubicBezTo>
                  <a:cubicBezTo>
                    <a:pt x="92" y="690"/>
                    <a:pt x="123" y="671"/>
                    <a:pt x="123" y="634"/>
                  </a:cubicBezTo>
                  <a:lnTo>
                    <a:pt x="123" y="57"/>
                  </a:lnTo>
                  <a:cubicBezTo>
                    <a:pt x="123" y="19"/>
                    <a:pt x="92" y="0"/>
                    <a:pt x="61" y="0"/>
                  </a:cubicBezTo>
                  <a:close/>
                </a:path>
              </a:pathLst>
            </a:custGeom>
            <a:solidFill>
              <a:srgbClr val="A139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32"/>
            <p:cNvSpPr/>
            <p:nvPr/>
          </p:nvSpPr>
          <p:spPr>
            <a:xfrm>
              <a:off x="2657511" y="3865669"/>
              <a:ext cx="4641" cy="16655"/>
            </a:xfrm>
            <a:custGeom>
              <a:avLst/>
              <a:gdLst/>
              <a:ahLst/>
              <a:cxnLst/>
              <a:rect l="l" t="t" r="r" b="b"/>
              <a:pathLst>
                <a:path w="124" h="445" extrusionOk="0">
                  <a:moveTo>
                    <a:pt x="62" y="1"/>
                  </a:moveTo>
                  <a:cubicBezTo>
                    <a:pt x="31" y="1"/>
                    <a:pt x="1" y="19"/>
                    <a:pt x="1" y="57"/>
                  </a:cubicBezTo>
                  <a:lnTo>
                    <a:pt x="1" y="385"/>
                  </a:lnTo>
                  <a:cubicBezTo>
                    <a:pt x="1" y="425"/>
                    <a:pt x="31" y="445"/>
                    <a:pt x="62" y="445"/>
                  </a:cubicBezTo>
                  <a:cubicBezTo>
                    <a:pt x="93" y="445"/>
                    <a:pt x="123" y="425"/>
                    <a:pt x="123" y="385"/>
                  </a:cubicBezTo>
                  <a:lnTo>
                    <a:pt x="123" y="57"/>
                  </a:lnTo>
                  <a:cubicBezTo>
                    <a:pt x="123" y="19"/>
                    <a:pt x="93" y="1"/>
                    <a:pt x="62" y="1"/>
                  </a:cubicBezTo>
                  <a:close/>
                </a:path>
              </a:pathLst>
            </a:custGeom>
            <a:solidFill>
              <a:srgbClr val="A139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32"/>
            <p:cNvSpPr/>
            <p:nvPr/>
          </p:nvSpPr>
          <p:spPr>
            <a:xfrm>
              <a:off x="2672894" y="3854366"/>
              <a:ext cx="4604" cy="20772"/>
            </a:xfrm>
            <a:custGeom>
              <a:avLst/>
              <a:gdLst/>
              <a:ahLst/>
              <a:cxnLst/>
              <a:rect l="l" t="t" r="r" b="b"/>
              <a:pathLst>
                <a:path w="123" h="555" extrusionOk="0">
                  <a:moveTo>
                    <a:pt x="62" y="1"/>
                  </a:moveTo>
                  <a:cubicBezTo>
                    <a:pt x="31" y="1"/>
                    <a:pt x="1" y="20"/>
                    <a:pt x="1" y="58"/>
                  </a:cubicBezTo>
                  <a:lnTo>
                    <a:pt x="1" y="495"/>
                  </a:lnTo>
                  <a:cubicBezTo>
                    <a:pt x="1" y="535"/>
                    <a:pt x="31" y="555"/>
                    <a:pt x="62" y="555"/>
                  </a:cubicBezTo>
                  <a:cubicBezTo>
                    <a:pt x="92" y="555"/>
                    <a:pt x="123" y="535"/>
                    <a:pt x="123" y="495"/>
                  </a:cubicBezTo>
                  <a:lnTo>
                    <a:pt x="123" y="58"/>
                  </a:lnTo>
                  <a:cubicBezTo>
                    <a:pt x="123" y="20"/>
                    <a:pt x="92" y="1"/>
                    <a:pt x="62" y="1"/>
                  </a:cubicBezTo>
                  <a:close/>
                </a:path>
              </a:pathLst>
            </a:custGeom>
            <a:solidFill>
              <a:srgbClr val="A139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32"/>
            <p:cNvSpPr/>
            <p:nvPr/>
          </p:nvSpPr>
          <p:spPr>
            <a:xfrm>
              <a:off x="2606308" y="4009844"/>
              <a:ext cx="4678" cy="27958"/>
            </a:xfrm>
            <a:custGeom>
              <a:avLst/>
              <a:gdLst/>
              <a:ahLst/>
              <a:cxnLst/>
              <a:rect l="l" t="t" r="r" b="b"/>
              <a:pathLst>
                <a:path w="125" h="747" extrusionOk="0">
                  <a:moveTo>
                    <a:pt x="63" y="0"/>
                  </a:moveTo>
                  <a:cubicBezTo>
                    <a:pt x="32" y="0"/>
                    <a:pt x="1" y="20"/>
                    <a:pt x="1" y="60"/>
                  </a:cubicBezTo>
                  <a:lnTo>
                    <a:pt x="1" y="689"/>
                  </a:lnTo>
                  <a:cubicBezTo>
                    <a:pt x="1" y="727"/>
                    <a:pt x="32" y="746"/>
                    <a:pt x="63" y="746"/>
                  </a:cubicBezTo>
                  <a:cubicBezTo>
                    <a:pt x="93" y="746"/>
                    <a:pt x="124" y="727"/>
                    <a:pt x="124" y="689"/>
                  </a:cubicBezTo>
                  <a:lnTo>
                    <a:pt x="124" y="60"/>
                  </a:lnTo>
                  <a:cubicBezTo>
                    <a:pt x="124" y="20"/>
                    <a:pt x="93" y="0"/>
                    <a:pt x="63" y="0"/>
                  </a:cubicBezTo>
                  <a:close/>
                </a:path>
              </a:pathLst>
            </a:custGeom>
            <a:solidFill>
              <a:srgbClr val="A139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32"/>
            <p:cNvSpPr/>
            <p:nvPr/>
          </p:nvSpPr>
          <p:spPr>
            <a:xfrm>
              <a:off x="2625360" y="4013924"/>
              <a:ext cx="7036" cy="18901"/>
            </a:xfrm>
            <a:custGeom>
              <a:avLst/>
              <a:gdLst/>
              <a:ahLst/>
              <a:cxnLst/>
              <a:rect l="l" t="t" r="r" b="b"/>
              <a:pathLst>
                <a:path w="188" h="505" extrusionOk="0">
                  <a:moveTo>
                    <a:pt x="77" y="1"/>
                  </a:moveTo>
                  <a:cubicBezTo>
                    <a:pt x="41" y="1"/>
                    <a:pt x="1" y="31"/>
                    <a:pt x="9" y="77"/>
                  </a:cubicBezTo>
                  <a:cubicBezTo>
                    <a:pt x="25" y="206"/>
                    <a:pt x="45" y="332"/>
                    <a:pt x="62" y="461"/>
                  </a:cubicBezTo>
                  <a:cubicBezTo>
                    <a:pt x="67" y="491"/>
                    <a:pt x="88" y="504"/>
                    <a:pt x="112" y="504"/>
                  </a:cubicBezTo>
                  <a:cubicBezTo>
                    <a:pt x="147" y="504"/>
                    <a:pt x="187" y="474"/>
                    <a:pt x="181" y="428"/>
                  </a:cubicBezTo>
                  <a:cubicBezTo>
                    <a:pt x="161" y="299"/>
                    <a:pt x="144" y="173"/>
                    <a:pt x="125" y="44"/>
                  </a:cubicBezTo>
                  <a:cubicBezTo>
                    <a:pt x="121" y="14"/>
                    <a:pt x="100" y="1"/>
                    <a:pt x="77" y="1"/>
                  </a:cubicBezTo>
                  <a:close/>
                </a:path>
              </a:pathLst>
            </a:custGeom>
            <a:solidFill>
              <a:srgbClr val="A139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32"/>
            <p:cNvSpPr/>
            <p:nvPr/>
          </p:nvSpPr>
          <p:spPr>
            <a:xfrm>
              <a:off x="2636102" y="3976084"/>
              <a:ext cx="5951" cy="29006"/>
            </a:xfrm>
            <a:custGeom>
              <a:avLst/>
              <a:gdLst/>
              <a:ahLst/>
              <a:cxnLst/>
              <a:rect l="l" t="t" r="r" b="b"/>
              <a:pathLst>
                <a:path w="159" h="775" extrusionOk="0">
                  <a:moveTo>
                    <a:pt x="58" y="1"/>
                  </a:moveTo>
                  <a:cubicBezTo>
                    <a:pt x="28" y="1"/>
                    <a:pt x="0" y="20"/>
                    <a:pt x="4" y="58"/>
                  </a:cubicBezTo>
                  <a:cubicBezTo>
                    <a:pt x="30" y="277"/>
                    <a:pt x="36" y="495"/>
                    <a:pt x="24" y="717"/>
                  </a:cubicBezTo>
                  <a:cubicBezTo>
                    <a:pt x="22" y="755"/>
                    <a:pt x="51" y="774"/>
                    <a:pt x="82" y="774"/>
                  </a:cubicBezTo>
                  <a:cubicBezTo>
                    <a:pt x="113" y="774"/>
                    <a:pt x="144" y="755"/>
                    <a:pt x="146" y="717"/>
                  </a:cubicBezTo>
                  <a:cubicBezTo>
                    <a:pt x="159" y="495"/>
                    <a:pt x="152" y="277"/>
                    <a:pt x="126" y="58"/>
                  </a:cubicBezTo>
                  <a:cubicBezTo>
                    <a:pt x="121" y="20"/>
                    <a:pt x="89" y="1"/>
                    <a:pt x="58" y="1"/>
                  </a:cubicBezTo>
                  <a:close/>
                </a:path>
              </a:pathLst>
            </a:custGeom>
            <a:solidFill>
              <a:srgbClr val="A139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32"/>
            <p:cNvSpPr/>
            <p:nvPr/>
          </p:nvSpPr>
          <p:spPr>
            <a:xfrm>
              <a:off x="3107140" y="4183738"/>
              <a:ext cx="8271" cy="22906"/>
            </a:xfrm>
            <a:custGeom>
              <a:avLst/>
              <a:gdLst/>
              <a:ahLst/>
              <a:cxnLst/>
              <a:rect l="l" t="t" r="r" b="b"/>
              <a:pathLst>
                <a:path w="221" h="612" extrusionOk="0">
                  <a:moveTo>
                    <a:pt x="159" y="0"/>
                  </a:moveTo>
                  <a:cubicBezTo>
                    <a:pt x="129" y="0"/>
                    <a:pt x="98" y="20"/>
                    <a:pt x="98" y="60"/>
                  </a:cubicBezTo>
                  <a:cubicBezTo>
                    <a:pt x="95" y="222"/>
                    <a:pt x="68" y="381"/>
                    <a:pt x="16" y="537"/>
                  </a:cubicBezTo>
                  <a:cubicBezTo>
                    <a:pt x="1" y="581"/>
                    <a:pt x="39" y="611"/>
                    <a:pt x="77" y="611"/>
                  </a:cubicBezTo>
                  <a:cubicBezTo>
                    <a:pt x="101" y="611"/>
                    <a:pt x="125" y="599"/>
                    <a:pt x="135" y="570"/>
                  </a:cubicBezTo>
                  <a:cubicBezTo>
                    <a:pt x="187" y="405"/>
                    <a:pt x="217" y="232"/>
                    <a:pt x="221" y="60"/>
                  </a:cubicBezTo>
                  <a:cubicBezTo>
                    <a:pt x="221" y="20"/>
                    <a:pt x="190" y="0"/>
                    <a:pt x="159" y="0"/>
                  </a:cubicBezTo>
                  <a:close/>
                </a:path>
              </a:pathLst>
            </a:custGeom>
            <a:solidFill>
              <a:srgbClr val="A139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32"/>
            <p:cNvSpPr/>
            <p:nvPr/>
          </p:nvSpPr>
          <p:spPr>
            <a:xfrm>
              <a:off x="3124470" y="4188903"/>
              <a:ext cx="7411" cy="17628"/>
            </a:xfrm>
            <a:custGeom>
              <a:avLst/>
              <a:gdLst/>
              <a:ahLst/>
              <a:cxnLst/>
              <a:rect l="l" t="t" r="r" b="b"/>
              <a:pathLst>
                <a:path w="198" h="471" extrusionOk="0">
                  <a:moveTo>
                    <a:pt x="128" y="1"/>
                  </a:moveTo>
                  <a:cubicBezTo>
                    <a:pt x="97" y="1"/>
                    <a:pt x="67" y="20"/>
                    <a:pt x="69" y="58"/>
                  </a:cubicBezTo>
                  <a:cubicBezTo>
                    <a:pt x="75" y="177"/>
                    <a:pt x="59" y="287"/>
                    <a:pt x="16" y="399"/>
                  </a:cubicBezTo>
                  <a:cubicBezTo>
                    <a:pt x="0" y="442"/>
                    <a:pt x="37" y="471"/>
                    <a:pt x="74" y="471"/>
                  </a:cubicBezTo>
                  <a:cubicBezTo>
                    <a:pt x="99" y="471"/>
                    <a:pt x="125" y="458"/>
                    <a:pt x="135" y="429"/>
                  </a:cubicBezTo>
                  <a:cubicBezTo>
                    <a:pt x="178" y="310"/>
                    <a:pt x="198" y="187"/>
                    <a:pt x="191" y="58"/>
                  </a:cubicBezTo>
                  <a:cubicBezTo>
                    <a:pt x="190" y="20"/>
                    <a:pt x="158" y="1"/>
                    <a:pt x="128" y="1"/>
                  </a:cubicBezTo>
                  <a:close/>
                </a:path>
              </a:pathLst>
            </a:custGeom>
            <a:solidFill>
              <a:srgbClr val="A139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32"/>
            <p:cNvSpPr/>
            <p:nvPr/>
          </p:nvSpPr>
          <p:spPr>
            <a:xfrm>
              <a:off x="2887659" y="4240068"/>
              <a:ext cx="6026" cy="17853"/>
            </a:xfrm>
            <a:custGeom>
              <a:avLst/>
              <a:gdLst/>
              <a:ahLst/>
              <a:cxnLst/>
              <a:rect l="l" t="t" r="r" b="b"/>
              <a:pathLst>
                <a:path w="161" h="477" extrusionOk="0">
                  <a:moveTo>
                    <a:pt x="80" y="0"/>
                  </a:moveTo>
                  <a:cubicBezTo>
                    <a:pt x="50" y="0"/>
                    <a:pt x="21" y="19"/>
                    <a:pt x="25" y="59"/>
                  </a:cubicBezTo>
                  <a:cubicBezTo>
                    <a:pt x="38" y="175"/>
                    <a:pt x="34" y="287"/>
                    <a:pt x="11" y="399"/>
                  </a:cubicBezTo>
                  <a:cubicBezTo>
                    <a:pt x="1" y="446"/>
                    <a:pt x="41" y="476"/>
                    <a:pt x="76" y="476"/>
                  </a:cubicBezTo>
                  <a:cubicBezTo>
                    <a:pt x="100" y="476"/>
                    <a:pt x="122" y="463"/>
                    <a:pt x="127" y="433"/>
                  </a:cubicBezTo>
                  <a:cubicBezTo>
                    <a:pt x="153" y="307"/>
                    <a:pt x="160" y="184"/>
                    <a:pt x="147" y="59"/>
                  </a:cubicBezTo>
                  <a:cubicBezTo>
                    <a:pt x="144" y="20"/>
                    <a:pt x="111" y="0"/>
                    <a:pt x="80" y="0"/>
                  </a:cubicBezTo>
                  <a:close/>
                </a:path>
              </a:pathLst>
            </a:custGeom>
            <a:solidFill>
              <a:srgbClr val="A139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32"/>
            <p:cNvSpPr/>
            <p:nvPr/>
          </p:nvSpPr>
          <p:spPr>
            <a:xfrm>
              <a:off x="2899374" y="4245196"/>
              <a:ext cx="6250" cy="13549"/>
            </a:xfrm>
            <a:custGeom>
              <a:avLst/>
              <a:gdLst/>
              <a:ahLst/>
              <a:cxnLst/>
              <a:rect l="l" t="t" r="r" b="b"/>
              <a:pathLst>
                <a:path w="167" h="362" extrusionOk="0">
                  <a:moveTo>
                    <a:pt x="75" y="1"/>
                  </a:moveTo>
                  <a:cubicBezTo>
                    <a:pt x="38" y="1"/>
                    <a:pt x="1" y="30"/>
                    <a:pt x="13" y="74"/>
                  </a:cubicBezTo>
                  <a:cubicBezTo>
                    <a:pt x="33" y="150"/>
                    <a:pt x="43" y="226"/>
                    <a:pt x="46" y="302"/>
                  </a:cubicBezTo>
                  <a:cubicBezTo>
                    <a:pt x="46" y="342"/>
                    <a:pt x="77" y="362"/>
                    <a:pt x="107" y="362"/>
                  </a:cubicBezTo>
                  <a:cubicBezTo>
                    <a:pt x="137" y="362"/>
                    <a:pt x="167" y="342"/>
                    <a:pt x="165" y="302"/>
                  </a:cubicBezTo>
                  <a:cubicBezTo>
                    <a:pt x="165" y="216"/>
                    <a:pt x="155" y="130"/>
                    <a:pt x="132" y="44"/>
                  </a:cubicBezTo>
                  <a:cubicBezTo>
                    <a:pt x="123" y="14"/>
                    <a:pt x="99" y="1"/>
                    <a:pt x="75" y="1"/>
                  </a:cubicBezTo>
                  <a:close/>
                </a:path>
              </a:pathLst>
            </a:custGeom>
            <a:solidFill>
              <a:srgbClr val="A139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32"/>
            <p:cNvSpPr/>
            <p:nvPr/>
          </p:nvSpPr>
          <p:spPr>
            <a:xfrm>
              <a:off x="2907272" y="4217536"/>
              <a:ext cx="5801" cy="13624"/>
            </a:xfrm>
            <a:custGeom>
              <a:avLst/>
              <a:gdLst/>
              <a:ahLst/>
              <a:cxnLst/>
              <a:rect l="l" t="t" r="r" b="b"/>
              <a:pathLst>
                <a:path w="155" h="364" extrusionOk="0">
                  <a:moveTo>
                    <a:pt x="96" y="1"/>
                  </a:moveTo>
                  <a:cubicBezTo>
                    <a:pt x="66" y="1"/>
                    <a:pt x="34" y="20"/>
                    <a:pt x="31" y="58"/>
                  </a:cubicBezTo>
                  <a:cubicBezTo>
                    <a:pt x="20" y="141"/>
                    <a:pt x="14" y="223"/>
                    <a:pt x="4" y="306"/>
                  </a:cubicBezTo>
                  <a:cubicBezTo>
                    <a:pt x="0" y="344"/>
                    <a:pt x="29" y="363"/>
                    <a:pt x="59" y="363"/>
                  </a:cubicBezTo>
                  <a:cubicBezTo>
                    <a:pt x="89" y="363"/>
                    <a:pt x="121" y="344"/>
                    <a:pt x="126" y="306"/>
                  </a:cubicBezTo>
                  <a:cubicBezTo>
                    <a:pt x="133" y="223"/>
                    <a:pt x="143" y="141"/>
                    <a:pt x="150" y="58"/>
                  </a:cubicBezTo>
                  <a:cubicBezTo>
                    <a:pt x="155" y="20"/>
                    <a:pt x="126" y="1"/>
                    <a:pt x="96" y="1"/>
                  </a:cubicBezTo>
                  <a:close/>
                </a:path>
              </a:pathLst>
            </a:custGeom>
            <a:solidFill>
              <a:srgbClr val="A139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32"/>
            <p:cNvSpPr/>
            <p:nvPr/>
          </p:nvSpPr>
          <p:spPr>
            <a:xfrm>
              <a:off x="3357613" y="3695893"/>
              <a:ext cx="6438" cy="18826"/>
            </a:xfrm>
            <a:custGeom>
              <a:avLst/>
              <a:gdLst/>
              <a:ahLst/>
              <a:cxnLst/>
              <a:rect l="l" t="t" r="r" b="b"/>
              <a:pathLst>
                <a:path w="172" h="503" extrusionOk="0">
                  <a:moveTo>
                    <a:pt x="74" y="0"/>
                  </a:moveTo>
                  <a:cubicBezTo>
                    <a:pt x="38" y="0"/>
                    <a:pt x="0" y="30"/>
                    <a:pt x="12" y="77"/>
                  </a:cubicBezTo>
                  <a:cubicBezTo>
                    <a:pt x="42" y="193"/>
                    <a:pt x="49" y="309"/>
                    <a:pt x="29" y="425"/>
                  </a:cubicBezTo>
                  <a:cubicBezTo>
                    <a:pt x="21" y="472"/>
                    <a:pt x="60" y="503"/>
                    <a:pt x="96" y="503"/>
                  </a:cubicBezTo>
                  <a:cubicBezTo>
                    <a:pt x="120" y="503"/>
                    <a:pt x="143" y="489"/>
                    <a:pt x="148" y="457"/>
                  </a:cubicBezTo>
                  <a:cubicBezTo>
                    <a:pt x="171" y="318"/>
                    <a:pt x="168" y="182"/>
                    <a:pt x="128" y="43"/>
                  </a:cubicBezTo>
                  <a:cubicBezTo>
                    <a:pt x="120" y="13"/>
                    <a:pt x="97" y="0"/>
                    <a:pt x="74" y="0"/>
                  </a:cubicBezTo>
                  <a:close/>
                </a:path>
              </a:pathLst>
            </a:custGeom>
            <a:solidFill>
              <a:srgbClr val="A139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32"/>
            <p:cNvSpPr/>
            <p:nvPr/>
          </p:nvSpPr>
          <p:spPr>
            <a:xfrm>
              <a:off x="3370338" y="3698887"/>
              <a:ext cx="6026" cy="20772"/>
            </a:xfrm>
            <a:custGeom>
              <a:avLst/>
              <a:gdLst/>
              <a:ahLst/>
              <a:cxnLst/>
              <a:rect l="l" t="t" r="r" b="b"/>
              <a:pathLst>
                <a:path w="161" h="555" extrusionOk="0">
                  <a:moveTo>
                    <a:pt x="59" y="1"/>
                  </a:moveTo>
                  <a:cubicBezTo>
                    <a:pt x="29" y="1"/>
                    <a:pt x="0" y="20"/>
                    <a:pt x="4" y="59"/>
                  </a:cubicBezTo>
                  <a:cubicBezTo>
                    <a:pt x="13" y="206"/>
                    <a:pt x="27" y="351"/>
                    <a:pt x="37" y="496"/>
                  </a:cubicBezTo>
                  <a:cubicBezTo>
                    <a:pt x="40" y="535"/>
                    <a:pt x="72" y="555"/>
                    <a:pt x="103" y="555"/>
                  </a:cubicBezTo>
                  <a:cubicBezTo>
                    <a:pt x="133" y="555"/>
                    <a:pt x="161" y="536"/>
                    <a:pt x="159" y="496"/>
                  </a:cubicBezTo>
                  <a:cubicBezTo>
                    <a:pt x="146" y="351"/>
                    <a:pt x="136" y="206"/>
                    <a:pt x="126" y="59"/>
                  </a:cubicBezTo>
                  <a:cubicBezTo>
                    <a:pt x="123" y="21"/>
                    <a:pt x="90" y="1"/>
                    <a:pt x="59" y="1"/>
                  </a:cubicBezTo>
                  <a:close/>
                </a:path>
              </a:pathLst>
            </a:custGeom>
            <a:solidFill>
              <a:srgbClr val="A139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32"/>
            <p:cNvSpPr/>
            <p:nvPr/>
          </p:nvSpPr>
          <p:spPr>
            <a:xfrm>
              <a:off x="3379733" y="3663031"/>
              <a:ext cx="4491" cy="21858"/>
            </a:xfrm>
            <a:custGeom>
              <a:avLst/>
              <a:gdLst/>
              <a:ahLst/>
              <a:cxnLst/>
              <a:rect l="l" t="t" r="r" b="b"/>
              <a:pathLst>
                <a:path w="120" h="584" extrusionOk="0">
                  <a:moveTo>
                    <a:pt x="60" y="1"/>
                  </a:moveTo>
                  <a:cubicBezTo>
                    <a:pt x="30" y="1"/>
                    <a:pt x="1" y="21"/>
                    <a:pt x="1" y="60"/>
                  </a:cubicBezTo>
                  <a:lnTo>
                    <a:pt x="1" y="524"/>
                  </a:lnTo>
                  <a:cubicBezTo>
                    <a:pt x="1" y="564"/>
                    <a:pt x="30" y="583"/>
                    <a:pt x="60" y="583"/>
                  </a:cubicBezTo>
                  <a:cubicBezTo>
                    <a:pt x="90" y="583"/>
                    <a:pt x="120" y="564"/>
                    <a:pt x="120" y="524"/>
                  </a:cubicBezTo>
                  <a:lnTo>
                    <a:pt x="120" y="60"/>
                  </a:lnTo>
                  <a:cubicBezTo>
                    <a:pt x="120" y="21"/>
                    <a:pt x="90" y="1"/>
                    <a:pt x="60" y="1"/>
                  </a:cubicBezTo>
                  <a:close/>
                </a:path>
              </a:pathLst>
            </a:custGeom>
            <a:solidFill>
              <a:srgbClr val="A139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32"/>
            <p:cNvSpPr/>
            <p:nvPr/>
          </p:nvSpPr>
          <p:spPr>
            <a:xfrm>
              <a:off x="2656014" y="4223749"/>
              <a:ext cx="684100" cy="132456"/>
            </a:xfrm>
            <a:custGeom>
              <a:avLst/>
              <a:gdLst/>
              <a:ahLst/>
              <a:cxnLst/>
              <a:rect l="l" t="t" r="r" b="b"/>
              <a:pathLst>
                <a:path w="18278" h="3539" extrusionOk="0">
                  <a:moveTo>
                    <a:pt x="1" y="1"/>
                  </a:moveTo>
                  <a:lnTo>
                    <a:pt x="1" y="1"/>
                  </a:lnTo>
                  <a:cubicBezTo>
                    <a:pt x="1233" y="1488"/>
                    <a:pt x="3541" y="3349"/>
                    <a:pt x="8793" y="3524"/>
                  </a:cubicBezTo>
                  <a:cubicBezTo>
                    <a:pt x="9085" y="3534"/>
                    <a:pt x="9369" y="3538"/>
                    <a:pt x="9644" y="3538"/>
                  </a:cubicBezTo>
                  <a:cubicBezTo>
                    <a:pt x="16373" y="3538"/>
                    <a:pt x="18277" y="770"/>
                    <a:pt x="18277" y="770"/>
                  </a:cubicBezTo>
                  <a:lnTo>
                    <a:pt x="18277" y="770"/>
                  </a:lnTo>
                  <a:cubicBezTo>
                    <a:pt x="18277" y="770"/>
                    <a:pt x="15184" y="2419"/>
                    <a:pt x="9435" y="2640"/>
                  </a:cubicBezTo>
                  <a:cubicBezTo>
                    <a:pt x="9224" y="2648"/>
                    <a:pt x="9015" y="2652"/>
                    <a:pt x="8809" y="2652"/>
                  </a:cubicBezTo>
                  <a:cubicBezTo>
                    <a:pt x="3421" y="2652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69B7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32"/>
            <p:cNvSpPr/>
            <p:nvPr/>
          </p:nvSpPr>
          <p:spPr>
            <a:xfrm>
              <a:off x="2891402" y="4287602"/>
              <a:ext cx="192639" cy="91847"/>
            </a:xfrm>
            <a:custGeom>
              <a:avLst/>
              <a:gdLst/>
              <a:ahLst/>
              <a:cxnLst/>
              <a:rect l="l" t="t" r="r" b="b"/>
              <a:pathLst>
                <a:path w="5147" h="2454" extrusionOk="0">
                  <a:moveTo>
                    <a:pt x="773" y="577"/>
                  </a:moveTo>
                  <a:lnTo>
                    <a:pt x="4111" y="749"/>
                  </a:lnTo>
                  <a:lnTo>
                    <a:pt x="3938" y="1875"/>
                  </a:lnTo>
                  <a:lnTo>
                    <a:pt x="888" y="1752"/>
                  </a:lnTo>
                  <a:lnTo>
                    <a:pt x="773" y="577"/>
                  </a:lnTo>
                  <a:close/>
                  <a:moveTo>
                    <a:pt x="1" y="1"/>
                  </a:moveTo>
                  <a:lnTo>
                    <a:pt x="196" y="2180"/>
                  </a:lnTo>
                  <a:lnTo>
                    <a:pt x="4802" y="2454"/>
                  </a:lnTo>
                  <a:lnTo>
                    <a:pt x="5147" y="30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2E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32"/>
            <p:cNvSpPr/>
            <p:nvPr/>
          </p:nvSpPr>
          <p:spPr>
            <a:xfrm>
              <a:off x="2666718" y="3172303"/>
              <a:ext cx="712657" cy="643790"/>
            </a:xfrm>
            <a:custGeom>
              <a:avLst/>
              <a:gdLst/>
              <a:ahLst/>
              <a:cxnLst/>
              <a:rect l="l" t="t" r="r" b="b"/>
              <a:pathLst>
                <a:path w="19041" h="17201" extrusionOk="0">
                  <a:moveTo>
                    <a:pt x="8482" y="0"/>
                  </a:moveTo>
                  <a:cubicBezTo>
                    <a:pt x="5842" y="0"/>
                    <a:pt x="4427" y="1330"/>
                    <a:pt x="4427" y="1330"/>
                  </a:cubicBezTo>
                  <a:cubicBezTo>
                    <a:pt x="4427" y="1330"/>
                    <a:pt x="2331" y="3015"/>
                    <a:pt x="1371" y="7270"/>
                  </a:cubicBezTo>
                  <a:cubicBezTo>
                    <a:pt x="414" y="11529"/>
                    <a:pt x="0" y="14549"/>
                    <a:pt x="1437" y="14632"/>
                  </a:cubicBezTo>
                  <a:cubicBezTo>
                    <a:pt x="1463" y="14634"/>
                    <a:pt x="1489" y="14634"/>
                    <a:pt x="1514" y="14634"/>
                  </a:cubicBezTo>
                  <a:cubicBezTo>
                    <a:pt x="1789" y="14634"/>
                    <a:pt x="2025" y="14557"/>
                    <a:pt x="2218" y="14426"/>
                  </a:cubicBezTo>
                  <a:cubicBezTo>
                    <a:pt x="2305" y="15851"/>
                    <a:pt x="3338" y="16937"/>
                    <a:pt x="4295" y="16966"/>
                  </a:cubicBezTo>
                  <a:cubicBezTo>
                    <a:pt x="4309" y="16967"/>
                    <a:pt x="4323" y="16967"/>
                    <a:pt x="4337" y="16967"/>
                  </a:cubicBezTo>
                  <a:cubicBezTo>
                    <a:pt x="5026" y="16967"/>
                    <a:pt x="5107" y="16408"/>
                    <a:pt x="5338" y="15963"/>
                  </a:cubicBezTo>
                  <a:cubicBezTo>
                    <a:pt x="5746" y="16509"/>
                    <a:pt x="6451" y="17000"/>
                    <a:pt x="7471" y="17000"/>
                  </a:cubicBezTo>
                  <a:cubicBezTo>
                    <a:pt x="8348" y="17000"/>
                    <a:pt x="8921" y="16629"/>
                    <a:pt x="9255" y="16175"/>
                  </a:cubicBezTo>
                  <a:cubicBezTo>
                    <a:pt x="9504" y="16708"/>
                    <a:pt x="9915" y="17171"/>
                    <a:pt x="10431" y="17198"/>
                  </a:cubicBezTo>
                  <a:cubicBezTo>
                    <a:pt x="10444" y="17199"/>
                    <a:pt x="10457" y="17199"/>
                    <a:pt x="10469" y="17199"/>
                  </a:cubicBezTo>
                  <a:cubicBezTo>
                    <a:pt x="11090" y="17199"/>
                    <a:pt x="11815" y="16579"/>
                    <a:pt x="12266" y="15930"/>
                  </a:cubicBezTo>
                  <a:cubicBezTo>
                    <a:pt x="12619" y="16579"/>
                    <a:pt x="13340" y="17200"/>
                    <a:pt x="14487" y="17200"/>
                  </a:cubicBezTo>
                  <a:cubicBezTo>
                    <a:pt x="14522" y="17200"/>
                    <a:pt x="14558" y="17200"/>
                    <a:pt x="14594" y="17198"/>
                  </a:cubicBezTo>
                  <a:cubicBezTo>
                    <a:pt x="16193" y="17145"/>
                    <a:pt x="16733" y="15169"/>
                    <a:pt x="16617" y="13642"/>
                  </a:cubicBezTo>
                  <a:lnTo>
                    <a:pt x="16617" y="13642"/>
                  </a:lnTo>
                  <a:cubicBezTo>
                    <a:pt x="16717" y="13662"/>
                    <a:pt x="16820" y="13673"/>
                    <a:pt x="16925" y="13673"/>
                  </a:cubicBezTo>
                  <a:cubicBezTo>
                    <a:pt x="17096" y="13673"/>
                    <a:pt x="17274" y="13643"/>
                    <a:pt x="17455" y="13575"/>
                  </a:cubicBezTo>
                  <a:cubicBezTo>
                    <a:pt x="19041" y="12986"/>
                    <a:pt x="16027" y="2306"/>
                    <a:pt x="12017" y="724"/>
                  </a:cubicBezTo>
                  <a:cubicBezTo>
                    <a:pt x="10668" y="193"/>
                    <a:pt x="9486" y="0"/>
                    <a:pt x="8482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32"/>
            <p:cNvSpPr/>
            <p:nvPr/>
          </p:nvSpPr>
          <p:spPr>
            <a:xfrm>
              <a:off x="2787650" y="3182372"/>
              <a:ext cx="417841" cy="292795"/>
            </a:xfrm>
            <a:custGeom>
              <a:avLst/>
              <a:gdLst/>
              <a:ahLst/>
              <a:cxnLst/>
              <a:rect l="l" t="t" r="r" b="b"/>
              <a:pathLst>
                <a:path w="11164" h="7823" extrusionOk="0">
                  <a:moveTo>
                    <a:pt x="5806" y="1"/>
                  </a:moveTo>
                  <a:cubicBezTo>
                    <a:pt x="5174" y="1"/>
                    <a:pt x="4512" y="70"/>
                    <a:pt x="3875" y="223"/>
                  </a:cubicBezTo>
                  <a:cubicBezTo>
                    <a:pt x="3829" y="232"/>
                    <a:pt x="3786" y="243"/>
                    <a:pt x="3743" y="256"/>
                  </a:cubicBezTo>
                  <a:cubicBezTo>
                    <a:pt x="3418" y="339"/>
                    <a:pt x="3103" y="441"/>
                    <a:pt x="2802" y="574"/>
                  </a:cubicBezTo>
                  <a:cubicBezTo>
                    <a:pt x="2756" y="590"/>
                    <a:pt x="2713" y="610"/>
                    <a:pt x="2670" y="630"/>
                  </a:cubicBezTo>
                  <a:cubicBezTo>
                    <a:pt x="2143" y="868"/>
                    <a:pt x="1660" y="1177"/>
                    <a:pt x="1252" y="1574"/>
                  </a:cubicBezTo>
                  <a:cubicBezTo>
                    <a:pt x="548" y="2263"/>
                    <a:pt x="60" y="3157"/>
                    <a:pt x="8" y="4151"/>
                  </a:cubicBezTo>
                  <a:cubicBezTo>
                    <a:pt x="1" y="4213"/>
                    <a:pt x="1" y="4279"/>
                    <a:pt x="1" y="4345"/>
                  </a:cubicBezTo>
                  <a:cubicBezTo>
                    <a:pt x="1" y="4591"/>
                    <a:pt x="28" y="4839"/>
                    <a:pt x="83" y="5091"/>
                  </a:cubicBezTo>
                  <a:cubicBezTo>
                    <a:pt x="460" y="6818"/>
                    <a:pt x="2181" y="7823"/>
                    <a:pt x="5624" y="7823"/>
                  </a:cubicBezTo>
                  <a:cubicBezTo>
                    <a:pt x="5786" y="7823"/>
                    <a:pt x="5951" y="7820"/>
                    <a:pt x="6120" y="7816"/>
                  </a:cubicBezTo>
                  <a:cubicBezTo>
                    <a:pt x="8998" y="7740"/>
                    <a:pt x="10177" y="6581"/>
                    <a:pt x="10647" y="5478"/>
                  </a:cubicBezTo>
                  <a:cubicBezTo>
                    <a:pt x="10681" y="5402"/>
                    <a:pt x="10710" y="5329"/>
                    <a:pt x="10733" y="5253"/>
                  </a:cubicBezTo>
                  <a:cubicBezTo>
                    <a:pt x="10826" y="4988"/>
                    <a:pt x="10879" y="4733"/>
                    <a:pt x="10912" y="4501"/>
                  </a:cubicBezTo>
                  <a:cubicBezTo>
                    <a:pt x="11164" y="2577"/>
                    <a:pt x="9909" y="1203"/>
                    <a:pt x="8309" y="511"/>
                  </a:cubicBezTo>
                  <a:cubicBezTo>
                    <a:pt x="8266" y="495"/>
                    <a:pt x="8220" y="475"/>
                    <a:pt x="8174" y="455"/>
                  </a:cubicBezTo>
                  <a:cubicBezTo>
                    <a:pt x="8044" y="402"/>
                    <a:pt x="7909" y="352"/>
                    <a:pt x="7773" y="309"/>
                  </a:cubicBezTo>
                  <a:cubicBezTo>
                    <a:pt x="7667" y="272"/>
                    <a:pt x="7558" y="243"/>
                    <a:pt x="7452" y="213"/>
                  </a:cubicBezTo>
                  <a:cubicBezTo>
                    <a:pt x="6985" y="90"/>
                    <a:pt x="6511" y="18"/>
                    <a:pt x="6048" y="4"/>
                  </a:cubicBezTo>
                  <a:cubicBezTo>
                    <a:pt x="5968" y="2"/>
                    <a:pt x="5887" y="1"/>
                    <a:pt x="5806" y="1"/>
                  </a:cubicBezTo>
                  <a:close/>
                </a:path>
              </a:pathLst>
            </a:custGeom>
            <a:solidFill>
              <a:srgbClr val="EDB5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32"/>
            <p:cNvSpPr/>
            <p:nvPr/>
          </p:nvSpPr>
          <p:spPr>
            <a:xfrm>
              <a:off x="2924751" y="3176645"/>
              <a:ext cx="153827" cy="114715"/>
            </a:xfrm>
            <a:custGeom>
              <a:avLst/>
              <a:gdLst/>
              <a:ahLst/>
              <a:cxnLst/>
              <a:rect l="l" t="t" r="r" b="b"/>
              <a:pathLst>
                <a:path w="4110" h="3065" extrusionOk="0">
                  <a:moveTo>
                    <a:pt x="2193" y="0"/>
                  </a:moveTo>
                  <a:cubicBezTo>
                    <a:pt x="1043" y="0"/>
                    <a:pt x="108" y="401"/>
                    <a:pt x="80" y="409"/>
                  </a:cubicBezTo>
                  <a:cubicBezTo>
                    <a:pt x="1" y="717"/>
                    <a:pt x="24" y="1071"/>
                    <a:pt x="103" y="1366"/>
                  </a:cubicBezTo>
                  <a:cubicBezTo>
                    <a:pt x="246" y="1883"/>
                    <a:pt x="587" y="2329"/>
                    <a:pt x="1010" y="2654"/>
                  </a:cubicBezTo>
                  <a:cubicBezTo>
                    <a:pt x="1311" y="2886"/>
                    <a:pt x="1678" y="3064"/>
                    <a:pt x="2050" y="3064"/>
                  </a:cubicBezTo>
                  <a:cubicBezTo>
                    <a:pt x="2125" y="3064"/>
                    <a:pt x="2200" y="3057"/>
                    <a:pt x="2275" y="3042"/>
                  </a:cubicBezTo>
                  <a:cubicBezTo>
                    <a:pt x="2381" y="3018"/>
                    <a:pt x="2507" y="2953"/>
                    <a:pt x="2514" y="2846"/>
                  </a:cubicBezTo>
                  <a:cubicBezTo>
                    <a:pt x="2520" y="2720"/>
                    <a:pt x="2378" y="2651"/>
                    <a:pt x="2275" y="2585"/>
                  </a:cubicBezTo>
                  <a:cubicBezTo>
                    <a:pt x="2017" y="2429"/>
                    <a:pt x="1855" y="2124"/>
                    <a:pt x="1868" y="1823"/>
                  </a:cubicBezTo>
                  <a:cubicBezTo>
                    <a:pt x="1872" y="1737"/>
                    <a:pt x="1891" y="1648"/>
                    <a:pt x="1938" y="1578"/>
                  </a:cubicBezTo>
                  <a:cubicBezTo>
                    <a:pt x="2067" y="1389"/>
                    <a:pt x="2332" y="1386"/>
                    <a:pt x="2560" y="1386"/>
                  </a:cubicBezTo>
                  <a:cubicBezTo>
                    <a:pt x="2977" y="1383"/>
                    <a:pt x="3414" y="1303"/>
                    <a:pt x="3742" y="1041"/>
                  </a:cubicBezTo>
                  <a:cubicBezTo>
                    <a:pt x="3924" y="896"/>
                    <a:pt x="4060" y="684"/>
                    <a:pt x="4110" y="462"/>
                  </a:cubicBezTo>
                  <a:cubicBezTo>
                    <a:pt x="3480" y="114"/>
                    <a:pt x="2806" y="0"/>
                    <a:pt x="2193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32"/>
            <p:cNvSpPr/>
            <p:nvPr/>
          </p:nvSpPr>
          <p:spPr>
            <a:xfrm>
              <a:off x="2875682" y="3309667"/>
              <a:ext cx="49217" cy="27958"/>
            </a:xfrm>
            <a:custGeom>
              <a:avLst/>
              <a:gdLst/>
              <a:ahLst/>
              <a:cxnLst/>
              <a:rect l="l" t="t" r="r" b="b"/>
              <a:pathLst>
                <a:path w="1315" h="747" extrusionOk="0">
                  <a:moveTo>
                    <a:pt x="858" y="1"/>
                  </a:moveTo>
                  <a:cubicBezTo>
                    <a:pt x="647" y="1"/>
                    <a:pt x="412" y="59"/>
                    <a:pt x="268" y="157"/>
                  </a:cubicBezTo>
                  <a:cubicBezTo>
                    <a:pt x="116" y="259"/>
                    <a:pt x="4" y="432"/>
                    <a:pt x="0" y="614"/>
                  </a:cubicBezTo>
                  <a:cubicBezTo>
                    <a:pt x="0" y="637"/>
                    <a:pt x="0" y="663"/>
                    <a:pt x="13" y="686"/>
                  </a:cubicBezTo>
                  <a:cubicBezTo>
                    <a:pt x="30" y="713"/>
                    <a:pt x="63" y="726"/>
                    <a:pt x="93" y="736"/>
                  </a:cubicBezTo>
                  <a:cubicBezTo>
                    <a:pt x="122" y="743"/>
                    <a:pt x="150" y="746"/>
                    <a:pt x="179" y="746"/>
                  </a:cubicBezTo>
                  <a:cubicBezTo>
                    <a:pt x="391" y="746"/>
                    <a:pt x="589" y="570"/>
                    <a:pt x="805" y="518"/>
                  </a:cubicBezTo>
                  <a:cubicBezTo>
                    <a:pt x="895" y="498"/>
                    <a:pt x="990" y="498"/>
                    <a:pt x="1083" y="475"/>
                  </a:cubicBezTo>
                  <a:cubicBezTo>
                    <a:pt x="1173" y="452"/>
                    <a:pt x="1265" y="392"/>
                    <a:pt x="1288" y="302"/>
                  </a:cubicBezTo>
                  <a:cubicBezTo>
                    <a:pt x="1315" y="186"/>
                    <a:pt x="1219" y="70"/>
                    <a:pt x="1106" y="34"/>
                  </a:cubicBezTo>
                  <a:cubicBezTo>
                    <a:pt x="1034" y="12"/>
                    <a:pt x="948" y="1"/>
                    <a:pt x="858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32"/>
            <p:cNvSpPr/>
            <p:nvPr/>
          </p:nvSpPr>
          <p:spPr>
            <a:xfrm>
              <a:off x="3073342" y="3312212"/>
              <a:ext cx="53222" cy="31739"/>
            </a:xfrm>
            <a:custGeom>
              <a:avLst/>
              <a:gdLst/>
              <a:ahLst/>
              <a:cxnLst/>
              <a:rect l="l" t="t" r="r" b="b"/>
              <a:pathLst>
                <a:path w="1422" h="848" extrusionOk="0">
                  <a:moveTo>
                    <a:pt x="541" y="1"/>
                  </a:moveTo>
                  <a:cubicBezTo>
                    <a:pt x="442" y="1"/>
                    <a:pt x="338" y="21"/>
                    <a:pt x="226" y="66"/>
                  </a:cubicBezTo>
                  <a:cubicBezTo>
                    <a:pt x="117" y="109"/>
                    <a:pt x="1" y="205"/>
                    <a:pt x="24" y="320"/>
                  </a:cubicBezTo>
                  <a:cubicBezTo>
                    <a:pt x="40" y="390"/>
                    <a:pt x="104" y="439"/>
                    <a:pt x="163" y="479"/>
                  </a:cubicBezTo>
                  <a:cubicBezTo>
                    <a:pt x="415" y="642"/>
                    <a:pt x="700" y="761"/>
                    <a:pt x="991" y="827"/>
                  </a:cubicBezTo>
                  <a:cubicBezTo>
                    <a:pt x="1041" y="838"/>
                    <a:pt x="1096" y="847"/>
                    <a:pt x="1149" y="847"/>
                  </a:cubicBezTo>
                  <a:cubicBezTo>
                    <a:pt x="1218" y="847"/>
                    <a:pt x="1283" y="832"/>
                    <a:pt x="1332" y="787"/>
                  </a:cubicBezTo>
                  <a:cubicBezTo>
                    <a:pt x="1415" y="711"/>
                    <a:pt x="1422" y="578"/>
                    <a:pt x="1372" y="479"/>
                  </a:cubicBezTo>
                  <a:cubicBezTo>
                    <a:pt x="1325" y="380"/>
                    <a:pt x="1240" y="304"/>
                    <a:pt x="1150" y="241"/>
                  </a:cubicBezTo>
                  <a:cubicBezTo>
                    <a:pt x="952" y="97"/>
                    <a:pt x="759" y="1"/>
                    <a:pt x="541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32"/>
            <p:cNvSpPr/>
            <p:nvPr/>
          </p:nvSpPr>
          <p:spPr>
            <a:xfrm>
              <a:off x="3074241" y="3387668"/>
              <a:ext cx="36941" cy="36941"/>
            </a:xfrm>
            <a:custGeom>
              <a:avLst/>
              <a:gdLst/>
              <a:ahLst/>
              <a:cxnLst/>
              <a:rect l="l" t="t" r="r" b="b"/>
              <a:pathLst>
                <a:path w="987" h="987" extrusionOk="0">
                  <a:moveTo>
                    <a:pt x="493" y="0"/>
                  </a:moveTo>
                  <a:cubicBezTo>
                    <a:pt x="222" y="0"/>
                    <a:pt x="0" y="222"/>
                    <a:pt x="0" y="494"/>
                  </a:cubicBezTo>
                  <a:cubicBezTo>
                    <a:pt x="0" y="765"/>
                    <a:pt x="222" y="986"/>
                    <a:pt x="493" y="986"/>
                  </a:cubicBezTo>
                  <a:cubicBezTo>
                    <a:pt x="768" y="986"/>
                    <a:pt x="987" y="765"/>
                    <a:pt x="987" y="494"/>
                  </a:cubicBezTo>
                  <a:cubicBezTo>
                    <a:pt x="987" y="222"/>
                    <a:pt x="768" y="0"/>
                    <a:pt x="493" y="0"/>
                  </a:cubicBezTo>
                  <a:close/>
                </a:path>
              </a:pathLst>
            </a:custGeom>
            <a:solidFill>
              <a:srgbClr val="E590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32"/>
            <p:cNvSpPr/>
            <p:nvPr/>
          </p:nvSpPr>
          <p:spPr>
            <a:xfrm>
              <a:off x="2889643" y="3390101"/>
              <a:ext cx="37016" cy="37016"/>
            </a:xfrm>
            <a:custGeom>
              <a:avLst/>
              <a:gdLst/>
              <a:ahLst/>
              <a:cxnLst/>
              <a:rect l="l" t="t" r="r" b="b"/>
              <a:pathLst>
                <a:path w="989" h="989" extrusionOk="0">
                  <a:moveTo>
                    <a:pt x="495" y="1"/>
                  </a:moveTo>
                  <a:cubicBezTo>
                    <a:pt x="223" y="1"/>
                    <a:pt x="1" y="220"/>
                    <a:pt x="1" y="495"/>
                  </a:cubicBezTo>
                  <a:cubicBezTo>
                    <a:pt x="1" y="766"/>
                    <a:pt x="223" y="988"/>
                    <a:pt x="495" y="988"/>
                  </a:cubicBezTo>
                  <a:cubicBezTo>
                    <a:pt x="769" y="988"/>
                    <a:pt x="988" y="766"/>
                    <a:pt x="988" y="495"/>
                  </a:cubicBezTo>
                  <a:cubicBezTo>
                    <a:pt x="988" y="220"/>
                    <a:pt x="769" y="1"/>
                    <a:pt x="495" y="1"/>
                  </a:cubicBezTo>
                  <a:close/>
                </a:path>
              </a:pathLst>
            </a:custGeom>
            <a:solidFill>
              <a:srgbClr val="E590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32"/>
            <p:cNvSpPr/>
            <p:nvPr/>
          </p:nvSpPr>
          <p:spPr>
            <a:xfrm>
              <a:off x="2975205" y="3347095"/>
              <a:ext cx="57676" cy="69727"/>
            </a:xfrm>
            <a:custGeom>
              <a:avLst/>
              <a:gdLst/>
              <a:ahLst/>
              <a:cxnLst/>
              <a:rect l="l" t="t" r="r" b="b"/>
              <a:pathLst>
                <a:path w="1541" h="1863" extrusionOk="0">
                  <a:moveTo>
                    <a:pt x="405" y="1"/>
                  </a:moveTo>
                  <a:cubicBezTo>
                    <a:pt x="382" y="1"/>
                    <a:pt x="360" y="14"/>
                    <a:pt x="354" y="44"/>
                  </a:cubicBezTo>
                  <a:cubicBezTo>
                    <a:pt x="238" y="624"/>
                    <a:pt x="123" y="1203"/>
                    <a:pt x="7" y="1783"/>
                  </a:cubicBezTo>
                  <a:cubicBezTo>
                    <a:pt x="0" y="1818"/>
                    <a:pt x="22" y="1862"/>
                    <a:pt x="60" y="1862"/>
                  </a:cubicBezTo>
                  <a:cubicBezTo>
                    <a:pt x="61" y="1862"/>
                    <a:pt x="62" y="1862"/>
                    <a:pt x="63" y="1862"/>
                  </a:cubicBezTo>
                  <a:cubicBezTo>
                    <a:pt x="530" y="1829"/>
                    <a:pt x="997" y="1796"/>
                    <a:pt x="1461" y="1763"/>
                  </a:cubicBezTo>
                  <a:cubicBezTo>
                    <a:pt x="1536" y="1756"/>
                    <a:pt x="1540" y="1640"/>
                    <a:pt x="1464" y="1640"/>
                  </a:cubicBezTo>
                  <a:cubicBezTo>
                    <a:pt x="1463" y="1640"/>
                    <a:pt x="1462" y="1640"/>
                    <a:pt x="1461" y="1640"/>
                  </a:cubicBezTo>
                  <a:cubicBezTo>
                    <a:pt x="1022" y="1671"/>
                    <a:pt x="581" y="1703"/>
                    <a:pt x="139" y="1734"/>
                  </a:cubicBezTo>
                  <a:lnTo>
                    <a:pt x="139" y="1734"/>
                  </a:lnTo>
                  <a:cubicBezTo>
                    <a:pt x="249" y="1181"/>
                    <a:pt x="360" y="629"/>
                    <a:pt x="470" y="77"/>
                  </a:cubicBezTo>
                  <a:cubicBezTo>
                    <a:pt x="480" y="31"/>
                    <a:pt x="441" y="1"/>
                    <a:pt x="405" y="1"/>
                  </a:cubicBezTo>
                  <a:close/>
                </a:path>
              </a:pathLst>
            </a:custGeom>
            <a:solidFill>
              <a:srgbClr val="082F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32"/>
            <p:cNvSpPr/>
            <p:nvPr/>
          </p:nvSpPr>
          <p:spPr>
            <a:xfrm>
              <a:off x="3093554" y="3197493"/>
              <a:ext cx="119057" cy="192415"/>
            </a:xfrm>
            <a:custGeom>
              <a:avLst/>
              <a:gdLst/>
              <a:ahLst/>
              <a:cxnLst/>
              <a:rect l="l" t="t" r="r" b="b"/>
              <a:pathLst>
                <a:path w="3181" h="5141" extrusionOk="0">
                  <a:moveTo>
                    <a:pt x="1" y="1"/>
                  </a:moveTo>
                  <a:cubicBezTo>
                    <a:pt x="123" y="488"/>
                    <a:pt x="514" y="1597"/>
                    <a:pt x="1713" y="1922"/>
                  </a:cubicBezTo>
                  <a:cubicBezTo>
                    <a:pt x="1713" y="1922"/>
                    <a:pt x="1169" y="4170"/>
                    <a:pt x="2537" y="5141"/>
                  </a:cubicBezTo>
                  <a:cubicBezTo>
                    <a:pt x="2554" y="5098"/>
                    <a:pt x="3180" y="3554"/>
                    <a:pt x="2497" y="2005"/>
                  </a:cubicBezTo>
                  <a:cubicBezTo>
                    <a:pt x="2054" y="1001"/>
                    <a:pt x="47" y="21"/>
                    <a:pt x="1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32"/>
            <p:cNvSpPr/>
            <p:nvPr/>
          </p:nvSpPr>
          <p:spPr>
            <a:xfrm>
              <a:off x="2783084" y="3204305"/>
              <a:ext cx="104535" cy="133279"/>
            </a:xfrm>
            <a:custGeom>
              <a:avLst/>
              <a:gdLst/>
              <a:ahLst/>
              <a:cxnLst/>
              <a:rect l="l" t="t" r="r" b="b"/>
              <a:pathLst>
                <a:path w="2793" h="3561" extrusionOk="0">
                  <a:moveTo>
                    <a:pt x="2792" y="1"/>
                  </a:moveTo>
                  <a:cubicBezTo>
                    <a:pt x="2265" y="236"/>
                    <a:pt x="1712" y="525"/>
                    <a:pt x="1309" y="918"/>
                  </a:cubicBezTo>
                  <a:cubicBezTo>
                    <a:pt x="603" y="1610"/>
                    <a:pt x="57" y="2567"/>
                    <a:pt x="0" y="3561"/>
                  </a:cubicBezTo>
                  <a:cubicBezTo>
                    <a:pt x="1649" y="2842"/>
                    <a:pt x="2504" y="1017"/>
                    <a:pt x="2792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32"/>
            <p:cNvSpPr/>
            <p:nvPr/>
          </p:nvSpPr>
          <p:spPr>
            <a:xfrm>
              <a:off x="2806252" y="3413157"/>
              <a:ext cx="363421" cy="97573"/>
            </a:xfrm>
            <a:custGeom>
              <a:avLst/>
              <a:gdLst/>
              <a:ahLst/>
              <a:cxnLst/>
              <a:rect l="l" t="t" r="r" b="b"/>
              <a:pathLst>
                <a:path w="9710" h="2607" extrusionOk="0">
                  <a:moveTo>
                    <a:pt x="0" y="1"/>
                  </a:moveTo>
                  <a:lnTo>
                    <a:pt x="1911" y="2607"/>
                  </a:lnTo>
                  <a:lnTo>
                    <a:pt x="8226" y="2309"/>
                  </a:lnTo>
                  <a:cubicBezTo>
                    <a:pt x="8226" y="2309"/>
                    <a:pt x="9409" y="1369"/>
                    <a:pt x="9710" y="57"/>
                  </a:cubicBezTo>
                  <a:lnTo>
                    <a:pt x="9710" y="57"/>
                  </a:lnTo>
                  <a:cubicBezTo>
                    <a:pt x="9214" y="467"/>
                    <a:pt x="8743" y="602"/>
                    <a:pt x="8225" y="602"/>
                  </a:cubicBezTo>
                  <a:cubicBezTo>
                    <a:pt x="7577" y="602"/>
                    <a:pt x="6855" y="392"/>
                    <a:pt x="5912" y="243"/>
                  </a:cubicBezTo>
                  <a:cubicBezTo>
                    <a:pt x="5716" y="212"/>
                    <a:pt x="5520" y="198"/>
                    <a:pt x="5325" y="198"/>
                  </a:cubicBezTo>
                  <a:cubicBezTo>
                    <a:pt x="3834" y="198"/>
                    <a:pt x="2419" y="992"/>
                    <a:pt x="1538" y="994"/>
                  </a:cubicBezTo>
                  <a:cubicBezTo>
                    <a:pt x="1537" y="994"/>
                    <a:pt x="1536" y="994"/>
                    <a:pt x="1534" y="994"/>
                  </a:cubicBezTo>
                  <a:cubicBezTo>
                    <a:pt x="899" y="994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32"/>
            <p:cNvSpPr/>
            <p:nvPr/>
          </p:nvSpPr>
          <p:spPr>
            <a:xfrm>
              <a:off x="3066194" y="3361131"/>
              <a:ext cx="15982" cy="25076"/>
            </a:xfrm>
            <a:custGeom>
              <a:avLst/>
              <a:gdLst/>
              <a:ahLst/>
              <a:cxnLst/>
              <a:rect l="l" t="t" r="r" b="b"/>
              <a:pathLst>
                <a:path w="427" h="670" extrusionOk="0">
                  <a:moveTo>
                    <a:pt x="211" y="0"/>
                  </a:moveTo>
                  <a:cubicBezTo>
                    <a:pt x="96" y="0"/>
                    <a:pt x="0" y="153"/>
                    <a:pt x="0" y="335"/>
                  </a:cubicBezTo>
                  <a:cubicBezTo>
                    <a:pt x="0" y="520"/>
                    <a:pt x="96" y="669"/>
                    <a:pt x="211" y="669"/>
                  </a:cubicBezTo>
                  <a:cubicBezTo>
                    <a:pt x="331" y="669"/>
                    <a:pt x="427" y="520"/>
                    <a:pt x="427" y="335"/>
                  </a:cubicBezTo>
                  <a:cubicBezTo>
                    <a:pt x="427" y="153"/>
                    <a:pt x="331" y="0"/>
                    <a:pt x="211" y="0"/>
                  </a:cubicBezTo>
                  <a:close/>
                </a:path>
              </a:pathLst>
            </a:custGeom>
            <a:solidFill>
              <a:srgbClr val="082F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32"/>
            <p:cNvSpPr/>
            <p:nvPr/>
          </p:nvSpPr>
          <p:spPr>
            <a:xfrm>
              <a:off x="2904689" y="3358885"/>
              <a:ext cx="15869" cy="25076"/>
            </a:xfrm>
            <a:custGeom>
              <a:avLst/>
              <a:gdLst/>
              <a:ahLst/>
              <a:cxnLst/>
              <a:rect l="l" t="t" r="r" b="b"/>
              <a:pathLst>
                <a:path w="424" h="670" extrusionOk="0">
                  <a:moveTo>
                    <a:pt x="212" y="0"/>
                  </a:moveTo>
                  <a:cubicBezTo>
                    <a:pt x="93" y="0"/>
                    <a:pt x="0" y="150"/>
                    <a:pt x="0" y="335"/>
                  </a:cubicBezTo>
                  <a:cubicBezTo>
                    <a:pt x="0" y="517"/>
                    <a:pt x="93" y="670"/>
                    <a:pt x="212" y="670"/>
                  </a:cubicBezTo>
                  <a:cubicBezTo>
                    <a:pt x="328" y="670"/>
                    <a:pt x="424" y="517"/>
                    <a:pt x="424" y="335"/>
                  </a:cubicBezTo>
                  <a:cubicBezTo>
                    <a:pt x="424" y="150"/>
                    <a:pt x="328" y="0"/>
                    <a:pt x="212" y="0"/>
                  </a:cubicBezTo>
                  <a:close/>
                </a:path>
              </a:pathLst>
            </a:custGeom>
            <a:solidFill>
              <a:srgbClr val="082F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32"/>
            <p:cNvSpPr/>
            <p:nvPr/>
          </p:nvSpPr>
          <p:spPr>
            <a:xfrm>
              <a:off x="2970376" y="3433481"/>
              <a:ext cx="66434" cy="12501"/>
            </a:xfrm>
            <a:custGeom>
              <a:avLst/>
              <a:gdLst/>
              <a:ahLst/>
              <a:cxnLst/>
              <a:rect l="l" t="t" r="r" b="b"/>
              <a:pathLst>
                <a:path w="1775" h="334" extrusionOk="0">
                  <a:moveTo>
                    <a:pt x="1775" y="1"/>
                  </a:moveTo>
                  <a:cubicBezTo>
                    <a:pt x="1619" y="37"/>
                    <a:pt x="1477" y="84"/>
                    <a:pt x="1328" y="114"/>
                  </a:cubicBezTo>
                  <a:cubicBezTo>
                    <a:pt x="1182" y="147"/>
                    <a:pt x="1033" y="164"/>
                    <a:pt x="888" y="173"/>
                  </a:cubicBezTo>
                  <a:cubicBezTo>
                    <a:pt x="856" y="175"/>
                    <a:pt x="825" y="175"/>
                    <a:pt x="793" y="175"/>
                  </a:cubicBezTo>
                  <a:cubicBezTo>
                    <a:pt x="676" y="175"/>
                    <a:pt x="561" y="166"/>
                    <a:pt x="444" y="153"/>
                  </a:cubicBezTo>
                  <a:cubicBezTo>
                    <a:pt x="295" y="133"/>
                    <a:pt x="149" y="100"/>
                    <a:pt x="0" y="51"/>
                  </a:cubicBezTo>
                  <a:lnTo>
                    <a:pt x="0" y="51"/>
                  </a:lnTo>
                  <a:cubicBezTo>
                    <a:pt x="116" y="160"/>
                    <a:pt x="265" y="230"/>
                    <a:pt x="417" y="276"/>
                  </a:cubicBezTo>
                  <a:cubicBezTo>
                    <a:pt x="549" y="316"/>
                    <a:pt x="687" y="333"/>
                    <a:pt x="827" y="333"/>
                  </a:cubicBezTo>
                  <a:cubicBezTo>
                    <a:pt x="849" y="333"/>
                    <a:pt x="872" y="333"/>
                    <a:pt x="894" y="332"/>
                  </a:cubicBezTo>
                  <a:cubicBezTo>
                    <a:pt x="1056" y="323"/>
                    <a:pt x="1215" y="296"/>
                    <a:pt x="1365" y="236"/>
                  </a:cubicBezTo>
                  <a:cubicBezTo>
                    <a:pt x="1513" y="180"/>
                    <a:pt x="1652" y="100"/>
                    <a:pt x="1775" y="1"/>
                  </a:cubicBezTo>
                  <a:close/>
                </a:path>
              </a:pathLst>
            </a:custGeom>
            <a:solidFill>
              <a:srgbClr val="082F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32"/>
            <p:cNvSpPr/>
            <p:nvPr/>
          </p:nvSpPr>
          <p:spPr>
            <a:xfrm>
              <a:off x="2941369" y="3207898"/>
              <a:ext cx="21933" cy="38475"/>
            </a:xfrm>
            <a:custGeom>
              <a:avLst/>
              <a:gdLst/>
              <a:ahLst/>
              <a:cxnLst/>
              <a:rect l="l" t="t" r="r" b="b"/>
              <a:pathLst>
                <a:path w="586" h="1028" extrusionOk="0">
                  <a:moveTo>
                    <a:pt x="123" y="1"/>
                  </a:moveTo>
                  <a:cubicBezTo>
                    <a:pt x="100" y="1"/>
                    <a:pt x="78" y="14"/>
                    <a:pt x="73" y="44"/>
                  </a:cubicBezTo>
                  <a:cubicBezTo>
                    <a:pt x="0" y="425"/>
                    <a:pt x="153" y="796"/>
                    <a:pt x="471" y="1018"/>
                  </a:cubicBezTo>
                  <a:cubicBezTo>
                    <a:pt x="481" y="1025"/>
                    <a:pt x="492" y="1028"/>
                    <a:pt x="502" y="1028"/>
                  </a:cubicBezTo>
                  <a:cubicBezTo>
                    <a:pt x="551" y="1028"/>
                    <a:pt x="585" y="950"/>
                    <a:pt x="530" y="912"/>
                  </a:cubicBezTo>
                  <a:cubicBezTo>
                    <a:pt x="262" y="723"/>
                    <a:pt x="129" y="402"/>
                    <a:pt x="189" y="77"/>
                  </a:cubicBezTo>
                  <a:cubicBezTo>
                    <a:pt x="197" y="31"/>
                    <a:pt x="158" y="1"/>
                    <a:pt x="123" y="1"/>
                  </a:cubicBezTo>
                  <a:close/>
                </a:path>
              </a:pathLst>
            </a:custGeom>
            <a:solidFill>
              <a:srgbClr val="DADA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32"/>
            <p:cNvSpPr/>
            <p:nvPr/>
          </p:nvSpPr>
          <p:spPr>
            <a:xfrm>
              <a:off x="2956453" y="3210630"/>
              <a:ext cx="13960" cy="24852"/>
            </a:xfrm>
            <a:custGeom>
              <a:avLst/>
              <a:gdLst/>
              <a:ahLst/>
              <a:cxnLst/>
              <a:rect l="l" t="t" r="r" b="b"/>
              <a:pathLst>
                <a:path w="373" h="664" extrusionOk="0">
                  <a:moveTo>
                    <a:pt x="94" y="0"/>
                  </a:moveTo>
                  <a:cubicBezTo>
                    <a:pt x="70" y="0"/>
                    <a:pt x="47" y="13"/>
                    <a:pt x="41" y="44"/>
                  </a:cubicBezTo>
                  <a:cubicBezTo>
                    <a:pt x="1" y="269"/>
                    <a:pt x="71" y="491"/>
                    <a:pt x="239" y="647"/>
                  </a:cubicBezTo>
                  <a:cubicBezTo>
                    <a:pt x="253" y="658"/>
                    <a:pt x="267" y="663"/>
                    <a:pt x="281" y="663"/>
                  </a:cubicBezTo>
                  <a:cubicBezTo>
                    <a:pt x="330" y="663"/>
                    <a:pt x="372" y="602"/>
                    <a:pt x="326" y="561"/>
                  </a:cubicBezTo>
                  <a:cubicBezTo>
                    <a:pt x="190" y="438"/>
                    <a:pt x="123" y="260"/>
                    <a:pt x="160" y="78"/>
                  </a:cubicBezTo>
                  <a:cubicBezTo>
                    <a:pt x="168" y="30"/>
                    <a:pt x="130" y="0"/>
                    <a:pt x="94" y="0"/>
                  </a:cubicBezTo>
                  <a:close/>
                </a:path>
              </a:pathLst>
            </a:custGeom>
            <a:solidFill>
              <a:srgbClr val="DADA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32"/>
            <p:cNvSpPr/>
            <p:nvPr/>
          </p:nvSpPr>
          <p:spPr>
            <a:xfrm>
              <a:off x="3123796" y="3226463"/>
              <a:ext cx="18714" cy="18863"/>
            </a:xfrm>
            <a:custGeom>
              <a:avLst/>
              <a:gdLst/>
              <a:ahLst/>
              <a:cxnLst/>
              <a:rect l="l" t="t" r="r" b="b"/>
              <a:pathLst>
                <a:path w="500" h="504" extrusionOk="0">
                  <a:moveTo>
                    <a:pt x="81" y="1"/>
                  </a:moveTo>
                  <a:cubicBezTo>
                    <a:pt x="41" y="1"/>
                    <a:pt x="0" y="44"/>
                    <a:pt x="27" y="92"/>
                  </a:cubicBezTo>
                  <a:cubicBezTo>
                    <a:pt x="113" y="254"/>
                    <a:pt x="236" y="386"/>
                    <a:pt x="385" y="492"/>
                  </a:cubicBezTo>
                  <a:cubicBezTo>
                    <a:pt x="397" y="500"/>
                    <a:pt x="408" y="504"/>
                    <a:pt x="418" y="504"/>
                  </a:cubicBezTo>
                  <a:cubicBezTo>
                    <a:pt x="468" y="504"/>
                    <a:pt x="500" y="424"/>
                    <a:pt x="448" y="386"/>
                  </a:cubicBezTo>
                  <a:cubicBezTo>
                    <a:pt x="315" y="293"/>
                    <a:pt x="209" y="174"/>
                    <a:pt x="130" y="32"/>
                  </a:cubicBezTo>
                  <a:cubicBezTo>
                    <a:pt x="118" y="10"/>
                    <a:pt x="100" y="1"/>
                    <a:pt x="81" y="1"/>
                  </a:cubicBezTo>
                  <a:close/>
                </a:path>
              </a:pathLst>
            </a:custGeom>
            <a:solidFill>
              <a:srgbClr val="DADA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32"/>
            <p:cNvSpPr/>
            <p:nvPr/>
          </p:nvSpPr>
          <p:spPr>
            <a:xfrm>
              <a:off x="3140564" y="3228933"/>
              <a:ext cx="17965" cy="15495"/>
            </a:xfrm>
            <a:custGeom>
              <a:avLst/>
              <a:gdLst/>
              <a:ahLst/>
              <a:cxnLst/>
              <a:rect l="l" t="t" r="r" b="b"/>
              <a:pathLst>
                <a:path w="480" h="414" extrusionOk="0">
                  <a:moveTo>
                    <a:pt x="83" y="1"/>
                  </a:moveTo>
                  <a:cubicBezTo>
                    <a:pt x="43" y="1"/>
                    <a:pt x="0" y="45"/>
                    <a:pt x="23" y="95"/>
                  </a:cubicBezTo>
                  <a:cubicBezTo>
                    <a:pt x="92" y="247"/>
                    <a:pt x="222" y="356"/>
                    <a:pt x="381" y="409"/>
                  </a:cubicBezTo>
                  <a:cubicBezTo>
                    <a:pt x="388" y="412"/>
                    <a:pt x="395" y="413"/>
                    <a:pt x="402" y="413"/>
                  </a:cubicBezTo>
                  <a:cubicBezTo>
                    <a:pt x="462" y="413"/>
                    <a:pt x="479" y="314"/>
                    <a:pt x="414" y="293"/>
                  </a:cubicBezTo>
                  <a:cubicBezTo>
                    <a:pt x="284" y="251"/>
                    <a:pt x="185" y="158"/>
                    <a:pt x="129" y="32"/>
                  </a:cubicBezTo>
                  <a:cubicBezTo>
                    <a:pt x="118" y="10"/>
                    <a:pt x="101" y="1"/>
                    <a:pt x="83" y="1"/>
                  </a:cubicBezTo>
                  <a:close/>
                </a:path>
              </a:pathLst>
            </a:custGeom>
            <a:solidFill>
              <a:srgbClr val="DADA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32"/>
            <p:cNvSpPr/>
            <p:nvPr/>
          </p:nvSpPr>
          <p:spPr>
            <a:xfrm>
              <a:off x="3166315" y="3314645"/>
              <a:ext cx="9132" cy="21147"/>
            </a:xfrm>
            <a:custGeom>
              <a:avLst/>
              <a:gdLst/>
              <a:ahLst/>
              <a:cxnLst/>
              <a:rect l="l" t="t" r="r" b="b"/>
              <a:pathLst>
                <a:path w="244" h="565" extrusionOk="0">
                  <a:moveTo>
                    <a:pt x="68" y="1"/>
                  </a:moveTo>
                  <a:cubicBezTo>
                    <a:pt x="37" y="1"/>
                    <a:pt x="6" y="21"/>
                    <a:pt x="4" y="60"/>
                  </a:cubicBezTo>
                  <a:cubicBezTo>
                    <a:pt x="0" y="226"/>
                    <a:pt x="40" y="388"/>
                    <a:pt x="116" y="533"/>
                  </a:cubicBezTo>
                  <a:cubicBezTo>
                    <a:pt x="127" y="555"/>
                    <a:pt x="145" y="564"/>
                    <a:pt x="163" y="564"/>
                  </a:cubicBezTo>
                  <a:cubicBezTo>
                    <a:pt x="202" y="564"/>
                    <a:pt x="244" y="521"/>
                    <a:pt x="219" y="474"/>
                  </a:cubicBezTo>
                  <a:cubicBezTo>
                    <a:pt x="153" y="345"/>
                    <a:pt x="123" y="206"/>
                    <a:pt x="127" y="60"/>
                  </a:cubicBezTo>
                  <a:cubicBezTo>
                    <a:pt x="128" y="21"/>
                    <a:pt x="98" y="1"/>
                    <a:pt x="68" y="1"/>
                  </a:cubicBezTo>
                  <a:close/>
                </a:path>
              </a:pathLst>
            </a:custGeom>
            <a:solidFill>
              <a:srgbClr val="DADA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32"/>
            <p:cNvSpPr/>
            <p:nvPr/>
          </p:nvSpPr>
          <p:spPr>
            <a:xfrm>
              <a:off x="2816545" y="3251390"/>
              <a:ext cx="24515" cy="27846"/>
            </a:xfrm>
            <a:custGeom>
              <a:avLst/>
              <a:gdLst/>
              <a:ahLst/>
              <a:cxnLst/>
              <a:rect l="l" t="t" r="r" b="b"/>
              <a:pathLst>
                <a:path w="655" h="744" extrusionOk="0">
                  <a:moveTo>
                    <a:pt x="572" y="0"/>
                  </a:moveTo>
                  <a:cubicBezTo>
                    <a:pt x="553" y="0"/>
                    <a:pt x="535" y="10"/>
                    <a:pt x="523" y="31"/>
                  </a:cubicBezTo>
                  <a:cubicBezTo>
                    <a:pt x="401" y="263"/>
                    <a:pt x="242" y="468"/>
                    <a:pt x="47" y="641"/>
                  </a:cubicBezTo>
                  <a:cubicBezTo>
                    <a:pt x="0" y="682"/>
                    <a:pt x="42" y="743"/>
                    <a:pt x="92" y="743"/>
                  </a:cubicBezTo>
                  <a:cubicBezTo>
                    <a:pt x="106" y="743"/>
                    <a:pt x="120" y="738"/>
                    <a:pt x="133" y="727"/>
                  </a:cubicBezTo>
                  <a:cubicBezTo>
                    <a:pt x="335" y="548"/>
                    <a:pt x="504" y="332"/>
                    <a:pt x="630" y="91"/>
                  </a:cubicBezTo>
                  <a:cubicBezTo>
                    <a:pt x="655" y="43"/>
                    <a:pt x="613" y="0"/>
                    <a:pt x="572" y="0"/>
                  </a:cubicBezTo>
                  <a:close/>
                </a:path>
              </a:pathLst>
            </a:custGeom>
            <a:solidFill>
              <a:srgbClr val="DADA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32"/>
            <p:cNvSpPr/>
            <p:nvPr/>
          </p:nvSpPr>
          <p:spPr>
            <a:xfrm>
              <a:off x="2842109" y="3242445"/>
              <a:ext cx="13025" cy="20660"/>
            </a:xfrm>
            <a:custGeom>
              <a:avLst/>
              <a:gdLst/>
              <a:ahLst/>
              <a:cxnLst/>
              <a:rect l="l" t="t" r="r" b="b"/>
              <a:pathLst>
                <a:path w="348" h="552" extrusionOk="0">
                  <a:moveTo>
                    <a:pt x="273" y="1"/>
                  </a:moveTo>
                  <a:cubicBezTo>
                    <a:pt x="250" y="1"/>
                    <a:pt x="227" y="15"/>
                    <a:pt x="222" y="45"/>
                  </a:cubicBezTo>
                  <a:cubicBezTo>
                    <a:pt x="192" y="191"/>
                    <a:pt x="132" y="327"/>
                    <a:pt x="36" y="446"/>
                  </a:cubicBezTo>
                  <a:cubicBezTo>
                    <a:pt x="1" y="491"/>
                    <a:pt x="42" y="552"/>
                    <a:pt x="85" y="552"/>
                  </a:cubicBezTo>
                  <a:cubicBezTo>
                    <a:pt x="98" y="552"/>
                    <a:pt x="111" y="546"/>
                    <a:pt x="123" y="532"/>
                  </a:cubicBezTo>
                  <a:cubicBezTo>
                    <a:pt x="231" y="396"/>
                    <a:pt x="305" y="247"/>
                    <a:pt x="337" y="78"/>
                  </a:cubicBezTo>
                  <a:cubicBezTo>
                    <a:pt x="347" y="31"/>
                    <a:pt x="309" y="1"/>
                    <a:pt x="273" y="1"/>
                  </a:cubicBezTo>
                  <a:close/>
                </a:path>
              </a:pathLst>
            </a:custGeom>
            <a:solidFill>
              <a:srgbClr val="DADA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32"/>
            <p:cNvSpPr/>
            <p:nvPr/>
          </p:nvSpPr>
          <p:spPr>
            <a:xfrm>
              <a:off x="2743671" y="3467878"/>
              <a:ext cx="9843" cy="23579"/>
            </a:xfrm>
            <a:custGeom>
              <a:avLst/>
              <a:gdLst/>
              <a:ahLst/>
              <a:cxnLst/>
              <a:rect l="l" t="t" r="r" b="b"/>
              <a:pathLst>
                <a:path w="263" h="630" extrusionOk="0">
                  <a:moveTo>
                    <a:pt x="180" y="0"/>
                  </a:moveTo>
                  <a:cubicBezTo>
                    <a:pt x="162" y="0"/>
                    <a:pt x="145" y="9"/>
                    <a:pt x="136" y="32"/>
                  </a:cubicBezTo>
                  <a:cubicBezTo>
                    <a:pt x="63" y="205"/>
                    <a:pt x="20" y="384"/>
                    <a:pt x="3" y="572"/>
                  </a:cubicBezTo>
                  <a:cubicBezTo>
                    <a:pt x="0" y="610"/>
                    <a:pt x="29" y="629"/>
                    <a:pt x="60" y="629"/>
                  </a:cubicBezTo>
                  <a:cubicBezTo>
                    <a:pt x="91" y="629"/>
                    <a:pt x="123" y="610"/>
                    <a:pt x="126" y="572"/>
                  </a:cubicBezTo>
                  <a:cubicBezTo>
                    <a:pt x="139" y="407"/>
                    <a:pt x="176" y="244"/>
                    <a:pt x="242" y="92"/>
                  </a:cubicBezTo>
                  <a:cubicBezTo>
                    <a:pt x="263" y="44"/>
                    <a:pt x="219" y="0"/>
                    <a:pt x="180" y="0"/>
                  </a:cubicBezTo>
                  <a:close/>
                </a:path>
              </a:pathLst>
            </a:custGeom>
            <a:solidFill>
              <a:srgbClr val="DADA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32"/>
            <p:cNvSpPr/>
            <p:nvPr/>
          </p:nvSpPr>
          <p:spPr>
            <a:xfrm>
              <a:off x="2750596" y="3483186"/>
              <a:ext cx="7785" cy="18564"/>
            </a:xfrm>
            <a:custGeom>
              <a:avLst/>
              <a:gdLst/>
              <a:ahLst/>
              <a:cxnLst/>
              <a:rect l="l" t="t" r="r" b="b"/>
              <a:pathLst>
                <a:path w="208" h="496" extrusionOk="0">
                  <a:moveTo>
                    <a:pt x="133" y="1"/>
                  </a:moveTo>
                  <a:cubicBezTo>
                    <a:pt x="110" y="1"/>
                    <a:pt x="89" y="14"/>
                    <a:pt x="84" y="44"/>
                  </a:cubicBezTo>
                  <a:cubicBezTo>
                    <a:pt x="57" y="170"/>
                    <a:pt x="34" y="296"/>
                    <a:pt x="11" y="418"/>
                  </a:cubicBezTo>
                  <a:cubicBezTo>
                    <a:pt x="1" y="466"/>
                    <a:pt x="40" y="495"/>
                    <a:pt x="75" y="495"/>
                  </a:cubicBezTo>
                  <a:cubicBezTo>
                    <a:pt x="99" y="495"/>
                    <a:pt x="121" y="482"/>
                    <a:pt x="127" y="451"/>
                  </a:cubicBezTo>
                  <a:cubicBezTo>
                    <a:pt x="153" y="326"/>
                    <a:pt x="176" y="203"/>
                    <a:pt x="199" y="77"/>
                  </a:cubicBezTo>
                  <a:cubicBezTo>
                    <a:pt x="207" y="31"/>
                    <a:pt x="168" y="1"/>
                    <a:pt x="133" y="1"/>
                  </a:cubicBezTo>
                  <a:close/>
                </a:path>
              </a:pathLst>
            </a:custGeom>
            <a:solidFill>
              <a:srgbClr val="DADA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32"/>
            <p:cNvSpPr/>
            <p:nvPr/>
          </p:nvSpPr>
          <p:spPr>
            <a:xfrm>
              <a:off x="2903978" y="3503023"/>
              <a:ext cx="8047" cy="17703"/>
            </a:xfrm>
            <a:custGeom>
              <a:avLst/>
              <a:gdLst/>
              <a:ahLst/>
              <a:cxnLst/>
              <a:rect l="l" t="t" r="r" b="b"/>
              <a:pathLst>
                <a:path w="215" h="473" extrusionOk="0">
                  <a:moveTo>
                    <a:pt x="154" y="1"/>
                  </a:moveTo>
                  <a:cubicBezTo>
                    <a:pt x="124" y="1"/>
                    <a:pt x="93" y="21"/>
                    <a:pt x="92" y="60"/>
                  </a:cubicBezTo>
                  <a:cubicBezTo>
                    <a:pt x="88" y="177"/>
                    <a:pt x="62" y="289"/>
                    <a:pt x="19" y="398"/>
                  </a:cubicBezTo>
                  <a:cubicBezTo>
                    <a:pt x="1" y="443"/>
                    <a:pt x="37" y="472"/>
                    <a:pt x="74" y="472"/>
                  </a:cubicBezTo>
                  <a:cubicBezTo>
                    <a:pt x="98" y="472"/>
                    <a:pt x="123" y="460"/>
                    <a:pt x="135" y="432"/>
                  </a:cubicBezTo>
                  <a:cubicBezTo>
                    <a:pt x="185" y="312"/>
                    <a:pt x="208" y="189"/>
                    <a:pt x="214" y="60"/>
                  </a:cubicBezTo>
                  <a:cubicBezTo>
                    <a:pt x="214" y="21"/>
                    <a:pt x="184" y="1"/>
                    <a:pt x="154" y="1"/>
                  </a:cubicBezTo>
                  <a:close/>
                </a:path>
              </a:pathLst>
            </a:custGeom>
            <a:solidFill>
              <a:srgbClr val="DADA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32"/>
            <p:cNvSpPr/>
            <p:nvPr/>
          </p:nvSpPr>
          <p:spPr>
            <a:xfrm>
              <a:off x="2915955" y="3517134"/>
              <a:ext cx="5689" cy="11378"/>
            </a:xfrm>
            <a:custGeom>
              <a:avLst/>
              <a:gdLst/>
              <a:ahLst/>
              <a:cxnLst/>
              <a:rect l="l" t="t" r="r" b="b"/>
              <a:pathLst>
                <a:path w="152" h="304" extrusionOk="0">
                  <a:moveTo>
                    <a:pt x="93" y="1"/>
                  </a:moveTo>
                  <a:cubicBezTo>
                    <a:pt x="62" y="1"/>
                    <a:pt x="30" y="20"/>
                    <a:pt x="27" y="58"/>
                  </a:cubicBezTo>
                  <a:cubicBezTo>
                    <a:pt x="20" y="121"/>
                    <a:pt x="13" y="183"/>
                    <a:pt x="4" y="246"/>
                  </a:cubicBezTo>
                  <a:cubicBezTo>
                    <a:pt x="1" y="284"/>
                    <a:pt x="30" y="303"/>
                    <a:pt x="60" y="303"/>
                  </a:cubicBezTo>
                  <a:cubicBezTo>
                    <a:pt x="91" y="303"/>
                    <a:pt x="123" y="284"/>
                    <a:pt x="126" y="246"/>
                  </a:cubicBezTo>
                  <a:cubicBezTo>
                    <a:pt x="132" y="183"/>
                    <a:pt x="140" y="121"/>
                    <a:pt x="146" y="58"/>
                  </a:cubicBezTo>
                  <a:cubicBezTo>
                    <a:pt x="151" y="20"/>
                    <a:pt x="123" y="1"/>
                    <a:pt x="93" y="1"/>
                  </a:cubicBezTo>
                  <a:close/>
                </a:path>
              </a:pathLst>
            </a:custGeom>
            <a:solidFill>
              <a:srgbClr val="DADA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32"/>
            <p:cNvSpPr/>
            <p:nvPr/>
          </p:nvSpPr>
          <p:spPr>
            <a:xfrm>
              <a:off x="2932274" y="3494115"/>
              <a:ext cx="8159" cy="26087"/>
            </a:xfrm>
            <a:custGeom>
              <a:avLst/>
              <a:gdLst/>
              <a:ahLst/>
              <a:cxnLst/>
              <a:rect l="l" t="t" r="r" b="b"/>
              <a:pathLst>
                <a:path w="218" h="697" extrusionOk="0">
                  <a:moveTo>
                    <a:pt x="140" y="0"/>
                  </a:moveTo>
                  <a:cubicBezTo>
                    <a:pt x="110" y="0"/>
                    <a:pt x="81" y="20"/>
                    <a:pt x="84" y="60"/>
                  </a:cubicBezTo>
                  <a:cubicBezTo>
                    <a:pt x="94" y="252"/>
                    <a:pt x="74" y="438"/>
                    <a:pt x="14" y="623"/>
                  </a:cubicBezTo>
                  <a:cubicBezTo>
                    <a:pt x="0" y="667"/>
                    <a:pt x="38" y="696"/>
                    <a:pt x="75" y="696"/>
                  </a:cubicBezTo>
                  <a:cubicBezTo>
                    <a:pt x="100" y="696"/>
                    <a:pt x="124" y="683"/>
                    <a:pt x="134" y="653"/>
                  </a:cubicBezTo>
                  <a:cubicBezTo>
                    <a:pt x="193" y="461"/>
                    <a:pt x="217" y="262"/>
                    <a:pt x="204" y="60"/>
                  </a:cubicBezTo>
                  <a:cubicBezTo>
                    <a:pt x="202" y="20"/>
                    <a:pt x="171" y="0"/>
                    <a:pt x="140" y="0"/>
                  </a:cubicBezTo>
                  <a:close/>
                </a:path>
              </a:pathLst>
            </a:custGeom>
            <a:solidFill>
              <a:srgbClr val="DADA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32"/>
            <p:cNvSpPr/>
            <p:nvPr/>
          </p:nvSpPr>
          <p:spPr>
            <a:xfrm>
              <a:off x="3186938" y="3574549"/>
              <a:ext cx="5427" cy="23579"/>
            </a:xfrm>
            <a:custGeom>
              <a:avLst/>
              <a:gdLst/>
              <a:ahLst/>
              <a:cxnLst/>
              <a:rect l="l" t="t" r="r" b="b"/>
              <a:pathLst>
                <a:path w="145" h="630" extrusionOk="0">
                  <a:moveTo>
                    <a:pt x="59" y="0"/>
                  </a:moveTo>
                  <a:cubicBezTo>
                    <a:pt x="29" y="0"/>
                    <a:pt x="1" y="20"/>
                    <a:pt x="5" y="60"/>
                  </a:cubicBezTo>
                  <a:cubicBezTo>
                    <a:pt x="19" y="229"/>
                    <a:pt x="25" y="398"/>
                    <a:pt x="16" y="570"/>
                  </a:cubicBezTo>
                  <a:cubicBezTo>
                    <a:pt x="14" y="610"/>
                    <a:pt x="44" y="630"/>
                    <a:pt x="75" y="630"/>
                  </a:cubicBezTo>
                  <a:cubicBezTo>
                    <a:pt x="105" y="630"/>
                    <a:pt x="137" y="610"/>
                    <a:pt x="138" y="570"/>
                  </a:cubicBezTo>
                  <a:cubicBezTo>
                    <a:pt x="145" y="398"/>
                    <a:pt x="141" y="229"/>
                    <a:pt x="125" y="60"/>
                  </a:cubicBezTo>
                  <a:cubicBezTo>
                    <a:pt x="122" y="20"/>
                    <a:pt x="89" y="0"/>
                    <a:pt x="59" y="0"/>
                  </a:cubicBezTo>
                  <a:close/>
                </a:path>
              </a:pathLst>
            </a:custGeom>
            <a:solidFill>
              <a:srgbClr val="DADA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32"/>
            <p:cNvSpPr/>
            <p:nvPr/>
          </p:nvSpPr>
          <p:spPr>
            <a:xfrm>
              <a:off x="3198953" y="3569421"/>
              <a:ext cx="5539" cy="21034"/>
            </a:xfrm>
            <a:custGeom>
              <a:avLst/>
              <a:gdLst/>
              <a:ahLst/>
              <a:cxnLst/>
              <a:rect l="l" t="t" r="r" b="b"/>
              <a:pathLst>
                <a:path w="148" h="562" extrusionOk="0">
                  <a:moveTo>
                    <a:pt x="88" y="1"/>
                  </a:moveTo>
                  <a:cubicBezTo>
                    <a:pt x="58" y="1"/>
                    <a:pt x="28" y="20"/>
                    <a:pt x="26" y="58"/>
                  </a:cubicBezTo>
                  <a:cubicBezTo>
                    <a:pt x="16" y="207"/>
                    <a:pt x="10" y="356"/>
                    <a:pt x="2" y="501"/>
                  </a:cubicBezTo>
                  <a:cubicBezTo>
                    <a:pt x="1" y="541"/>
                    <a:pt x="30" y="561"/>
                    <a:pt x="60" y="561"/>
                  </a:cubicBezTo>
                  <a:cubicBezTo>
                    <a:pt x="89" y="561"/>
                    <a:pt x="120" y="541"/>
                    <a:pt x="122" y="501"/>
                  </a:cubicBezTo>
                  <a:cubicBezTo>
                    <a:pt x="132" y="356"/>
                    <a:pt x="138" y="207"/>
                    <a:pt x="145" y="58"/>
                  </a:cubicBezTo>
                  <a:cubicBezTo>
                    <a:pt x="147" y="20"/>
                    <a:pt x="118" y="1"/>
                    <a:pt x="88" y="1"/>
                  </a:cubicBezTo>
                  <a:close/>
                </a:path>
              </a:pathLst>
            </a:custGeom>
            <a:solidFill>
              <a:srgbClr val="DADA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32"/>
            <p:cNvSpPr/>
            <p:nvPr/>
          </p:nvSpPr>
          <p:spPr>
            <a:xfrm>
              <a:off x="3214411" y="3534276"/>
              <a:ext cx="4604" cy="27472"/>
            </a:xfrm>
            <a:custGeom>
              <a:avLst/>
              <a:gdLst/>
              <a:ahLst/>
              <a:cxnLst/>
              <a:rect l="l" t="t" r="r" b="b"/>
              <a:pathLst>
                <a:path w="123" h="734" extrusionOk="0">
                  <a:moveTo>
                    <a:pt x="61" y="0"/>
                  </a:moveTo>
                  <a:cubicBezTo>
                    <a:pt x="31" y="0"/>
                    <a:pt x="0" y="20"/>
                    <a:pt x="0" y="60"/>
                  </a:cubicBezTo>
                  <a:lnTo>
                    <a:pt x="0" y="676"/>
                  </a:lnTo>
                  <a:cubicBezTo>
                    <a:pt x="0" y="714"/>
                    <a:pt x="31" y="733"/>
                    <a:pt x="61" y="733"/>
                  </a:cubicBezTo>
                  <a:cubicBezTo>
                    <a:pt x="92" y="733"/>
                    <a:pt x="123" y="714"/>
                    <a:pt x="123" y="676"/>
                  </a:cubicBezTo>
                  <a:lnTo>
                    <a:pt x="123" y="60"/>
                  </a:lnTo>
                  <a:cubicBezTo>
                    <a:pt x="123" y="20"/>
                    <a:pt x="92" y="0"/>
                    <a:pt x="61" y="0"/>
                  </a:cubicBezTo>
                  <a:close/>
                </a:path>
              </a:pathLst>
            </a:custGeom>
            <a:solidFill>
              <a:srgbClr val="DADA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32"/>
            <p:cNvSpPr/>
            <p:nvPr/>
          </p:nvSpPr>
          <p:spPr>
            <a:xfrm>
              <a:off x="3197006" y="3408553"/>
              <a:ext cx="7448" cy="26199"/>
            </a:xfrm>
            <a:custGeom>
              <a:avLst/>
              <a:gdLst/>
              <a:ahLst/>
              <a:cxnLst/>
              <a:rect l="l" t="t" r="r" b="b"/>
              <a:pathLst>
                <a:path w="199" h="700" extrusionOk="0">
                  <a:moveTo>
                    <a:pt x="60" y="1"/>
                  </a:moveTo>
                  <a:cubicBezTo>
                    <a:pt x="29" y="1"/>
                    <a:pt x="0" y="20"/>
                    <a:pt x="2" y="58"/>
                  </a:cubicBezTo>
                  <a:cubicBezTo>
                    <a:pt x="15" y="260"/>
                    <a:pt x="39" y="459"/>
                    <a:pt x="74" y="654"/>
                  </a:cubicBezTo>
                  <a:cubicBezTo>
                    <a:pt x="80" y="686"/>
                    <a:pt x="102" y="700"/>
                    <a:pt x="125" y="700"/>
                  </a:cubicBezTo>
                  <a:cubicBezTo>
                    <a:pt x="160" y="700"/>
                    <a:pt x="198" y="669"/>
                    <a:pt x="190" y="624"/>
                  </a:cubicBezTo>
                  <a:cubicBezTo>
                    <a:pt x="158" y="435"/>
                    <a:pt x="138" y="246"/>
                    <a:pt x="124" y="58"/>
                  </a:cubicBezTo>
                  <a:cubicBezTo>
                    <a:pt x="121" y="20"/>
                    <a:pt x="90" y="1"/>
                    <a:pt x="60" y="1"/>
                  </a:cubicBezTo>
                  <a:close/>
                </a:path>
              </a:pathLst>
            </a:custGeom>
            <a:solidFill>
              <a:srgbClr val="DADA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32"/>
            <p:cNvSpPr/>
            <p:nvPr/>
          </p:nvSpPr>
          <p:spPr>
            <a:xfrm>
              <a:off x="3213550" y="3416151"/>
              <a:ext cx="7036" cy="24328"/>
            </a:xfrm>
            <a:custGeom>
              <a:avLst/>
              <a:gdLst/>
              <a:ahLst/>
              <a:cxnLst/>
              <a:rect l="l" t="t" r="r" b="b"/>
              <a:pathLst>
                <a:path w="188" h="650" extrusionOk="0">
                  <a:moveTo>
                    <a:pt x="67" y="0"/>
                  </a:moveTo>
                  <a:cubicBezTo>
                    <a:pt x="37" y="0"/>
                    <a:pt x="7" y="20"/>
                    <a:pt x="7" y="60"/>
                  </a:cubicBezTo>
                  <a:cubicBezTo>
                    <a:pt x="0" y="245"/>
                    <a:pt x="20" y="424"/>
                    <a:pt x="60" y="607"/>
                  </a:cubicBezTo>
                  <a:cubicBezTo>
                    <a:pt x="66" y="637"/>
                    <a:pt x="89" y="650"/>
                    <a:pt x="113" y="650"/>
                  </a:cubicBezTo>
                  <a:cubicBezTo>
                    <a:pt x="149" y="650"/>
                    <a:pt x="188" y="619"/>
                    <a:pt x="176" y="573"/>
                  </a:cubicBezTo>
                  <a:cubicBezTo>
                    <a:pt x="139" y="404"/>
                    <a:pt x="123" y="232"/>
                    <a:pt x="126" y="60"/>
                  </a:cubicBezTo>
                  <a:cubicBezTo>
                    <a:pt x="127" y="20"/>
                    <a:pt x="98" y="0"/>
                    <a:pt x="67" y="0"/>
                  </a:cubicBezTo>
                  <a:close/>
                </a:path>
              </a:pathLst>
            </a:custGeom>
            <a:solidFill>
              <a:srgbClr val="DADA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32"/>
            <p:cNvSpPr/>
            <p:nvPr/>
          </p:nvSpPr>
          <p:spPr>
            <a:xfrm>
              <a:off x="2827923" y="3686947"/>
              <a:ext cx="6962" cy="20398"/>
            </a:xfrm>
            <a:custGeom>
              <a:avLst/>
              <a:gdLst/>
              <a:ahLst/>
              <a:cxnLst/>
              <a:rect l="l" t="t" r="r" b="b"/>
              <a:pathLst>
                <a:path w="186" h="545" extrusionOk="0">
                  <a:moveTo>
                    <a:pt x="68" y="0"/>
                  </a:moveTo>
                  <a:cubicBezTo>
                    <a:pt x="38" y="0"/>
                    <a:pt x="6" y="19"/>
                    <a:pt x="5" y="57"/>
                  </a:cubicBezTo>
                  <a:cubicBezTo>
                    <a:pt x="1" y="210"/>
                    <a:pt x="18" y="355"/>
                    <a:pt x="57" y="501"/>
                  </a:cubicBezTo>
                  <a:cubicBezTo>
                    <a:pt x="65" y="531"/>
                    <a:pt x="88" y="544"/>
                    <a:pt x="112" y="544"/>
                  </a:cubicBezTo>
                  <a:cubicBezTo>
                    <a:pt x="148" y="544"/>
                    <a:pt x="185" y="514"/>
                    <a:pt x="173" y="468"/>
                  </a:cubicBezTo>
                  <a:cubicBezTo>
                    <a:pt x="137" y="335"/>
                    <a:pt x="124" y="196"/>
                    <a:pt x="127" y="57"/>
                  </a:cubicBezTo>
                  <a:cubicBezTo>
                    <a:pt x="129" y="19"/>
                    <a:pt x="99" y="0"/>
                    <a:pt x="68" y="0"/>
                  </a:cubicBezTo>
                  <a:close/>
                </a:path>
              </a:pathLst>
            </a:custGeom>
            <a:solidFill>
              <a:srgbClr val="DADA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32"/>
            <p:cNvSpPr/>
            <p:nvPr/>
          </p:nvSpPr>
          <p:spPr>
            <a:xfrm>
              <a:off x="2840799" y="3702855"/>
              <a:ext cx="8346" cy="23579"/>
            </a:xfrm>
            <a:custGeom>
              <a:avLst/>
              <a:gdLst/>
              <a:ahLst/>
              <a:cxnLst/>
              <a:rect l="l" t="t" r="r" b="b"/>
              <a:pathLst>
                <a:path w="223" h="630" extrusionOk="0">
                  <a:moveTo>
                    <a:pt x="61" y="0"/>
                  </a:moveTo>
                  <a:cubicBezTo>
                    <a:pt x="30" y="0"/>
                    <a:pt x="0" y="20"/>
                    <a:pt x="2" y="60"/>
                  </a:cubicBezTo>
                  <a:cubicBezTo>
                    <a:pt x="5" y="242"/>
                    <a:pt x="34" y="417"/>
                    <a:pt x="91" y="586"/>
                  </a:cubicBezTo>
                  <a:cubicBezTo>
                    <a:pt x="100" y="616"/>
                    <a:pt x="125" y="629"/>
                    <a:pt x="149" y="629"/>
                  </a:cubicBezTo>
                  <a:cubicBezTo>
                    <a:pt x="186" y="629"/>
                    <a:pt x="223" y="600"/>
                    <a:pt x="207" y="557"/>
                  </a:cubicBezTo>
                  <a:cubicBezTo>
                    <a:pt x="154" y="394"/>
                    <a:pt x="124" y="228"/>
                    <a:pt x="124" y="60"/>
                  </a:cubicBezTo>
                  <a:cubicBezTo>
                    <a:pt x="123" y="20"/>
                    <a:pt x="91" y="0"/>
                    <a:pt x="61" y="0"/>
                  </a:cubicBezTo>
                  <a:close/>
                </a:path>
              </a:pathLst>
            </a:custGeom>
            <a:solidFill>
              <a:srgbClr val="DADA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32"/>
            <p:cNvSpPr/>
            <p:nvPr/>
          </p:nvSpPr>
          <p:spPr>
            <a:xfrm>
              <a:off x="2681839" y="3358998"/>
              <a:ext cx="658125" cy="462866"/>
            </a:xfrm>
            <a:custGeom>
              <a:avLst/>
              <a:gdLst/>
              <a:ahLst/>
              <a:cxnLst/>
              <a:rect l="l" t="t" r="r" b="b"/>
              <a:pathLst>
                <a:path w="17584" h="12367" extrusionOk="0">
                  <a:moveTo>
                    <a:pt x="15752" y="5750"/>
                  </a:moveTo>
                  <a:cubicBezTo>
                    <a:pt x="15807" y="5750"/>
                    <a:pt x="15873" y="5839"/>
                    <a:pt x="15909" y="5922"/>
                  </a:cubicBezTo>
                  <a:cubicBezTo>
                    <a:pt x="15952" y="6015"/>
                    <a:pt x="15981" y="6114"/>
                    <a:pt x="16008" y="6213"/>
                  </a:cubicBezTo>
                  <a:cubicBezTo>
                    <a:pt x="16107" y="6620"/>
                    <a:pt x="16143" y="7045"/>
                    <a:pt x="16176" y="7468"/>
                  </a:cubicBezTo>
                  <a:cubicBezTo>
                    <a:pt x="16202" y="7850"/>
                    <a:pt x="16211" y="8232"/>
                    <a:pt x="16197" y="8613"/>
                  </a:cubicBezTo>
                  <a:lnTo>
                    <a:pt x="16197" y="8613"/>
                  </a:lnTo>
                  <a:cubicBezTo>
                    <a:pt x="16098" y="8596"/>
                    <a:pt x="16002" y="8564"/>
                    <a:pt x="15915" y="8515"/>
                  </a:cubicBezTo>
                  <a:cubicBezTo>
                    <a:pt x="15739" y="8412"/>
                    <a:pt x="15611" y="8246"/>
                    <a:pt x="15527" y="8061"/>
                  </a:cubicBezTo>
                  <a:cubicBezTo>
                    <a:pt x="15441" y="7872"/>
                    <a:pt x="15392" y="7667"/>
                    <a:pt x="15368" y="7462"/>
                  </a:cubicBezTo>
                  <a:cubicBezTo>
                    <a:pt x="15319" y="7048"/>
                    <a:pt x="15352" y="6617"/>
                    <a:pt x="15461" y="6216"/>
                  </a:cubicBezTo>
                  <a:cubicBezTo>
                    <a:pt x="15491" y="6117"/>
                    <a:pt x="15527" y="6021"/>
                    <a:pt x="15574" y="5932"/>
                  </a:cubicBezTo>
                  <a:cubicBezTo>
                    <a:pt x="15617" y="5845"/>
                    <a:pt x="15686" y="5753"/>
                    <a:pt x="15746" y="5750"/>
                  </a:cubicBezTo>
                  <a:cubicBezTo>
                    <a:pt x="15748" y="5750"/>
                    <a:pt x="15750" y="5750"/>
                    <a:pt x="15752" y="5750"/>
                  </a:cubicBezTo>
                  <a:close/>
                  <a:moveTo>
                    <a:pt x="2152" y="7814"/>
                  </a:moveTo>
                  <a:cubicBezTo>
                    <a:pt x="2167" y="7814"/>
                    <a:pt x="2182" y="7827"/>
                    <a:pt x="2205" y="7852"/>
                  </a:cubicBezTo>
                  <a:cubicBezTo>
                    <a:pt x="2268" y="7939"/>
                    <a:pt x="2275" y="8081"/>
                    <a:pt x="2262" y="8207"/>
                  </a:cubicBezTo>
                  <a:cubicBezTo>
                    <a:pt x="2235" y="8465"/>
                    <a:pt x="2146" y="8720"/>
                    <a:pt x="2023" y="8955"/>
                  </a:cubicBezTo>
                  <a:cubicBezTo>
                    <a:pt x="1973" y="9046"/>
                    <a:pt x="1917" y="9135"/>
                    <a:pt x="1853" y="9219"/>
                  </a:cubicBezTo>
                  <a:lnTo>
                    <a:pt x="1853" y="9219"/>
                  </a:lnTo>
                  <a:cubicBezTo>
                    <a:pt x="1847" y="9070"/>
                    <a:pt x="1850" y="8921"/>
                    <a:pt x="1861" y="8773"/>
                  </a:cubicBezTo>
                  <a:cubicBezTo>
                    <a:pt x="1881" y="8508"/>
                    <a:pt x="1921" y="8240"/>
                    <a:pt x="2016" y="7998"/>
                  </a:cubicBezTo>
                  <a:cubicBezTo>
                    <a:pt x="2040" y="7942"/>
                    <a:pt x="2070" y="7882"/>
                    <a:pt x="2106" y="7843"/>
                  </a:cubicBezTo>
                  <a:cubicBezTo>
                    <a:pt x="2126" y="7823"/>
                    <a:pt x="2139" y="7814"/>
                    <a:pt x="2152" y="7814"/>
                  </a:cubicBezTo>
                  <a:close/>
                  <a:moveTo>
                    <a:pt x="15345" y="1"/>
                  </a:moveTo>
                  <a:cubicBezTo>
                    <a:pt x="15693" y="776"/>
                    <a:pt x="16014" y="1564"/>
                    <a:pt x="16312" y="2362"/>
                  </a:cubicBezTo>
                  <a:cubicBezTo>
                    <a:pt x="16607" y="3160"/>
                    <a:pt x="16878" y="3968"/>
                    <a:pt x="17097" y="4789"/>
                  </a:cubicBezTo>
                  <a:cubicBezTo>
                    <a:pt x="17210" y="5200"/>
                    <a:pt x="17303" y="5614"/>
                    <a:pt x="17375" y="6031"/>
                  </a:cubicBezTo>
                  <a:cubicBezTo>
                    <a:pt x="17448" y="6449"/>
                    <a:pt x="17498" y="6872"/>
                    <a:pt x="17485" y="7293"/>
                  </a:cubicBezTo>
                  <a:cubicBezTo>
                    <a:pt x="17474" y="7502"/>
                    <a:pt x="17451" y="7710"/>
                    <a:pt x="17392" y="7908"/>
                  </a:cubicBezTo>
                  <a:cubicBezTo>
                    <a:pt x="17329" y="8107"/>
                    <a:pt x="17229" y="8293"/>
                    <a:pt x="17071" y="8419"/>
                  </a:cubicBezTo>
                  <a:cubicBezTo>
                    <a:pt x="16915" y="8544"/>
                    <a:pt x="16707" y="8594"/>
                    <a:pt x="16501" y="8621"/>
                  </a:cubicBezTo>
                  <a:cubicBezTo>
                    <a:pt x="16458" y="8625"/>
                    <a:pt x="16415" y="8628"/>
                    <a:pt x="16372" y="8628"/>
                  </a:cubicBezTo>
                  <a:cubicBezTo>
                    <a:pt x="16356" y="8628"/>
                    <a:pt x="16341" y="8628"/>
                    <a:pt x="16326" y="8627"/>
                  </a:cubicBezTo>
                  <a:lnTo>
                    <a:pt x="16326" y="8627"/>
                  </a:lnTo>
                  <a:cubicBezTo>
                    <a:pt x="16338" y="8238"/>
                    <a:pt x="16327" y="7847"/>
                    <a:pt x="16299" y="7459"/>
                  </a:cubicBezTo>
                  <a:cubicBezTo>
                    <a:pt x="16266" y="7031"/>
                    <a:pt x="16230" y="6607"/>
                    <a:pt x="16123" y="6183"/>
                  </a:cubicBezTo>
                  <a:cubicBezTo>
                    <a:pt x="16094" y="6081"/>
                    <a:pt x="16064" y="5975"/>
                    <a:pt x="16014" y="5872"/>
                  </a:cubicBezTo>
                  <a:cubicBezTo>
                    <a:pt x="15991" y="5822"/>
                    <a:pt x="15961" y="5773"/>
                    <a:pt x="15921" y="5723"/>
                  </a:cubicBezTo>
                  <a:cubicBezTo>
                    <a:pt x="15887" y="5683"/>
                    <a:pt x="15830" y="5633"/>
                    <a:pt x="15754" y="5633"/>
                  </a:cubicBezTo>
                  <a:cubicBezTo>
                    <a:pt x="15749" y="5633"/>
                    <a:pt x="15744" y="5633"/>
                    <a:pt x="15739" y="5634"/>
                  </a:cubicBezTo>
                  <a:cubicBezTo>
                    <a:pt x="15657" y="5640"/>
                    <a:pt x="15603" y="5690"/>
                    <a:pt x="15567" y="5733"/>
                  </a:cubicBezTo>
                  <a:cubicBezTo>
                    <a:pt x="15527" y="5779"/>
                    <a:pt x="15498" y="5829"/>
                    <a:pt x="15471" y="5879"/>
                  </a:cubicBezTo>
                  <a:cubicBezTo>
                    <a:pt x="15418" y="5978"/>
                    <a:pt x="15385" y="6081"/>
                    <a:pt x="15352" y="6187"/>
                  </a:cubicBezTo>
                  <a:cubicBezTo>
                    <a:pt x="15239" y="6607"/>
                    <a:pt x="15209" y="7045"/>
                    <a:pt x="15259" y="7475"/>
                  </a:cubicBezTo>
                  <a:cubicBezTo>
                    <a:pt x="15289" y="7690"/>
                    <a:pt x="15339" y="7902"/>
                    <a:pt x="15432" y="8104"/>
                  </a:cubicBezTo>
                  <a:cubicBezTo>
                    <a:pt x="15524" y="8303"/>
                    <a:pt x="15666" y="8488"/>
                    <a:pt x="15865" y="8601"/>
                  </a:cubicBezTo>
                  <a:cubicBezTo>
                    <a:pt x="15966" y="8659"/>
                    <a:pt x="16078" y="8695"/>
                    <a:pt x="16193" y="8713"/>
                  </a:cubicBezTo>
                  <a:lnTo>
                    <a:pt x="16193" y="8713"/>
                  </a:lnTo>
                  <a:cubicBezTo>
                    <a:pt x="16173" y="9142"/>
                    <a:pt x="16124" y="9570"/>
                    <a:pt x="16037" y="9992"/>
                  </a:cubicBezTo>
                  <a:cubicBezTo>
                    <a:pt x="15952" y="10406"/>
                    <a:pt x="15832" y="10809"/>
                    <a:pt x="15660" y="11194"/>
                  </a:cubicBezTo>
                  <a:cubicBezTo>
                    <a:pt x="15495" y="11566"/>
                    <a:pt x="15286" y="11932"/>
                    <a:pt x="15007" y="12214"/>
                  </a:cubicBezTo>
                  <a:lnTo>
                    <a:pt x="15007" y="12214"/>
                  </a:lnTo>
                  <a:cubicBezTo>
                    <a:pt x="12870" y="12030"/>
                    <a:pt x="10727" y="11909"/>
                    <a:pt x="8583" y="11856"/>
                  </a:cubicBezTo>
                  <a:cubicBezTo>
                    <a:pt x="8081" y="11845"/>
                    <a:pt x="7579" y="11838"/>
                    <a:pt x="7076" y="11838"/>
                  </a:cubicBezTo>
                  <a:cubicBezTo>
                    <a:pt x="6499" y="11838"/>
                    <a:pt x="5920" y="11848"/>
                    <a:pt x="5342" y="11873"/>
                  </a:cubicBezTo>
                  <a:lnTo>
                    <a:pt x="4536" y="11916"/>
                  </a:lnTo>
                  <a:cubicBezTo>
                    <a:pt x="4502" y="11916"/>
                    <a:pt x="4467" y="11917"/>
                    <a:pt x="4432" y="11917"/>
                  </a:cubicBezTo>
                  <a:cubicBezTo>
                    <a:pt x="4202" y="11917"/>
                    <a:pt x="3973" y="11898"/>
                    <a:pt x="3749" y="11850"/>
                  </a:cubicBezTo>
                  <a:cubicBezTo>
                    <a:pt x="3232" y="11743"/>
                    <a:pt x="2751" y="11462"/>
                    <a:pt x="2434" y="11038"/>
                  </a:cubicBezTo>
                  <a:cubicBezTo>
                    <a:pt x="2112" y="10621"/>
                    <a:pt x="1944" y="10097"/>
                    <a:pt x="1881" y="9571"/>
                  </a:cubicBezTo>
                  <a:cubicBezTo>
                    <a:pt x="1872" y="9498"/>
                    <a:pt x="1865" y="9425"/>
                    <a:pt x="1860" y="9352"/>
                  </a:cubicBezTo>
                  <a:lnTo>
                    <a:pt x="1860" y="9352"/>
                  </a:lnTo>
                  <a:cubicBezTo>
                    <a:pt x="1954" y="9243"/>
                    <a:pt x="2034" y="9122"/>
                    <a:pt x="2103" y="8998"/>
                  </a:cubicBezTo>
                  <a:cubicBezTo>
                    <a:pt x="2232" y="8756"/>
                    <a:pt x="2328" y="8492"/>
                    <a:pt x="2358" y="8217"/>
                  </a:cubicBezTo>
                  <a:cubicBezTo>
                    <a:pt x="2364" y="8078"/>
                    <a:pt x="2374" y="7928"/>
                    <a:pt x="2282" y="7789"/>
                  </a:cubicBezTo>
                  <a:cubicBezTo>
                    <a:pt x="2252" y="7760"/>
                    <a:pt x="2225" y="7730"/>
                    <a:pt x="2166" y="7717"/>
                  </a:cubicBezTo>
                  <a:cubicBezTo>
                    <a:pt x="2162" y="7717"/>
                    <a:pt x="2159" y="7717"/>
                    <a:pt x="2156" y="7717"/>
                  </a:cubicBezTo>
                  <a:cubicBezTo>
                    <a:pt x="2101" y="7717"/>
                    <a:pt x="2062" y="7748"/>
                    <a:pt x="2036" y="7773"/>
                  </a:cubicBezTo>
                  <a:cubicBezTo>
                    <a:pt x="1984" y="7832"/>
                    <a:pt x="1954" y="7896"/>
                    <a:pt x="1924" y="7962"/>
                  </a:cubicBezTo>
                  <a:cubicBezTo>
                    <a:pt x="1822" y="8223"/>
                    <a:pt x="1782" y="8495"/>
                    <a:pt x="1758" y="8766"/>
                  </a:cubicBezTo>
                  <a:cubicBezTo>
                    <a:pt x="1744" y="8955"/>
                    <a:pt x="1742" y="9146"/>
                    <a:pt x="1753" y="9337"/>
                  </a:cubicBezTo>
                  <a:lnTo>
                    <a:pt x="1753" y="9337"/>
                  </a:lnTo>
                  <a:cubicBezTo>
                    <a:pt x="1680" y="9414"/>
                    <a:pt x="1600" y="9483"/>
                    <a:pt x="1510" y="9538"/>
                  </a:cubicBezTo>
                  <a:cubicBezTo>
                    <a:pt x="1400" y="9604"/>
                    <a:pt x="1278" y="9647"/>
                    <a:pt x="1149" y="9651"/>
                  </a:cubicBezTo>
                  <a:cubicBezTo>
                    <a:pt x="1144" y="9651"/>
                    <a:pt x="1139" y="9651"/>
                    <a:pt x="1134" y="9651"/>
                  </a:cubicBezTo>
                  <a:cubicBezTo>
                    <a:pt x="1013" y="9651"/>
                    <a:pt x="893" y="9615"/>
                    <a:pt x="781" y="9558"/>
                  </a:cubicBezTo>
                  <a:cubicBezTo>
                    <a:pt x="669" y="9498"/>
                    <a:pt x="560" y="9419"/>
                    <a:pt x="477" y="9322"/>
                  </a:cubicBezTo>
                  <a:cubicBezTo>
                    <a:pt x="394" y="9223"/>
                    <a:pt x="331" y="9108"/>
                    <a:pt x="281" y="8985"/>
                  </a:cubicBezTo>
                  <a:cubicBezTo>
                    <a:pt x="182" y="8740"/>
                    <a:pt x="136" y="8475"/>
                    <a:pt x="109" y="8210"/>
                  </a:cubicBezTo>
                  <a:cubicBezTo>
                    <a:pt x="60" y="7673"/>
                    <a:pt x="86" y="7134"/>
                    <a:pt x="139" y="6600"/>
                  </a:cubicBezTo>
                  <a:cubicBezTo>
                    <a:pt x="248" y="5527"/>
                    <a:pt x="457" y="4468"/>
                    <a:pt x="718" y="3421"/>
                  </a:cubicBezTo>
                  <a:lnTo>
                    <a:pt x="718" y="3421"/>
                  </a:lnTo>
                  <a:cubicBezTo>
                    <a:pt x="440" y="4465"/>
                    <a:pt x="219" y="5521"/>
                    <a:pt x="93" y="6594"/>
                  </a:cubicBezTo>
                  <a:cubicBezTo>
                    <a:pt x="37" y="7130"/>
                    <a:pt x="0" y="7673"/>
                    <a:pt x="43" y="8214"/>
                  </a:cubicBezTo>
                  <a:cubicBezTo>
                    <a:pt x="66" y="8485"/>
                    <a:pt x="109" y="8756"/>
                    <a:pt x="208" y="9015"/>
                  </a:cubicBezTo>
                  <a:cubicBezTo>
                    <a:pt x="258" y="9144"/>
                    <a:pt x="324" y="9267"/>
                    <a:pt x="414" y="9376"/>
                  </a:cubicBezTo>
                  <a:cubicBezTo>
                    <a:pt x="506" y="9481"/>
                    <a:pt x="619" y="9565"/>
                    <a:pt x="745" y="9631"/>
                  </a:cubicBezTo>
                  <a:cubicBezTo>
                    <a:pt x="863" y="9694"/>
                    <a:pt x="1000" y="9733"/>
                    <a:pt x="1136" y="9733"/>
                  </a:cubicBezTo>
                  <a:cubicBezTo>
                    <a:pt x="1142" y="9733"/>
                    <a:pt x="1147" y="9733"/>
                    <a:pt x="1152" y="9733"/>
                  </a:cubicBezTo>
                  <a:cubicBezTo>
                    <a:pt x="1295" y="9733"/>
                    <a:pt x="1437" y="9684"/>
                    <a:pt x="1556" y="9611"/>
                  </a:cubicBezTo>
                  <a:cubicBezTo>
                    <a:pt x="1631" y="9566"/>
                    <a:pt x="1699" y="9513"/>
                    <a:pt x="1761" y="9454"/>
                  </a:cubicBezTo>
                  <a:lnTo>
                    <a:pt x="1761" y="9454"/>
                  </a:lnTo>
                  <a:cubicBezTo>
                    <a:pt x="1765" y="9498"/>
                    <a:pt x="1770" y="9541"/>
                    <a:pt x="1775" y="9585"/>
                  </a:cubicBezTo>
                  <a:cubicBezTo>
                    <a:pt x="1837" y="10124"/>
                    <a:pt x="2010" y="10664"/>
                    <a:pt x="2345" y="11107"/>
                  </a:cubicBezTo>
                  <a:cubicBezTo>
                    <a:pt x="2676" y="11555"/>
                    <a:pt x="3182" y="11856"/>
                    <a:pt x="3722" y="11969"/>
                  </a:cubicBezTo>
                  <a:cubicBezTo>
                    <a:pt x="3956" y="12021"/>
                    <a:pt x="4195" y="12043"/>
                    <a:pt x="4434" y="12043"/>
                  </a:cubicBezTo>
                  <a:cubicBezTo>
                    <a:pt x="4469" y="12043"/>
                    <a:pt x="4504" y="12042"/>
                    <a:pt x="4540" y="12041"/>
                  </a:cubicBezTo>
                  <a:lnTo>
                    <a:pt x="5348" y="12001"/>
                  </a:lnTo>
                  <a:cubicBezTo>
                    <a:pt x="5846" y="11983"/>
                    <a:pt x="6345" y="11975"/>
                    <a:pt x="6843" y="11975"/>
                  </a:cubicBezTo>
                  <a:cubicBezTo>
                    <a:pt x="7421" y="11975"/>
                    <a:pt x="7999" y="11986"/>
                    <a:pt x="8577" y="12001"/>
                  </a:cubicBezTo>
                  <a:cubicBezTo>
                    <a:pt x="9656" y="12032"/>
                    <a:pt x="10732" y="12081"/>
                    <a:pt x="11808" y="12144"/>
                  </a:cubicBezTo>
                  <a:cubicBezTo>
                    <a:pt x="12881" y="12207"/>
                    <a:pt x="13957" y="12276"/>
                    <a:pt x="15030" y="12362"/>
                  </a:cubicBezTo>
                  <a:lnTo>
                    <a:pt x="15067" y="12366"/>
                  </a:lnTo>
                  <a:lnTo>
                    <a:pt x="15087" y="12346"/>
                  </a:lnTo>
                  <a:cubicBezTo>
                    <a:pt x="15405" y="12025"/>
                    <a:pt x="15617" y="11647"/>
                    <a:pt x="15793" y="11254"/>
                  </a:cubicBezTo>
                  <a:cubicBezTo>
                    <a:pt x="15964" y="10856"/>
                    <a:pt x="16087" y="10439"/>
                    <a:pt x="16173" y="10018"/>
                  </a:cubicBezTo>
                  <a:cubicBezTo>
                    <a:pt x="16257" y="9591"/>
                    <a:pt x="16304" y="9159"/>
                    <a:pt x="16322" y="8725"/>
                  </a:cubicBezTo>
                  <a:lnTo>
                    <a:pt x="16322" y="8725"/>
                  </a:lnTo>
                  <a:cubicBezTo>
                    <a:pt x="16337" y="8725"/>
                    <a:pt x="16351" y="8726"/>
                    <a:pt x="16366" y="8726"/>
                  </a:cubicBezTo>
                  <a:cubicBezTo>
                    <a:pt x="16416" y="8726"/>
                    <a:pt x="16465" y="8723"/>
                    <a:pt x="16514" y="8717"/>
                  </a:cubicBezTo>
                  <a:cubicBezTo>
                    <a:pt x="16624" y="8703"/>
                    <a:pt x="16730" y="8683"/>
                    <a:pt x="16835" y="8651"/>
                  </a:cubicBezTo>
                  <a:cubicBezTo>
                    <a:pt x="16942" y="8617"/>
                    <a:pt x="17041" y="8561"/>
                    <a:pt x="17130" y="8492"/>
                  </a:cubicBezTo>
                  <a:cubicBezTo>
                    <a:pt x="17309" y="8349"/>
                    <a:pt x="17415" y="8144"/>
                    <a:pt x="17478" y="7935"/>
                  </a:cubicBezTo>
                  <a:cubicBezTo>
                    <a:pt x="17541" y="7726"/>
                    <a:pt x="17567" y="7511"/>
                    <a:pt x="17574" y="7296"/>
                  </a:cubicBezTo>
                  <a:cubicBezTo>
                    <a:pt x="17584" y="6866"/>
                    <a:pt x="17534" y="6438"/>
                    <a:pt x="17458" y="6018"/>
                  </a:cubicBezTo>
                  <a:cubicBezTo>
                    <a:pt x="17385" y="5594"/>
                    <a:pt x="17280" y="5180"/>
                    <a:pt x="17167" y="4769"/>
                  </a:cubicBezTo>
                  <a:cubicBezTo>
                    <a:pt x="16935" y="3948"/>
                    <a:pt x="16650" y="3143"/>
                    <a:pt x="16346" y="2348"/>
                  </a:cubicBezTo>
                  <a:cubicBezTo>
                    <a:pt x="16034" y="1558"/>
                    <a:pt x="15703" y="772"/>
                    <a:pt x="15345" y="1"/>
                  </a:cubicBezTo>
                  <a:close/>
                </a:path>
              </a:pathLst>
            </a:custGeom>
            <a:solidFill>
              <a:srgbClr val="DADA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32"/>
            <p:cNvSpPr/>
            <p:nvPr/>
          </p:nvSpPr>
          <p:spPr>
            <a:xfrm>
              <a:off x="3201760" y="3272500"/>
              <a:ext cx="119955" cy="86458"/>
            </a:xfrm>
            <a:custGeom>
              <a:avLst/>
              <a:gdLst/>
              <a:ahLst/>
              <a:cxnLst/>
              <a:rect l="l" t="t" r="r" b="b"/>
              <a:pathLst>
                <a:path w="3205" h="2310" extrusionOk="0">
                  <a:moveTo>
                    <a:pt x="1524" y="1"/>
                  </a:moveTo>
                  <a:cubicBezTo>
                    <a:pt x="773" y="1"/>
                    <a:pt x="1" y="523"/>
                    <a:pt x="1" y="523"/>
                  </a:cubicBezTo>
                  <a:lnTo>
                    <a:pt x="210" y="1487"/>
                  </a:lnTo>
                  <a:lnTo>
                    <a:pt x="229" y="1570"/>
                  </a:lnTo>
                  <a:lnTo>
                    <a:pt x="381" y="2279"/>
                  </a:lnTo>
                  <a:cubicBezTo>
                    <a:pt x="535" y="2300"/>
                    <a:pt x="684" y="2310"/>
                    <a:pt x="829" y="2310"/>
                  </a:cubicBezTo>
                  <a:cubicBezTo>
                    <a:pt x="2275" y="2310"/>
                    <a:pt x="3204" y="1324"/>
                    <a:pt x="2455" y="418"/>
                  </a:cubicBezTo>
                  <a:cubicBezTo>
                    <a:pt x="2198" y="107"/>
                    <a:pt x="1863" y="1"/>
                    <a:pt x="1524" y="1"/>
                  </a:cubicBezTo>
                  <a:close/>
                </a:path>
              </a:pathLst>
            </a:custGeom>
            <a:solidFill>
              <a:srgbClr val="E590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32"/>
            <p:cNvSpPr/>
            <p:nvPr/>
          </p:nvSpPr>
          <p:spPr>
            <a:xfrm>
              <a:off x="3209582" y="3293722"/>
              <a:ext cx="70813" cy="37577"/>
            </a:xfrm>
            <a:custGeom>
              <a:avLst/>
              <a:gdLst/>
              <a:ahLst/>
              <a:cxnLst/>
              <a:rect l="l" t="t" r="r" b="b"/>
              <a:pathLst>
                <a:path w="1892" h="1004" extrusionOk="0">
                  <a:moveTo>
                    <a:pt x="1474" y="0"/>
                  </a:moveTo>
                  <a:cubicBezTo>
                    <a:pt x="1405" y="0"/>
                    <a:pt x="1336" y="6"/>
                    <a:pt x="1268" y="19"/>
                  </a:cubicBezTo>
                  <a:cubicBezTo>
                    <a:pt x="1060" y="56"/>
                    <a:pt x="858" y="135"/>
                    <a:pt x="679" y="245"/>
                  </a:cubicBezTo>
                  <a:cubicBezTo>
                    <a:pt x="407" y="421"/>
                    <a:pt x="172" y="652"/>
                    <a:pt x="1" y="920"/>
                  </a:cubicBezTo>
                  <a:lnTo>
                    <a:pt x="20" y="1003"/>
                  </a:lnTo>
                  <a:cubicBezTo>
                    <a:pt x="109" y="913"/>
                    <a:pt x="199" y="828"/>
                    <a:pt x="291" y="742"/>
                  </a:cubicBezTo>
                  <a:cubicBezTo>
                    <a:pt x="441" y="609"/>
                    <a:pt x="597" y="487"/>
                    <a:pt x="765" y="384"/>
                  </a:cubicBezTo>
                  <a:cubicBezTo>
                    <a:pt x="930" y="278"/>
                    <a:pt x="1109" y="198"/>
                    <a:pt x="1298" y="142"/>
                  </a:cubicBezTo>
                  <a:cubicBezTo>
                    <a:pt x="1487" y="86"/>
                    <a:pt x="1685" y="69"/>
                    <a:pt x="1891" y="66"/>
                  </a:cubicBezTo>
                  <a:cubicBezTo>
                    <a:pt x="1759" y="26"/>
                    <a:pt x="1617" y="0"/>
                    <a:pt x="1474" y="0"/>
                  </a:cubicBezTo>
                  <a:close/>
                </a:path>
              </a:pathLst>
            </a:custGeom>
            <a:solidFill>
              <a:srgbClr val="EDB5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32"/>
            <p:cNvSpPr/>
            <p:nvPr/>
          </p:nvSpPr>
          <p:spPr>
            <a:xfrm>
              <a:off x="2664210" y="3260448"/>
              <a:ext cx="123473" cy="98584"/>
            </a:xfrm>
            <a:custGeom>
              <a:avLst/>
              <a:gdLst/>
              <a:ahLst/>
              <a:cxnLst/>
              <a:rect l="l" t="t" r="r" b="b"/>
              <a:pathLst>
                <a:path w="3299" h="2634" extrusionOk="0">
                  <a:moveTo>
                    <a:pt x="1822" y="1"/>
                  </a:moveTo>
                  <a:cubicBezTo>
                    <a:pt x="1663" y="1"/>
                    <a:pt x="1492" y="29"/>
                    <a:pt x="1309" y="94"/>
                  </a:cubicBezTo>
                  <a:cubicBezTo>
                    <a:pt x="1" y="561"/>
                    <a:pt x="488" y="2398"/>
                    <a:pt x="2452" y="2634"/>
                  </a:cubicBezTo>
                  <a:lnTo>
                    <a:pt x="2932" y="1740"/>
                  </a:lnTo>
                  <a:lnTo>
                    <a:pt x="2984" y="1640"/>
                  </a:lnTo>
                  <a:lnTo>
                    <a:pt x="3299" y="1054"/>
                  </a:lnTo>
                  <a:cubicBezTo>
                    <a:pt x="3299" y="1054"/>
                    <a:pt x="2797" y="1"/>
                    <a:pt x="1822" y="1"/>
                  </a:cubicBezTo>
                  <a:close/>
                </a:path>
              </a:pathLst>
            </a:custGeom>
            <a:solidFill>
              <a:srgbClr val="E590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32"/>
            <p:cNvSpPr/>
            <p:nvPr/>
          </p:nvSpPr>
          <p:spPr>
            <a:xfrm>
              <a:off x="2708938" y="3285413"/>
              <a:ext cx="66995" cy="40160"/>
            </a:xfrm>
            <a:custGeom>
              <a:avLst/>
              <a:gdLst/>
              <a:ahLst/>
              <a:cxnLst/>
              <a:rect l="l" t="t" r="r" b="b"/>
              <a:pathLst>
                <a:path w="1790" h="1073" extrusionOk="0">
                  <a:moveTo>
                    <a:pt x="133" y="1"/>
                  </a:moveTo>
                  <a:cubicBezTo>
                    <a:pt x="89" y="1"/>
                    <a:pt x="45" y="3"/>
                    <a:pt x="1" y="7"/>
                  </a:cubicBezTo>
                  <a:cubicBezTo>
                    <a:pt x="210" y="50"/>
                    <a:pt x="405" y="119"/>
                    <a:pt x="594" y="198"/>
                  </a:cubicBezTo>
                  <a:cubicBezTo>
                    <a:pt x="783" y="285"/>
                    <a:pt x="965" y="380"/>
                    <a:pt x="1127" y="500"/>
                  </a:cubicBezTo>
                  <a:cubicBezTo>
                    <a:pt x="1292" y="619"/>
                    <a:pt x="1451" y="751"/>
                    <a:pt x="1587" y="904"/>
                  </a:cubicBezTo>
                  <a:cubicBezTo>
                    <a:pt x="1640" y="957"/>
                    <a:pt x="1687" y="1013"/>
                    <a:pt x="1737" y="1073"/>
                  </a:cubicBezTo>
                  <a:lnTo>
                    <a:pt x="1789" y="973"/>
                  </a:lnTo>
                  <a:cubicBezTo>
                    <a:pt x="1756" y="924"/>
                    <a:pt x="1726" y="871"/>
                    <a:pt x="1687" y="825"/>
                  </a:cubicBezTo>
                  <a:cubicBezTo>
                    <a:pt x="1561" y="646"/>
                    <a:pt x="1399" y="496"/>
                    <a:pt x="1223" y="368"/>
                  </a:cubicBezTo>
                  <a:cubicBezTo>
                    <a:pt x="1044" y="241"/>
                    <a:pt x="846" y="146"/>
                    <a:pt x="641" y="82"/>
                  </a:cubicBezTo>
                  <a:cubicBezTo>
                    <a:pt x="475" y="30"/>
                    <a:pt x="303" y="1"/>
                    <a:pt x="133" y="1"/>
                  </a:cubicBezTo>
                  <a:close/>
                </a:path>
              </a:pathLst>
            </a:custGeom>
            <a:solidFill>
              <a:srgbClr val="EDB5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32"/>
            <p:cNvSpPr/>
            <p:nvPr/>
          </p:nvSpPr>
          <p:spPr>
            <a:xfrm>
              <a:off x="2959223" y="3589259"/>
              <a:ext cx="81330" cy="164531"/>
            </a:xfrm>
            <a:custGeom>
              <a:avLst/>
              <a:gdLst/>
              <a:ahLst/>
              <a:cxnLst/>
              <a:rect l="l" t="t" r="r" b="b"/>
              <a:pathLst>
                <a:path w="2173" h="4396" extrusionOk="0">
                  <a:moveTo>
                    <a:pt x="901" y="0"/>
                  </a:moveTo>
                  <a:cubicBezTo>
                    <a:pt x="851" y="0"/>
                    <a:pt x="800" y="24"/>
                    <a:pt x="749" y="75"/>
                  </a:cubicBezTo>
                  <a:cubicBezTo>
                    <a:pt x="0" y="816"/>
                    <a:pt x="2172" y="4396"/>
                    <a:pt x="2172" y="4396"/>
                  </a:cubicBezTo>
                  <a:cubicBezTo>
                    <a:pt x="2172" y="4396"/>
                    <a:pt x="1586" y="0"/>
                    <a:pt x="901" y="0"/>
                  </a:cubicBezTo>
                  <a:close/>
                </a:path>
              </a:pathLst>
            </a:custGeom>
            <a:solidFill>
              <a:srgbClr val="A139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32"/>
            <p:cNvSpPr/>
            <p:nvPr/>
          </p:nvSpPr>
          <p:spPr>
            <a:xfrm>
              <a:off x="3051409" y="3588959"/>
              <a:ext cx="122014" cy="164831"/>
            </a:xfrm>
            <a:custGeom>
              <a:avLst/>
              <a:gdLst/>
              <a:ahLst/>
              <a:cxnLst/>
              <a:rect l="l" t="t" r="r" b="b"/>
              <a:pathLst>
                <a:path w="3260" h="4404" extrusionOk="0">
                  <a:moveTo>
                    <a:pt x="1769" y="0"/>
                  </a:moveTo>
                  <a:cubicBezTo>
                    <a:pt x="438" y="0"/>
                    <a:pt x="1" y="4404"/>
                    <a:pt x="1" y="4404"/>
                  </a:cubicBezTo>
                  <a:cubicBezTo>
                    <a:pt x="1" y="4404"/>
                    <a:pt x="3259" y="212"/>
                    <a:pt x="1858" y="6"/>
                  </a:cubicBezTo>
                  <a:cubicBezTo>
                    <a:pt x="1828" y="2"/>
                    <a:pt x="1798" y="0"/>
                    <a:pt x="1769" y="0"/>
                  </a:cubicBezTo>
                  <a:close/>
                </a:path>
              </a:pathLst>
            </a:custGeom>
            <a:solidFill>
              <a:srgbClr val="A139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32"/>
            <p:cNvSpPr/>
            <p:nvPr/>
          </p:nvSpPr>
          <p:spPr>
            <a:xfrm>
              <a:off x="3054516" y="3648546"/>
              <a:ext cx="177144" cy="100905"/>
            </a:xfrm>
            <a:custGeom>
              <a:avLst/>
              <a:gdLst/>
              <a:ahLst/>
              <a:cxnLst/>
              <a:rect l="l" t="t" r="r" b="b"/>
              <a:pathLst>
                <a:path w="4733" h="2696" extrusionOk="0">
                  <a:moveTo>
                    <a:pt x="4312" y="1"/>
                  </a:moveTo>
                  <a:lnTo>
                    <a:pt x="4219" y="130"/>
                  </a:lnTo>
                  <a:cubicBezTo>
                    <a:pt x="4477" y="319"/>
                    <a:pt x="4550" y="716"/>
                    <a:pt x="4378" y="984"/>
                  </a:cubicBezTo>
                  <a:cubicBezTo>
                    <a:pt x="4210" y="1245"/>
                    <a:pt x="3884" y="1337"/>
                    <a:pt x="3578" y="1337"/>
                  </a:cubicBezTo>
                  <a:cubicBezTo>
                    <a:pt x="3504" y="1337"/>
                    <a:pt x="3431" y="1331"/>
                    <a:pt x="3361" y="1322"/>
                  </a:cubicBezTo>
                  <a:cubicBezTo>
                    <a:pt x="3179" y="1299"/>
                    <a:pt x="2998" y="1249"/>
                    <a:pt x="2819" y="1199"/>
                  </a:cubicBezTo>
                  <a:cubicBezTo>
                    <a:pt x="2606" y="1143"/>
                    <a:pt x="2388" y="1086"/>
                    <a:pt x="2163" y="1063"/>
                  </a:cubicBezTo>
                  <a:cubicBezTo>
                    <a:pt x="2109" y="1058"/>
                    <a:pt x="2055" y="1056"/>
                    <a:pt x="2001" y="1056"/>
                  </a:cubicBezTo>
                  <a:cubicBezTo>
                    <a:pt x="1082" y="1056"/>
                    <a:pt x="188" y="1759"/>
                    <a:pt x="0" y="2663"/>
                  </a:cubicBezTo>
                  <a:lnTo>
                    <a:pt x="159" y="2696"/>
                  </a:lnTo>
                  <a:cubicBezTo>
                    <a:pt x="331" y="1864"/>
                    <a:pt x="1153" y="1219"/>
                    <a:pt x="1996" y="1219"/>
                  </a:cubicBezTo>
                  <a:cubicBezTo>
                    <a:pt x="2046" y="1219"/>
                    <a:pt x="2096" y="1221"/>
                    <a:pt x="2146" y="1226"/>
                  </a:cubicBezTo>
                  <a:cubicBezTo>
                    <a:pt x="2359" y="1245"/>
                    <a:pt x="2570" y="1302"/>
                    <a:pt x="2776" y="1358"/>
                  </a:cubicBezTo>
                  <a:cubicBezTo>
                    <a:pt x="2958" y="1404"/>
                    <a:pt x="3146" y="1458"/>
                    <a:pt x="3338" y="1484"/>
                  </a:cubicBezTo>
                  <a:cubicBezTo>
                    <a:pt x="3411" y="1493"/>
                    <a:pt x="3487" y="1499"/>
                    <a:pt x="3565" y="1499"/>
                  </a:cubicBezTo>
                  <a:cubicBezTo>
                    <a:pt x="3921" y="1499"/>
                    <a:pt x="4310" y="1388"/>
                    <a:pt x="4514" y="1070"/>
                  </a:cubicBezTo>
                  <a:cubicBezTo>
                    <a:pt x="4732" y="736"/>
                    <a:pt x="4640" y="232"/>
                    <a:pt x="4312" y="1"/>
                  </a:cubicBezTo>
                  <a:close/>
                </a:path>
              </a:pathLst>
            </a:custGeom>
            <a:solidFill>
              <a:srgbClr val="A139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32"/>
            <p:cNvSpPr/>
            <p:nvPr/>
          </p:nvSpPr>
          <p:spPr>
            <a:xfrm>
              <a:off x="2877778" y="3620287"/>
              <a:ext cx="161649" cy="130659"/>
            </a:xfrm>
            <a:custGeom>
              <a:avLst/>
              <a:gdLst/>
              <a:ahLst/>
              <a:cxnLst/>
              <a:rect l="l" t="t" r="r" b="b"/>
              <a:pathLst>
                <a:path w="4319" h="3491" extrusionOk="0">
                  <a:moveTo>
                    <a:pt x="1964" y="2011"/>
                  </a:moveTo>
                  <a:cubicBezTo>
                    <a:pt x="2027" y="2087"/>
                    <a:pt x="2063" y="2170"/>
                    <a:pt x="2063" y="2266"/>
                  </a:cubicBezTo>
                  <a:cubicBezTo>
                    <a:pt x="2063" y="2332"/>
                    <a:pt x="2031" y="2414"/>
                    <a:pt x="1974" y="2431"/>
                  </a:cubicBezTo>
                  <a:cubicBezTo>
                    <a:pt x="1967" y="2434"/>
                    <a:pt x="1959" y="2435"/>
                    <a:pt x="1952" y="2435"/>
                  </a:cubicBezTo>
                  <a:cubicBezTo>
                    <a:pt x="1930" y="2435"/>
                    <a:pt x="1910" y="2425"/>
                    <a:pt x="1898" y="2418"/>
                  </a:cubicBezTo>
                  <a:cubicBezTo>
                    <a:pt x="1858" y="2395"/>
                    <a:pt x="1828" y="2352"/>
                    <a:pt x="1818" y="2309"/>
                  </a:cubicBezTo>
                  <a:cubicBezTo>
                    <a:pt x="1792" y="2193"/>
                    <a:pt x="1865" y="2080"/>
                    <a:pt x="1964" y="2011"/>
                  </a:cubicBezTo>
                  <a:close/>
                  <a:moveTo>
                    <a:pt x="441" y="1"/>
                  </a:moveTo>
                  <a:cubicBezTo>
                    <a:pt x="315" y="7"/>
                    <a:pt x="203" y="73"/>
                    <a:pt x="126" y="189"/>
                  </a:cubicBezTo>
                  <a:cubicBezTo>
                    <a:pt x="27" y="331"/>
                    <a:pt x="0" y="527"/>
                    <a:pt x="56" y="686"/>
                  </a:cubicBezTo>
                  <a:cubicBezTo>
                    <a:pt x="149" y="954"/>
                    <a:pt x="391" y="1126"/>
                    <a:pt x="616" y="1259"/>
                  </a:cubicBezTo>
                  <a:cubicBezTo>
                    <a:pt x="862" y="1404"/>
                    <a:pt x="1117" y="1537"/>
                    <a:pt x="1378" y="1646"/>
                  </a:cubicBezTo>
                  <a:cubicBezTo>
                    <a:pt x="1554" y="1722"/>
                    <a:pt x="1719" y="1802"/>
                    <a:pt x="1845" y="1898"/>
                  </a:cubicBezTo>
                  <a:cubicBezTo>
                    <a:pt x="1713" y="2004"/>
                    <a:pt x="1620" y="2170"/>
                    <a:pt x="1660" y="2341"/>
                  </a:cubicBezTo>
                  <a:cubicBezTo>
                    <a:pt x="1679" y="2431"/>
                    <a:pt x="1736" y="2511"/>
                    <a:pt x="1815" y="2557"/>
                  </a:cubicBezTo>
                  <a:cubicBezTo>
                    <a:pt x="1859" y="2583"/>
                    <a:pt x="1907" y="2597"/>
                    <a:pt x="1953" y="2597"/>
                  </a:cubicBezTo>
                  <a:cubicBezTo>
                    <a:pt x="1976" y="2597"/>
                    <a:pt x="1999" y="2593"/>
                    <a:pt x="2020" y="2587"/>
                  </a:cubicBezTo>
                  <a:cubicBezTo>
                    <a:pt x="2159" y="2544"/>
                    <a:pt x="2225" y="2391"/>
                    <a:pt x="2225" y="2266"/>
                  </a:cubicBezTo>
                  <a:cubicBezTo>
                    <a:pt x="2225" y="2143"/>
                    <a:pt x="2186" y="2040"/>
                    <a:pt x="2120" y="1948"/>
                  </a:cubicBezTo>
                  <a:cubicBezTo>
                    <a:pt x="2150" y="1943"/>
                    <a:pt x="2180" y="1941"/>
                    <a:pt x="2210" y="1941"/>
                  </a:cubicBezTo>
                  <a:cubicBezTo>
                    <a:pt x="2370" y="1941"/>
                    <a:pt x="2528" y="2002"/>
                    <a:pt x="2656" y="2060"/>
                  </a:cubicBezTo>
                  <a:cubicBezTo>
                    <a:pt x="3302" y="2358"/>
                    <a:pt x="3842" y="2865"/>
                    <a:pt x="4176" y="3491"/>
                  </a:cubicBezTo>
                  <a:lnTo>
                    <a:pt x="4319" y="3414"/>
                  </a:lnTo>
                  <a:cubicBezTo>
                    <a:pt x="3967" y="2759"/>
                    <a:pt x="3402" y="2226"/>
                    <a:pt x="2722" y="1915"/>
                  </a:cubicBezTo>
                  <a:cubicBezTo>
                    <a:pt x="2581" y="1849"/>
                    <a:pt x="2402" y="1779"/>
                    <a:pt x="2214" y="1779"/>
                  </a:cubicBezTo>
                  <a:cubicBezTo>
                    <a:pt x="2164" y="1779"/>
                    <a:pt x="2114" y="1784"/>
                    <a:pt x="2063" y="1795"/>
                  </a:cubicBezTo>
                  <a:cubicBezTo>
                    <a:pt x="2043" y="1799"/>
                    <a:pt x="2020" y="1805"/>
                    <a:pt x="2000" y="1815"/>
                  </a:cubicBezTo>
                  <a:cubicBezTo>
                    <a:pt x="1828" y="1663"/>
                    <a:pt x="1597" y="1563"/>
                    <a:pt x="1441" y="1497"/>
                  </a:cubicBezTo>
                  <a:cubicBezTo>
                    <a:pt x="1186" y="1388"/>
                    <a:pt x="938" y="1262"/>
                    <a:pt x="699" y="1120"/>
                  </a:cubicBezTo>
                  <a:cubicBezTo>
                    <a:pt x="501" y="1001"/>
                    <a:pt x="285" y="851"/>
                    <a:pt x="209" y="633"/>
                  </a:cubicBezTo>
                  <a:cubicBezTo>
                    <a:pt x="169" y="524"/>
                    <a:pt x="189" y="381"/>
                    <a:pt x="258" y="279"/>
                  </a:cubicBezTo>
                  <a:cubicBezTo>
                    <a:pt x="295" y="229"/>
                    <a:pt x="355" y="166"/>
                    <a:pt x="448" y="163"/>
                  </a:cubicBezTo>
                  <a:lnTo>
                    <a:pt x="441" y="1"/>
                  </a:lnTo>
                  <a:close/>
                </a:path>
              </a:pathLst>
            </a:custGeom>
            <a:solidFill>
              <a:srgbClr val="A139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32"/>
            <p:cNvSpPr/>
            <p:nvPr/>
          </p:nvSpPr>
          <p:spPr>
            <a:xfrm>
              <a:off x="2820774" y="3753758"/>
              <a:ext cx="468630" cy="270601"/>
            </a:xfrm>
            <a:custGeom>
              <a:avLst/>
              <a:gdLst/>
              <a:ahLst/>
              <a:cxnLst/>
              <a:rect l="l" t="t" r="r" b="b"/>
              <a:pathLst>
                <a:path w="12521" h="7230" extrusionOk="0">
                  <a:moveTo>
                    <a:pt x="0" y="1"/>
                  </a:moveTo>
                  <a:lnTo>
                    <a:pt x="179" y="1431"/>
                  </a:lnTo>
                  <a:lnTo>
                    <a:pt x="196" y="1554"/>
                  </a:lnTo>
                  <a:lnTo>
                    <a:pt x="367" y="2938"/>
                  </a:lnTo>
                  <a:lnTo>
                    <a:pt x="384" y="3057"/>
                  </a:lnTo>
                  <a:lnTo>
                    <a:pt x="534" y="4250"/>
                  </a:lnTo>
                  <a:lnTo>
                    <a:pt x="546" y="4369"/>
                  </a:lnTo>
                  <a:lnTo>
                    <a:pt x="676" y="5405"/>
                  </a:lnTo>
                  <a:lnTo>
                    <a:pt x="693" y="5528"/>
                  </a:lnTo>
                  <a:lnTo>
                    <a:pt x="788" y="6293"/>
                  </a:lnTo>
                  <a:lnTo>
                    <a:pt x="801" y="6412"/>
                  </a:lnTo>
                  <a:lnTo>
                    <a:pt x="904" y="7230"/>
                  </a:lnTo>
                  <a:lnTo>
                    <a:pt x="11779" y="7230"/>
                  </a:lnTo>
                  <a:lnTo>
                    <a:pt x="11899" y="6064"/>
                  </a:lnTo>
                  <a:lnTo>
                    <a:pt x="11911" y="5938"/>
                  </a:lnTo>
                  <a:lnTo>
                    <a:pt x="11994" y="5127"/>
                  </a:lnTo>
                  <a:lnTo>
                    <a:pt x="12007" y="5005"/>
                  </a:lnTo>
                  <a:lnTo>
                    <a:pt x="12100" y="4084"/>
                  </a:lnTo>
                  <a:lnTo>
                    <a:pt x="12113" y="3961"/>
                  </a:lnTo>
                  <a:lnTo>
                    <a:pt x="12243" y="2709"/>
                  </a:lnTo>
                  <a:lnTo>
                    <a:pt x="12252" y="2587"/>
                  </a:lnTo>
                  <a:lnTo>
                    <a:pt x="12391" y="1259"/>
                  </a:lnTo>
                  <a:lnTo>
                    <a:pt x="12405" y="1137"/>
                  </a:lnTo>
                  <a:lnTo>
                    <a:pt x="12521" y="1"/>
                  </a:lnTo>
                  <a:close/>
                </a:path>
              </a:pathLst>
            </a:custGeom>
            <a:solidFill>
              <a:srgbClr val="82C6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32"/>
            <p:cNvSpPr/>
            <p:nvPr/>
          </p:nvSpPr>
          <p:spPr>
            <a:xfrm>
              <a:off x="2850231" y="3976009"/>
              <a:ext cx="416381" cy="17778"/>
            </a:xfrm>
            <a:custGeom>
              <a:avLst/>
              <a:gdLst/>
              <a:ahLst/>
              <a:cxnLst/>
              <a:rect l="l" t="t" r="r" b="b"/>
              <a:pathLst>
                <a:path w="11125" h="475" extrusionOk="0">
                  <a:moveTo>
                    <a:pt x="11124" y="0"/>
                  </a:moveTo>
                  <a:lnTo>
                    <a:pt x="11124" y="0"/>
                  </a:lnTo>
                  <a:cubicBezTo>
                    <a:pt x="7412" y="89"/>
                    <a:pt x="3707" y="206"/>
                    <a:pt x="1" y="355"/>
                  </a:cubicBezTo>
                  <a:lnTo>
                    <a:pt x="14" y="474"/>
                  </a:lnTo>
                  <a:cubicBezTo>
                    <a:pt x="3713" y="325"/>
                    <a:pt x="7409" y="213"/>
                    <a:pt x="11112" y="126"/>
                  </a:cubicBezTo>
                  <a:lnTo>
                    <a:pt x="1112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32"/>
            <p:cNvSpPr/>
            <p:nvPr/>
          </p:nvSpPr>
          <p:spPr>
            <a:xfrm>
              <a:off x="2846039" y="3941051"/>
              <a:ext cx="424166" cy="19612"/>
            </a:xfrm>
            <a:custGeom>
              <a:avLst/>
              <a:gdLst/>
              <a:ahLst/>
              <a:cxnLst/>
              <a:rect l="l" t="t" r="r" b="b"/>
              <a:pathLst>
                <a:path w="11333" h="524" extrusionOk="0">
                  <a:moveTo>
                    <a:pt x="11332" y="1"/>
                  </a:moveTo>
                  <a:lnTo>
                    <a:pt x="11332" y="1"/>
                  </a:lnTo>
                  <a:cubicBezTo>
                    <a:pt x="7554" y="110"/>
                    <a:pt x="3776" y="242"/>
                    <a:pt x="1" y="401"/>
                  </a:cubicBezTo>
                  <a:lnTo>
                    <a:pt x="18" y="524"/>
                  </a:lnTo>
                  <a:cubicBezTo>
                    <a:pt x="3782" y="365"/>
                    <a:pt x="7551" y="229"/>
                    <a:pt x="11319" y="123"/>
                  </a:cubicBezTo>
                  <a:lnTo>
                    <a:pt x="1133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32"/>
            <p:cNvSpPr/>
            <p:nvPr/>
          </p:nvSpPr>
          <p:spPr>
            <a:xfrm>
              <a:off x="2840724" y="3902012"/>
              <a:ext cx="433448" cy="15270"/>
            </a:xfrm>
            <a:custGeom>
              <a:avLst/>
              <a:gdLst/>
              <a:ahLst/>
              <a:cxnLst/>
              <a:rect l="l" t="t" r="r" b="b"/>
              <a:pathLst>
                <a:path w="11581" h="408" extrusionOk="0">
                  <a:moveTo>
                    <a:pt x="11580" y="0"/>
                  </a:moveTo>
                  <a:lnTo>
                    <a:pt x="11580" y="0"/>
                  </a:lnTo>
                  <a:cubicBezTo>
                    <a:pt x="7722" y="189"/>
                    <a:pt x="3862" y="285"/>
                    <a:pt x="1" y="289"/>
                  </a:cubicBezTo>
                  <a:lnTo>
                    <a:pt x="13" y="408"/>
                  </a:lnTo>
                  <a:cubicBezTo>
                    <a:pt x="3868" y="408"/>
                    <a:pt x="7719" y="312"/>
                    <a:pt x="11567" y="123"/>
                  </a:cubicBezTo>
                  <a:lnTo>
                    <a:pt x="115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32"/>
            <p:cNvSpPr/>
            <p:nvPr/>
          </p:nvSpPr>
          <p:spPr>
            <a:xfrm>
              <a:off x="2834511" y="3850548"/>
              <a:ext cx="444863" cy="17666"/>
            </a:xfrm>
            <a:custGeom>
              <a:avLst/>
              <a:gdLst/>
              <a:ahLst/>
              <a:cxnLst/>
              <a:rect l="l" t="t" r="r" b="b"/>
              <a:pathLst>
                <a:path w="11886" h="472" extrusionOk="0">
                  <a:moveTo>
                    <a:pt x="11885" y="1"/>
                  </a:moveTo>
                  <a:lnTo>
                    <a:pt x="11885" y="1"/>
                  </a:lnTo>
                  <a:cubicBezTo>
                    <a:pt x="7928" y="223"/>
                    <a:pt x="3965" y="339"/>
                    <a:pt x="0" y="352"/>
                  </a:cubicBezTo>
                  <a:lnTo>
                    <a:pt x="17" y="471"/>
                  </a:lnTo>
                  <a:cubicBezTo>
                    <a:pt x="3971" y="461"/>
                    <a:pt x="7925" y="346"/>
                    <a:pt x="11876" y="123"/>
                  </a:cubicBezTo>
                  <a:lnTo>
                    <a:pt x="1188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32"/>
            <p:cNvSpPr/>
            <p:nvPr/>
          </p:nvSpPr>
          <p:spPr>
            <a:xfrm>
              <a:off x="2827474" y="3796277"/>
              <a:ext cx="457589" cy="15645"/>
            </a:xfrm>
            <a:custGeom>
              <a:avLst/>
              <a:gdLst/>
              <a:ahLst/>
              <a:cxnLst/>
              <a:rect l="l" t="t" r="r" b="b"/>
              <a:pathLst>
                <a:path w="12226" h="418" extrusionOk="0">
                  <a:moveTo>
                    <a:pt x="12226" y="1"/>
                  </a:moveTo>
                  <a:lnTo>
                    <a:pt x="12226" y="1"/>
                  </a:lnTo>
                  <a:cubicBezTo>
                    <a:pt x="8153" y="167"/>
                    <a:pt x="4076" y="262"/>
                    <a:pt x="0" y="295"/>
                  </a:cubicBezTo>
                  <a:lnTo>
                    <a:pt x="17" y="418"/>
                  </a:lnTo>
                  <a:cubicBezTo>
                    <a:pt x="4083" y="385"/>
                    <a:pt x="8150" y="286"/>
                    <a:pt x="12212" y="123"/>
                  </a:cubicBezTo>
                  <a:lnTo>
                    <a:pt x="122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32"/>
            <p:cNvSpPr/>
            <p:nvPr/>
          </p:nvSpPr>
          <p:spPr>
            <a:xfrm>
              <a:off x="3009152" y="3739273"/>
              <a:ext cx="94242" cy="296014"/>
            </a:xfrm>
            <a:custGeom>
              <a:avLst/>
              <a:gdLst/>
              <a:ahLst/>
              <a:cxnLst/>
              <a:rect l="l" t="t" r="r" b="b"/>
              <a:pathLst>
                <a:path w="2518" h="7909" extrusionOk="0">
                  <a:moveTo>
                    <a:pt x="0" y="1"/>
                  </a:moveTo>
                  <a:lnTo>
                    <a:pt x="534" y="7869"/>
                  </a:lnTo>
                  <a:lnTo>
                    <a:pt x="1987" y="7909"/>
                  </a:lnTo>
                  <a:lnTo>
                    <a:pt x="2517" y="1"/>
                  </a:lnTo>
                  <a:close/>
                </a:path>
              </a:pathLst>
            </a:custGeom>
            <a:solidFill>
              <a:srgbClr val="A139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32"/>
            <p:cNvSpPr/>
            <p:nvPr/>
          </p:nvSpPr>
          <p:spPr>
            <a:xfrm>
              <a:off x="3253711" y="3979864"/>
              <a:ext cx="153228" cy="263864"/>
            </a:xfrm>
            <a:custGeom>
              <a:avLst/>
              <a:gdLst/>
              <a:ahLst/>
              <a:cxnLst/>
              <a:rect l="l" t="t" r="r" b="b"/>
              <a:pathLst>
                <a:path w="4094" h="7050" extrusionOk="0">
                  <a:moveTo>
                    <a:pt x="1594" y="1"/>
                  </a:moveTo>
                  <a:cubicBezTo>
                    <a:pt x="1336" y="1"/>
                    <a:pt x="1132" y="134"/>
                    <a:pt x="1106" y="533"/>
                  </a:cubicBezTo>
                  <a:cubicBezTo>
                    <a:pt x="1079" y="900"/>
                    <a:pt x="1298" y="1235"/>
                    <a:pt x="1447" y="1573"/>
                  </a:cubicBezTo>
                  <a:cubicBezTo>
                    <a:pt x="1894" y="2580"/>
                    <a:pt x="1732" y="3828"/>
                    <a:pt x="1040" y="4686"/>
                  </a:cubicBezTo>
                  <a:cubicBezTo>
                    <a:pt x="775" y="5010"/>
                    <a:pt x="440" y="5285"/>
                    <a:pt x="235" y="5653"/>
                  </a:cubicBezTo>
                  <a:cubicBezTo>
                    <a:pt x="34" y="6020"/>
                    <a:pt x="0" y="6537"/>
                    <a:pt x="318" y="6815"/>
                  </a:cubicBezTo>
                  <a:cubicBezTo>
                    <a:pt x="497" y="6974"/>
                    <a:pt x="749" y="7017"/>
                    <a:pt x="990" y="7037"/>
                  </a:cubicBezTo>
                  <a:cubicBezTo>
                    <a:pt x="1089" y="7045"/>
                    <a:pt x="1189" y="7049"/>
                    <a:pt x="1289" y="7049"/>
                  </a:cubicBezTo>
                  <a:cubicBezTo>
                    <a:pt x="2013" y="7049"/>
                    <a:pt x="2755" y="6831"/>
                    <a:pt x="3232" y="6295"/>
                  </a:cubicBezTo>
                  <a:cubicBezTo>
                    <a:pt x="4093" y="5322"/>
                    <a:pt x="4047" y="3474"/>
                    <a:pt x="3801" y="2285"/>
                  </a:cubicBezTo>
                  <a:cubicBezTo>
                    <a:pt x="3636" y="1484"/>
                    <a:pt x="3232" y="778"/>
                    <a:pt x="2530" y="341"/>
                  </a:cubicBezTo>
                  <a:cubicBezTo>
                    <a:pt x="2279" y="187"/>
                    <a:pt x="1899" y="1"/>
                    <a:pt x="1594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32"/>
            <p:cNvSpPr/>
            <p:nvPr/>
          </p:nvSpPr>
          <p:spPr>
            <a:xfrm>
              <a:off x="3055901" y="3945654"/>
              <a:ext cx="276402" cy="263190"/>
            </a:xfrm>
            <a:custGeom>
              <a:avLst/>
              <a:gdLst/>
              <a:ahLst/>
              <a:cxnLst/>
              <a:rect l="l" t="t" r="r" b="b"/>
              <a:pathLst>
                <a:path w="7385" h="7032" extrusionOk="0">
                  <a:moveTo>
                    <a:pt x="1592" y="1"/>
                  </a:moveTo>
                  <a:cubicBezTo>
                    <a:pt x="1307" y="1"/>
                    <a:pt x="1017" y="60"/>
                    <a:pt x="729" y="202"/>
                  </a:cubicBezTo>
                  <a:cubicBezTo>
                    <a:pt x="83" y="517"/>
                    <a:pt x="0" y="1334"/>
                    <a:pt x="86" y="1967"/>
                  </a:cubicBezTo>
                  <a:cubicBezTo>
                    <a:pt x="219" y="2977"/>
                    <a:pt x="749" y="3931"/>
                    <a:pt x="1394" y="4699"/>
                  </a:cubicBezTo>
                  <a:cubicBezTo>
                    <a:pt x="2010" y="5427"/>
                    <a:pt x="2775" y="6027"/>
                    <a:pt x="3626" y="6454"/>
                  </a:cubicBezTo>
                  <a:cubicBezTo>
                    <a:pt x="4184" y="6731"/>
                    <a:pt x="4798" y="7031"/>
                    <a:pt x="5436" y="7031"/>
                  </a:cubicBezTo>
                  <a:cubicBezTo>
                    <a:pt x="5453" y="7031"/>
                    <a:pt x="5470" y="7031"/>
                    <a:pt x="5487" y="7030"/>
                  </a:cubicBezTo>
                  <a:cubicBezTo>
                    <a:pt x="6173" y="7014"/>
                    <a:pt x="6639" y="6531"/>
                    <a:pt x="6904" y="5924"/>
                  </a:cubicBezTo>
                  <a:cubicBezTo>
                    <a:pt x="7116" y="5438"/>
                    <a:pt x="7222" y="4885"/>
                    <a:pt x="7282" y="4362"/>
                  </a:cubicBezTo>
                  <a:cubicBezTo>
                    <a:pt x="7385" y="3507"/>
                    <a:pt x="7269" y="2620"/>
                    <a:pt x="6829" y="1868"/>
                  </a:cubicBezTo>
                  <a:cubicBezTo>
                    <a:pt x="6722" y="1689"/>
                    <a:pt x="6600" y="1516"/>
                    <a:pt x="6467" y="1354"/>
                  </a:cubicBezTo>
                  <a:cubicBezTo>
                    <a:pt x="6467" y="1354"/>
                    <a:pt x="5705" y="203"/>
                    <a:pt x="4838" y="203"/>
                  </a:cubicBezTo>
                  <a:cubicBezTo>
                    <a:pt x="4732" y="203"/>
                    <a:pt x="4624" y="220"/>
                    <a:pt x="4517" y="258"/>
                  </a:cubicBezTo>
                  <a:cubicBezTo>
                    <a:pt x="3647" y="570"/>
                    <a:pt x="4305" y="1481"/>
                    <a:pt x="4478" y="1698"/>
                  </a:cubicBezTo>
                  <a:lnTo>
                    <a:pt x="4478" y="1698"/>
                  </a:lnTo>
                  <a:cubicBezTo>
                    <a:pt x="4244" y="1420"/>
                    <a:pt x="2981" y="1"/>
                    <a:pt x="1592" y="1"/>
                  </a:cubicBezTo>
                  <a:close/>
                </a:path>
              </a:pathLst>
            </a:custGeom>
            <a:solidFill>
              <a:srgbClr val="082F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32"/>
            <p:cNvSpPr/>
            <p:nvPr/>
          </p:nvSpPr>
          <p:spPr>
            <a:xfrm>
              <a:off x="3064172" y="3965229"/>
              <a:ext cx="50115" cy="70102"/>
            </a:xfrm>
            <a:custGeom>
              <a:avLst/>
              <a:gdLst/>
              <a:ahLst/>
              <a:cxnLst/>
              <a:rect l="l" t="t" r="r" b="b"/>
              <a:pathLst>
                <a:path w="1339" h="1873" extrusionOk="0">
                  <a:moveTo>
                    <a:pt x="136" y="0"/>
                  </a:moveTo>
                  <a:cubicBezTo>
                    <a:pt x="112" y="0"/>
                    <a:pt x="90" y="13"/>
                    <a:pt x="83" y="44"/>
                  </a:cubicBezTo>
                  <a:cubicBezTo>
                    <a:pt x="1" y="388"/>
                    <a:pt x="250" y="775"/>
                    <a:pt x="418" y="1057"/>
                  </a:cubicBezTo>
                  <a:cubicBezTo>
                    <a:pt x="617" y="1395"/>
                    <a:pt x="869" y="1679"/>
                    <a:pt x="1219" y="1864"/>
                  </a:cubicBezTo>
                  <a:cubicBezTo>
                    <a:pt x="1229" y="1870"/>
                    <a:pt x="1239" y="1872"/>
                    <a:pt x="1248" y="1872"/>
                  </a:cubicBezTo>
                  <a:cubicBezTo>
                    <a:pt x="1301" y="1872"/>
                    <a:pt x="1338" y="1793"/>
                    <a:pt x="1279" y="1759"/>
                  </a:cubicBezTo>
                  <a:cubicBezTo>
                    <a:pt x="981" y="1600"/>
                    <a:pt x="759" y="1371"/>
                    <a:pt x="577" y="1086"/>
                  </a:cubicBezTo>
                  <a:cubicBezTo>
                    <a:pt x="412" y="828"/>
                    <a:pt x="126" y="388"/>
                    <a:pt x="199" y="76"/>
                  </a:cubicBezTo>
                  <a:cubicBezTo>
                    <a:pt x="210" y="30"/>
                    <a:pt x="171" y="0"/>
                    <a:pt x="136" y="0"/>
                  </a:cubicBezTo>
                  <a:close/>
                </a:path>
              </a:pathLst>
            </a:custGeom>
            <a:solidFill>
              <a:srgbClr val="82C6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32"/>
            <p:cNvSpPr/>
            <p:nvPr/>
          </p:nvSpPr>
          <p:spPr>
            <a:xfrm>
              <a:off x="3107852" y="3949210"/>
              <a:ext cx="50303" cy="64750"/>
            </a:xfrm>
            <a:custGeom>
              <a:avLst/>
              <a:gdLst/>
              <a:ahLst/>
              <a:cxnLst/>
              <a:rect l="l" t="t" r="r" b="b"/>
              <a:pathLst>
                <a:path w="1344" h="1730" extrusionOk="0">
                  <a:moveTo>
                    <a:pt x="76" y="1"/>
                  </a:moveTo>
                  <a:cubicBezTo>
                    <a:pt x="39" y="1"/>
                    <a:pt x="0" y="31"/>
                    <a:pt x="12" y="77"/>
                  </a:cubicBezTo>
                  <a:cubicBezTo>
                    <a:pt x="191" y="770"/>
                    <a:pt x="619" y="1346"/>
                    <a:pt x="1228" y="1719"/>
                  </a:cubicBezTo>
                  <a:cubicBezTo>
                    <a:pt x="1239" y="1727"/>
                    <a:pt x="1250" y="1730"/>
                    <a:pt x="1260" y="1730"/>
                  </a:cubicBezTo>
                  <a:cubicBezTo>
                    <a:pt x="1311" y="1730"/>
                    <a:pt x="1343" y="1650"/>
                    <a:pt x="1288" y="1617"/>
                  </a:cubicBezTo>
                  <a:cubicBezTo>
                    <a:pt x="708" y="1256"/>
                    <a:pt x="301" y="706"/>
                    <a:pt x="132" y="44"/>
                  </a:cubicBezTo>
                  <a:cubicBezTo>
                    <a:pt x="124" y="14"/>
                    <a:pt x="100" y="1"/>
                    <a:pt x="76" y="1"/>
                  </a:cubicBezTo>
                  <a:close/>
                </a:path>
              </a:pathLst>
            </a:custGeom>
            <a:solidFill>
              <a:srgbClr val="82C6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32"/>
            <p:cNvSpPr/>
            <p:nvPr/>
          </p:nvSpPr>
          <p:spPr>
            <a:xfrm>
              <a:off x="2661965" y="3990307"/>
              <a:ext cx="158730" cy="251026"/>
            </a:xfrm>
            <a:custGeom>
              <a:avLst/>
              <a:gdLst/>
              <a:ahLst/>
              <a:cxnLst/>
              <a:rect l="l" t="t" r="r" b="b"/>
              <a:pathLst>
                <a:path w="4241" h="6707" extrusionOk="0">
                  <a:moveTo>
                    <a:pt x="2881" y="1"/>
                  </a:moveTo>
                  <a:cubicBezTo>
                    <a:pt x="2858" y="1"/>
                    <a:pt x="2835" y="1"/>
                    <a:pt x="2813" y="2"/>
                  </a:cubicBezTo>
                  <a:cubicBezTo>
                    <a:pt x="2485" y="16"/>
                    <a:pt x="2206" y="105"/>
                    <a:pt x="1965" y="261"/>
                  </a:cubicBezTo>
                  <a:cubicBezTo>
                    <a:pt x="1720" y="420"/>
                    <a:pt x="1514" y="645"/>
                    <a:pt x="1329" y="923"/>
                  </a:cubicBezTo>
                  <a:cubicBezTo>
                    <a:pt x="537" y="2125"/>
                    <a:pt x="1" y="4010"/>
                    <a:pt x="727" y="5357"/>
                  </a:cubicBezTo>
                  <a:cubicBezTo>
                    <a:pt x="1121" y="6086"/>
                    <a:pt x="1886" y="6706"/>
                    <a:pt x="2699" y="6706"/>
                  </a:cubicBezTo>
                  <a:cubicBezTo>
                    <a:pt x="2957" y="6706"/>
                    <a:pt x="3220" y="6644"/>
                    <a:pt x="3478" y="6503"/>
                  </a:cubicBezTo>
                  <a:cubicBezTo>
                    <a:pt x="3554" y="6460"/>
                    <a:pt x="3631" y="6410"/>
                    <a:pt x="3704" y="6357"/>
                  </a:cubicBezTo>
                  <a:cubicBezTo>
                    <a:pt x="4005" y="6139"/>
                    <a:pt x="4240" y="5738"/>
                    <a:pt x="4121" y="5357"/>
                  </a:cubicBezTo>
                  <a:cubicBezTo>
                    <a:pt x="3918" y="4722"/>
                    <a:pt x="2581" y="3642"/>
                    <a:pt x="2591" y="2976"/>
                  </a:cubicBezTo>
                  <a:cubicBezTo>
                    <a:pt x="2597" y="2533"/>
                    <a:pt x="2680" y="2079"/>
                    <a:pt x="2865" y="1675"/>
                  </a:cubicBezTo>
                  <a:cubicBezTo>
                    <a:pt x="3028" y="1317"/>
                    <a:pt x="3461" y="1019"/>
                    <a:pt x="3574" y="672"/>
                  </a:cubicBezTo>
                  <a:cubicBezTo>
                    <a:pt x="3740" y="173"/>
                    <a:pt x="3292" y="1"/>
                    <a:pt x="2881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32"/>
            <p:cNvSpPr/>
            <p:nvPr/>
          </p:nvSpPr>
          <p:spPr>
            <a:xfrm>
              <a:off x="2751831" y="3938917"/>
              <a:ext cx="287106" cy="273221"/>
            </a:xfrm>
            <a:custGeom>
              <a:avLst/>
              <a:gdLst/>
              <a:ahLst/>
              <a:cxnLst/>
              <a:rect l="l" t="t" r="r" b="b"/>
              <a:pathLst>
                <a:path w="7671" h="7300" extrusionOk="0">
                  <a:moveTo>
                    <a:pt x="5356" y="1"/>
                  </a:moveTo>
                  <a:cubicBezTo>
                    <a:pt x="3777" y="1"/>
                    <a:pt x="1832" y="1780"/>
                    <a:pt x="1832" y="1780"/>
                  </a:cubicBezTo>
                  <a:cubicBezTo>
                    <a:pt x="1832" y="1780"/>
                    <a:pt x="2362" y="220"/>
                    <a:pt x="1448" y="220"/>
                  </a:cubicBezTo>
                  <a:cubicBezTo>
                    <a:pt x="991" y="220"/>
                    <a:pt x="653" y="869"/>
                    <a:pt x="428" y="1522"/>
                  </a:cubicBezTo>
                  <a:cubicBezTo>
                    <a:pt x="223" y="2114"/>
                    <a:pt x="94" y="2793"/>
                    <a:pt x="44" y="3475"/>
                  </a:cubicBezTo>
                  <a:cubicBezTo>
                    <a:pt x="1" y="4081"/>
                    <a:pt x="21" y="4687"/>
                    <a:pt x="107" y="5240"/>
                  </a:cubicBezTo>
                  <a:cubicBezTo>
                    <a:pt x="213" y="5916"/>
                    <a:pt x="504" y="6584"/>
                    <a:pt x="1094" y="6962"/>
                  </a:cubicBezTo>
                  <a:cubicBezTo>
                    <a:pt x="1443" y="7184"/>
                    <a:pt x="1845" y="7299"/>
                    <a:pt x="2247" y="7299"/>
                  </a:cubicBezTo>
                  <a:cubicBezTo>
                    <a:pt x="2563" y="7299"/>
                    <a:pt x="2879" y="7229"/>
                    <a:pt x="3170" y="7085"/>
                  </a:cubicBezTo>
                  <a:cubicBezTo>
                    <a:pt x="6137" y="5621"/>
                    <a:pt x="7670" y="1574"/>
                    <a:pt x="6481" y="432"/>
                  </a:cubicBezTo>
                  <a:cubicBezTo>
                    <a:pt x="6159" y="123"/>
                    <a:pt x="5770" y="1"/>
                    <a:pt x="5356" y="1"/>
                  </a:cubicBezTo>
                  <a:close/>
                </a:path>
              </a:pathLst>
            </a:custGeom>
            <a:solidFill>
              <a:srgbClr val="082F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32"/>
            <p:cNvSpPr/>
            <p:nvPr/>
          </p:nvSpPr>
          <p:spPr>
            <a:xfrm>
              <a:off x="2918051" y="3938056"/>
              <a:ext cx="38962" cy="54307"/>
            </a:xfrm>
            <a:custGeom>
              <a:avLst/>
              <a:gdLst/>
              <a:ahLst/>
              <a:cxnLst/>
              <a:rect l="l" t="t" r="r" b="b"/>
              <a:pathLst>
                <a:path w="1041" h="1451" extrusionOk="0">
                  <a:moveTo>
                    <a:pt x="964" y="1"/>
                  </a:moveTo>
                  <a:cubicBezTo>
                    <a:pt x="940" y="1"/>
                    <a:pt x="918" y="14"/>
                    <a:pt x="911" y="44"/>
                  </a:cubicBezTo>
                  <a:cubicBezTo>
                    <a:pt x="796" y="577"/>
                    <a:pt x="418" y="972"/>
                    <a:pt x="44" y="1346"/>
                  </a:cubicBezTo>
                  <a:cubicBezTo>
                    <a:pt x="0" y="1389"/>
                    <a:pt x="41" y="1450"/>
                    <a:pt x="88" y="1450"/>
                  </a:cubicBezTo>
                  <a:cubicBezTo>
                    <a:pt x="102" y="1450"/>
                    <a:pt x="117" y="1445"/>
                    <a:pt x="130" y="1432"/>
                  </a:cubicBezTo>
                  <a:cubicBezTo>
                    <a:pt x="521" y="1044"/>
                    <a:pt x="908" y="631"/>
                    <a:pt x="1030" y="77"/>
                  </a:cubicBezTo>
                  <a:cubicBezTo>
                    <a:pt x="1040" y="31"/>
                    <a:pt x="1001" y="1"/>
                    <a:pt x="964" y="1"/>
                  </a:cubicBezTo>
                  <a:close/>
                </a:path>
              </a:pathLst>
            </a:custGeom>
            <a:solidFill>
              <a:srgbClr val="82C6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32"/>
            <p:cNvSpPr/>
            <p:nvPr/>
          </p:nvSpPr>
          <p:spPr>
            <a:xfrm>
              <a:off x="2960196" y="3953589"/>
              <a:ext cx="30803" cy="52024"/>
            </a:xfrm>
            <a:custGeom>
              <a:avLst/>
              <a:gdLst/>
              <a:ahLst/>
              <a:cxnLst/>
              <a:rect l="l" t="t" r="r" b="b"/>
              <a:pathLst>
                <a:path w="823" h="1390" extrusionOk="0">
                  <a:moveTo>
                    <a:pt x="761" y="0"/>
                  </a:moveTo>
                  <a:cubicBezTo>
                    <a:pt x="730" y="0"/>
                    <a:pt x="699" y="20"/>
                    <a:pt x="699" y="60"/>
                  </a:cubicBezTo>
                  <a:cubicBezTo>
                    <a:pt x="686" y="560"/>
                    <a:pt x="375" y="937"/>
                    <a:pt x="43" y="1285"/>
                  </a:cubicBezTo>
                  <a:cubicBezTo>
                    <a:pt x="0" y="1328"/>
                    <a:pt x="42" y="1390"/>
                    <a:pt x="89" y="1390"/>
                  </a:cubicBezTo>
                  <a:cubicBezTo>
                    <a:pt x="102" y="1390"/>
                    <a:pt x="117" y="1384"/>
                    <a:pt x="130" y="1371"/>
                  </a:cubicBezTo>
                  <a:cubicBezTo>
                    <a:pt x="484" y="1000"/>
                    <a:pt x="809" y="593"/>
                    <a:pt x="822" y="60"/>
                  </a:cubicBezTo>
                  <a:cubicBezTo>
                    <a:pt x="822" y="20"/>
                    <a:pt x="791" y="0"/>
                    <a:pt x="761" y="0"/>
                  </a:cubicBezTo>
                  <a:close/>
                </a:path>
              </a:pathLst>
            </a:custGeom>
            <a:solidFill>
              <a:srgbClr val="82C6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07" name="Google Shape;1407;p32"/>
          <p:cNvGrpSpPr/>
          <p:nvPr/>
        </p:nvGrpSpPr>
        <p:grpSpPr>
          <a:xfrm>
            <a:off x="2204859" y="1378823"/>
            <a:ext cx="3494291" cy="2374818"/>
            <a:chOff x="2002362" y="1144427"/>
            <a:chExt cx="3162241" cy="2374818"/>
          </a:xfrm>
        </p:grpSpPr>
        <p:sp>
          <p:nvSpPr>
            <p:cNvPr id="1408" name="Google Shape;1408;p32"/>
            <p:cNvSpPr txBox="1"/>
            <p:nvPr/>
          </p:nvSpPr>
          <p:spPr>
            <a:xfrm flipH="1">
              <a:off x="2002362" y="1144427"/>
              <a:ext cx="2626038" cy="237481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182875" rIns="91425" bIns="0" anchor="ctr" anchorCtr="0">
              <a:noAutofit/>
            </a:bodyPr>
            <a:lstStyle/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vi-VN" sz="1600" err="1">
                  <a:solidFill>
                    <a:schemeClr val="bg2"/>
                  </a:solidFill>
                  <a:latin typeface="Bahnschrift" panose="020B0502040204020203" pitchFamily="34" charset="0"/>
                </a:rPr>
                <a:t>Pipeline</a:t>
              </a:r>
              <a:r>
                <a:rPr lang="vi-VN" sz="1600">
                  <a:solidFill>
                    <a:schemeClr val="bg2"/>
                  </a:solidFill>
                  <a:latin typeface="Bahnschrift" panose="020B0502040204020203" pitchFamily="34" charset="0"/>
                </a:rPr>
                <a:t> không </a:t>
              </a:r>
              <a:r>
                <a:rPr lang="vi-VN" sz="1600" err="1">
                  <a:solidFill>
                    <a:schemeClr val="bg2"/>
                  </a:solidFill>
                  <a:latin typeface="Bahnschrift" panose="020B0502040204020203" pitchFamily="34" charset="0"/>
                </a:rPr>
                <a:t>làm</a:t>
              </a:r>
              <a:r>
                <a:rPr lang="vi-VN" sz="1600">
                  <a:solidFill>
                    <a:schemeClr val="bg2"/>
                  </a:solidFill>
                  <a:latin typeface="Bahnschrift" panose="020B0502040204020203" pitchFamily="34" charset="0"/>
                </a:rPr>
                <a:t> </a:t>
              </a:r>
              <a:r>
                <a:rPr lang="vi-VN" sz="1600" err="1">
                  <a:solidFill>
                    <a:schemeClr val="bg2"/>
                  </a:solidFill>
                  <a:latin typeface="Bahnschrift" panose="020B0502040204020203" pitchFamily="34" charset="0"/>
                </a:rPr>
                <a:t>giảm</a:t>
              </a:r>
              <a:r>
                <a:rPr lang="vi-VN" sz="1600">
                  <a:solidFill>
                    <a:schemeClr val="bg2"/>
                  </a:solidFill>
                  <a:latin typeface="Bahnschrift" panose="020B0502040204020203" pitchFamily="34" charset="0"/>
                </a:rPr>
                <a:t> </a:t>
              </a:r>
              <a:r>
                <a:rPr lang="vi-VN" sz="1600" err="1">
                  <a:solidFill>
                    <a:schemeClr val="bg2"/>
                  </a:solidFill>
                  <a:latin typeface="Bahnschrift" panose="020B0502040204020203" pitchFamily="34" charset="0"/>
                </a:rPr>
                <a:t>thời</a:t>
              </a:r>
              <a:r>
                <a:rPr lang="vi-VN" sz="1600">
                  <a:solidFill>
                    <a:schemeClr val="bg2"/>
                  </a:solidFill>
                  <a:latin typeface="Bahnschrift" panose="020B0502040204020203" pitchFamily="34" charset="0"/>
                </a:rPr>
                <a:t> gian </a:t>
              </a:r>
              <a:r>
                <a:rPr lang="vi-VN" sz="1600" err="1">
                  <a:solidFill>
                    <a:schemeClr val="bg2"/>
                  </a:solidFill>
                  <a:latin typeface="Bahnschrift" panose="020B0502040204020203" pitchFamily="34" charset="0"/>
                </a:rPr>
                <a:t>thực</a:t>
              </a:r>
              <a:r>
                <a:rPr lang="vi-VN" sz="1600">
                  <a:solidFill>
                    <a:schemeClr val="bg2"/>
                  </a:solidFill>
                  <a:latin typeface="Bahnschrift" panose="020B0502040204020203" pitchFamily="34" charset="0"/>
                </a:rPr>
                <a:t> thi </a:t>
              </a:r>
              <a:r>
                <a:rPr lang="vi-VN" sz="1600" err="1">
                  <a:solidFill>
                    <a:schemeClr val="bg2"/>
                  </a:solidFill>
                  <a:latin typeface="Bahnschrift" panose="020B0502040204020203" pitchFamily="34" charset="0"/>
                </a:rPr>
                <a:t>một</a:t>
              </a:r>
              <a:r>
                <a:rPr lang="vi-VN" sz="1600">
                  <a:solidFill>
                    <a:schemeClr val="bg2"/>
                  </a:solidFill>
                  <a:latin typeface="Bahnschrift" panose="020B0502040204020203" pitchFamily="34" charset="0"/>
                </a:rPr>
                <a:t> </a:t>
              </a:r>
              <a:r>
                <a:rPr lang="vi-VN" sz="1600" err="1">
                  <a:solidFill>
                    <a:schemeClr val="bg2"/>
                  </a:solidFill>
                  <a:latin typeface="Bahnschrift" panose="020B0502040204020203" pitchFamily="34" charset="0"/>
                </a:rPr>
                <a:t>lệnh</a:t>
              </a:r>
              <a:r>
                <a:rPr lang="vi-VN" sz="1600">
                  <a:solidFill>
                    <a:schemeClr val="bg2"/>
                  </a:solidFill>
                  <a:latin typeface="Bahnschrift" panose="020B0502040204020203" pitchFamily="34" charset="0"/>
                </a:rPr>
                <a:t> </a:t>
              </a:r>
              <a:r>
                <a:rPr lang="vi-VN" sz="1600" err="1">
                  <a:solidFill>
                    <a:schemeClr val="bg2"/>
                  </a:solidFill>
                  <a:latin typeface="Bahnschrift" panose="020B0502040204020203" pitchFamily="34" charset="0"/>
                </a:rPr>
                <a:t>mà</a:t>
              </a:r>
              <a:r>
                <a:rPr lang="vi-VN" sz="1600">
                  <a:solidFill>
                    <a:schemeClr val="bg2"/>
                  </a:solidFill>
                  <a:latin typeface="Bahnschrift" panose="020B0502040204020203" pitchFamily="34" charset="0"/>
                </a:rPr>
                <a:t> </a:t>
              </a:r>
              <a:r>
                <a:rPr lang="vi-VN" sz="1600" err="1">
                  <a:solidFill>
                    <a:schemeClr val="bg2"/>
                  </a:solidFill>
                  <a:latin typeface="Bahnschrift" panose="020B0502040204020203" pitchFamily="34" charset="0"/>
                </a:rPr>
                <a:t>sẽ</a:t>
              </a:r>
              <a:r>
                <a:rPr lang="vi-VN" sz="1600">
                  <a:solidFill>
                    <a:schemeClr val="bg2"/>
                  </a:solidFill>
                  <a:latin typeface="Bahnschrift" panose="020B0502040204020203" pitchFamily="34" charset="0"/>
                </a:rPr>
                <a:t> </a:t>
              </a:r>
              <a:r>
                <a:rPr lang="vi-VN" sz="1600" err="1">
                  <a:solidFill>
                    <a:schemeClr val="bg2"/>
                  </a:solidFill>
                  <a:latin typeface="Bahnschrift" panose="020B0502040204020203" pitchFamily="34" charset="0"/>
                </a:rPr>
                <a:t>làm</a:t>
              </a:r>
              <a:r>
                <a:rPr lang="vi-VN" sz="1600">
                  <a:solidFill>
                    <a:schemeClr val="bg2"/>
                  </a:solidFill>
                  <a:latin typeface="Bahnschrift" panose="020B0502040204020203" pitchFamily="34" charset="0"/>
                </a:rPr>
                <a:t> </a:t>
              </a:r>
              <a:r>
                <a:rPr lang="vi-VN" sz="1600" err="1">
                  <a:solidFill>
                    <a:schemeClr val="bg2"/>
                  </a:solidFill>
                  <a:latin typeface="Bahnschrift" panose="020B0502040204020203" pitchFamily="34" charset="0"/>
                </a:rPr>
                <a:t>giảm</a:t>
              </a:r>
              <a:r>
                <a:rPr lang="vi-VN" sz="1600">
                  <a:solidFill>
                    <a:schemeClr val="bg2"/>
                  </a:solidFill>
                  <a:latin typeface="Bahnschrift" panose="020B0502040204020203" pitchFamily="34" charset="0"/>
                </a:rPr>
                <a:t> </a:t>
              </a:r>
              <a:r>
                <a:rPr lang="vi-VN" sz="1600" err="1">
                  <a:solidFill>
                    <a:schemeClr val="bg2"/>
                  </a:solidFill>
                  <a:latin typeface="Bahnschrift" panose="020B0502040204020203" pitchFamily="34" charset="0"/>
                </a:rPr>
                <a:t>tổng</a:t>
              </a:r>
              <a:r>
                <a:rPr lang="vi-VN" sz="1600">
                  <a:solidFill>
                    <a:schemeClr val="bg2"/>
                  </a:solidFill>
                  <a:latin typeface="Bahnschrift" panose="020B0502040204020203" pitchFamily="34" charset="0"/>
                </a:rPr>
                <a:t> </a:t>
              </a:r>
              <a:r>
                <a:rPr lang="vi-VN" sz="1600" err="1">
                  <a:solidFill>
                    <a:schemeClr val="bg2"/>
                  </a:solidFill>
                  <a:latin typeface="Bahnschrift" panose="020B0502040204020203" pitchFamily="34" charset="0"/>
                </a:rPr>
                <a:t>thời</a:t>
              </a:r>
              <a:r>
                <a:rPr lang="vi-VN" sz="1600">
                  <a:solidFill>
                    <a:schemeClr val="bg2"/>
                  </a:solidFill>
                  <a:latin typeface="Bahnschrift" panose="020B0502040204020203" pitchFamily="34" charset="0"/>
                </a:rPr>
                <a:t> gian </a:t>
              </a:r>
              <a:r>
                <a:rPr lang="vi-VN" sz="1600" err="1">
                  <a:solidFill>
                    <a:schemeClr val="bg2"/>
                  </a:solidFill>
                  <a:latin typeface="Bahnschrift" panose="020B0502040204020203" pitchFamily="34" charset="0"/>
                </a:rPr>
                <a:t>thực</a:t>
              </a:r>
              <a:r>
                <a:rPr lang="vi-VN" sz="1600">
                  <a:solidFill>
                    <a:schemeClr val="bg2"/>
                  </a:solidFill>
                  <a:latin typeface="Bahnschrift" panose="020B0502040204020203" pitchFamily="34" charset="0"/>
                </a:rPr>
                <a:t> thi </a:t>
              </a:r>
              <a:r>
                <a:rPr lang="vi-VN" sz="1600" err="1">
                  <a:solidFill>
                    <a:schemeClr val="bg2"/>
                  </a:solidFill>
                  <a:latin typeface="Bahnschrift" panose="020B0502040204020203" pitchFamily="34" charset="0"/>
                </a:rPr>
                <a:t>các</a:t>
              </a:r>
              <a:r>
                <a:rPr lang="vi-VN" sz="1600">
                  <a:solidFill>
                    <a:schemeClr val="bg2"/>
                  </a:solidFill>
                  <a:latin typeface="Bahnschrift" panose="020B0502040204020203" pitchFamily="34" charset="0"/>
                </a:rPr>
                <a:t> công </a:t>
              </a:r>
              <a:r>
                <a:rPr lang="vi-VN" sz="1600" err="1">
                  <a:solidFill>
                    <a:schemeClr val="bg2"/>
                  </a:solidFill>
                  <a:latin typeface="Bahnschrift" panose="020B0502040204020203" pitchFamily="34" charset="0"/>
                </a:rPr>
                <a:t>việc</a:t>
              </a:r>
              <a:endParaRPr sz="1600">
                <a:solidFill>
                  <a:schemeClr val="bg2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endParaRPr>
            </a:p>
          </p:txBody>
        </p:sp>
        <p:sp>
          <p:nvSpPr>
            <p:cNvPr id="1409" name="Google Shape;1409;p32"/>
            <p:cNvSpPr/>
            <p:nvPr/>
          </p:nvSpPr>
          <p:spPr>
            <a:xfrm flipH="1">
              <a:off x="4707103" y="2057492"/>
              <a:ext cx="457500" cy="457500"/>
            </a:xfrm>
            <a:prstGeom prst="rect">
              <a:avLst/>
            </a:prstGeom>
            <a:solidFill>
              <a:srgbClr val="F2E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500">
                  <a:solidFill>
                    <a:schemeClr val="dk1"/>
                  </a:solidFill>
                  <a:latin typeface="Bahiana"/>
                  <a:ea typeface="Bahiana"/>
                  <a:cs typeface="Bahiana"/>
                  <a:sym typeface="Bahiana"/>
                </a:rPr>
                <a:t>01</a:t>
              </a:r>
              <a:endParaRPr sz="400">
                <a:solidFill>
                  <a:schemeClr val="dk1"/>
                </a:solidFill>
              </a:endParaRPr>
            </a:p>
          </p:txBody>
        </p:sp>
      </p:grpSp>
      <p:cxnSp>
        <p:nvCxnSpPr>
          <p:cNvPr id="1410" name="Google Shape;1410;p32"/>
          <p:cNvCxnSpPr>
            <a:cxnSpLocks/>
            <a:stCxn id="1409" idx="2"/>
            <a:endCxn id="1411" idx="0"/>
          </p:cNvCxnSpPr>
          <p:nvPr/>
        </p:nvCxnSpPr>
        <p:spPr>
          <a:xfrm>
            <a:off x="5446382" y="2749388"/>
            <a:ext cx="0" cy="624585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1419" name="Google Shape;1419;p32"/>
          <p:cNvCxnSpPr>
            <a:stCxn id="1420" idx="1"/>
          </p:cNvCxnSpPr>
          <p:nvPr/>
        </p:nvCxnSpPr>
        <p:spPr>
          <a:xfrm flipH="1">
            <a:off x="1559925" y="1562200"/>
            <a:ext cx="1164900" cy="245400"/>
          </a:xfrm>
          <a:prstGeom prst="bentConnector3">
            <a:avLst>
              <a:gd name="adj1" fmla="val 99994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grpSp>
        <p:nvGrpSpPr>
          <p:cNvPr id="1421" name="Google Shape;1421;p32"/>
          <p:cNvGrpSpPr/>
          <p:nvPr/>
        </p:nvGrpSpPr>
        <p:grpSpPr>
          <a:xfrm>
            <a:off x="5193612" y="2911834"/>
            <a:ext cx="3629545" cy="2053851"/>
            <a:chOff x="4969025" y="2397311"/>
            <a:chExt cx="3284642" cy="2053851"/>
          </a:xfrm>
        </p:grpSpPr>
        <p:sp>
          <p:nvSpPr>
            <p:cNvPr id="1422" name="Google Shape;1422;p32"/>
            <p:cNvSpPr txBox="1"/>
            <p:nvPr/>
          </p:nvSpPr>
          <p:spPr>
            <a:xfrm flipH="1">
              <a:off x="5426524" y="2397311"/>
              <a:ext cx="2827143" cy="20538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182875" rIns="91425" bIns="0" anchor="ctr" anchorCtr="0">
              <a:noAutofit/>
            </a:bodyPr>
            <a:lstStyle/>
            <a:p>
              <a:pPr marL="0" lvl="0" indent="0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vi-VN" sz="1600">
                  <a:solidFill>
                    <a:srgbClr val="F3F3F3"/>
                  </a:solidFill>
                  <a:latin typeface="Bahnschrift" panose="020B0502040204020203" pitchFamily="34" charset="0"/>
                  <a:ea typeface="Dosis"/>
                  <a:cs typeface="Dosis"/>
                  <a:sym typeface="Dosis"/>
                </a:rPr>
                <a:t>Khi không </a:t>
              </a:r>
              <a:r>
                <a:rPr lang="vi-VN" sz="1600" err="1">
                  <a:solidFill>
                    <a:srgbClr val="F3F3F3"/>
                  </a:solidFill>
                  <a:latin typeface="Bahnschrift" panose="020B0502040204020203" pitchFamily="34" charset="0"/>
                  <a:ea typeface="Dosis"/>
                  <a:cs typeface="Dosis"/>
                  <a:sym typeface="Dosis"/>
                </a:rPr>
                <a:t>xảy</a:t>
              </a:r>
              <a:r>
                <a:rPr lang="vi-VN" sz="1600">
                  <a:solidFill>
                    <a:srgbClr val="F3F3F3"/>
                  </a:solidFill>
                  <a:latin typeface="Bahnschrift" panose="020B0502040204020203" pitchFamily="34" charset="0"/>
                  <a:ea typeface="Dosis"/>
                  <a:cs typeface="Dosis"/>
                  <a:sym typeface="Dosis"/>
                </a:rPr>
                <a:t> ra xung </a:t>
              </a:r>
              <a:r>
                <a:rPr lang="vi-VN" sz="1600" err="1">
                  <a:solidFill>
                    <a:srgbClr val="F3F3F3"/>
                  </a:solidFill>
                  <a:latin typeface="Bahnschrift" panose="020B0502040204020203" pitchFamily="34" charset="0"/>
                  <a:ea typeface="Dosis"/>
                  <a:cs typeface="Dosis"/>
                  <a:sym typeface="Dosis"/>
                </a:rPr>
                <a:t>đột</a:t>
              </a:r>
              <a:r>
                <a:rPr lang="vi-VN" sz="1600">
                  <a:solidFill>
                    <a:srgbClr val="F3F3F3"/>
                  </a:solidFill>
                  <a:latin typeface="Bahnschrift" panose="020B0502040204020203" pitchFamily="34" charset="0"/>
                  <a:ea typeface="Dosis"/>
                  <a:cs typeface="Dosis"/>
                  <a:sym typeface="Dosis"/>
                </a:rPr>
                <a:t>, </a:t>
              </a:r>
              <a:r>
                <a:rPr lang="vi-VN" sz="1600" err="1">
                  <a:solidFill>
                    <a:srgbClr val="F3F3F3"/>
                  </a:solidFill>
                  <a:latin typeface="Bahnschrift" panose="020B0502040204020203" pitchFamily="34" charset="0"/>
                  <a:ea typeface="Dosis"/>
                  <a:cs typeface="Dosis"/>
                  <a:sym typeface="Dosis"/>
                </a:rPr>
                <a:t>Thời</a:t>
              </a:r>
              <a:r>
                <a:rPr lang="vi-VN" sz="1600">
                  <a:solidFill>
                    <a:srgbClr val="F3F3F3"/>
                  </a:solidFill>
                  <a:latin typeface="Bahnschrift" panose="020B0502040204020203" pitchFamily="34" charset="0"/>
                  <a:ea typeface="Dosis"/>
                  <a:cs typeface="Dosis"/>
                  <a:sym typeface="Dosis"/>
                </a:rPr>
                <a:t> gian </a:t>
              </a:r>
              <a:r>
                <a:rPr lang="vi-VN" sz="1600" err="1">
                  <a:solidFill>
                    <a:srgbClr val="F3F3F3"/>
                  </a:solidFill>
                  <a:latin typeface="Bahnschrift" panose="020B0502040204020203" pitchFamily="34" charset="0"/>
                  <a:ea typeface="Dosis"/>
                  <a:cs typeface="Dosis"/>
                  <a:sym typeface="Dosis"/>
                </a:rPr>
                <a:t>thực</a:t>
              </a:r>
              <a:r>
                <a:rPr lang="vi-VN" sz="1600">
                  <a:solidFill>
                    <a:srgbClr val="F3F3F3"/>
                  </a:solidFill>
                  <a:latin typeface="Bahnschrift" panose="020B0502040204020203" pitchFamily="34" charset="0"/>
                  <a:ea typeface="Dosis"/>
                  <a:cs typeface="Dosis"/>
                  <a:sym typeface="Dosis"/>
                </a:rPr>
                <a:t> thi = 5*T + (n-1)*T, </a:t>
              </a:r>
              <a:r>
                <a:rPr lang="vi-VN" sz="1600" err="1">
                  <a:solidFill>
                    <a:srgbClr val="F3F3F3"/>
                  </a:solidFill>
                  <a:latin typeface="Bahnschrift" panose="020B0502040204020203" pitchFamily="34" charset="0"/>
                  <a:ea typeface="Dosis"/>
                  <a:cs typeface="Dosis"/>
                  <a:sym typeface="Dosis"/>
                </a:rPr>
                <a:t>với</a:t>
              </a:r>
              <a:r>
                <a:rPr lang="vi-VN" sz="1600">
                  <a:solidFill>
                    <a:srgbClr val="F3F3F3"/>
                  </a:solidFill>
                  <a:latin typeface="Bahnschrift" panose="020B0502040204020203" pitchFamily="34" charset="0"/>
                  <a:ea typeface="Dosis"/>
                  <a:cs typeface="Dosis"/>
                  <a:sym typeface="Dosis"/>
                </a:rPr>
                <a:t> T </a:t>
              </a:r>
              <a:r>
                <a:rPr lang="vi-VN" sz="1600" err="1">
                  <a:solidFill>
                    <a:srgbClr val="F3F3F3"/>
                  </a:solidFill>
                  <a:latin typeface="Bahnschrift" panose="020B0502040204020203" pitchFamily="34" charset="0"/>
                  <a:ea typeface="Dosis"/>
                  <a:cs typeface="Dosis"/>
                  <a:sym typeface="Dosis"/>
                </a:rPr>
                <a:t>là</a:t>
              </a:r>
              <a:r>
                <a:rPr lang="vi-VN" sz="1600">
                  <a:solidFill>
                    <a:srgbClr val="F3F3F3"/>
                  </a:solidFill>
                  <a:latin typeface="Bahnschrift" panose="020B0502040204020203" pitchFamily="34" charset="0"/>
                  <a:ea typeface="Dosis"/>
                  <a:cs typeface="Dosis"/>
                  <a:sym typeface="Dosis"/>
                </a:rPr>
                <a:t> chu </a:t>
              </a:r>
              <a:r>
                <a:rPr lang="vi-VN" sz="1600" err="1">
                  <a:solidFill>
                    <a:srgbClr val="F3F3F3"/>
                  </a:solidFill>
                  <a:latin typeface="Bahnschrift" panose="020B0502040204020203" pitchFamily="34" charset="0"/>
                  <a:ea typeface="Dosis"/>
                  <a:cs typeface="Dosis"/>
                  <a:sym typeface="Dosis"/>
                </a:rPr>
                <a:t>kì</a:t>
              </a:r>
              <a:r>
                <a:rPr lang="vi-VN" sz="1600">
                  <a:solidFill>
                    <a:srgbClr val="F3F3F3"/>
                  </a:solidFill>
                  <a:latin typeface="Bahnschrift" panose="020B0502040204020203" pitchFamily="34" charset="0"/>
                  <a:ea typeface="Dosis"/>
                  <a:cs typeface="Dosis"/>
                  <a:sym typeface="Dosis"/>
                </a:rPr>
                <a:t> xung </a:t>
              </a:r>
              <a:r>
                <a:rPr lang="vi-VN" sz="1600" err="1">
                  <a:solidFill>
                    <a:srgbClr val="F3F3F3"/>
                  </a:solidFill>
                  <a:latin typeface="Bahnschrift" panose="020B0502040204020203" pitchFamily="34" charset="0"/>
                  <a:ea typeface="Dosis"/>
                  <a:cs typeface="Dosis"/>
                  <a:sym typeface="Dosis"/>
                </a:rPr>
                <a:t>clock</a:t>
              </a:r>
              <a:r>
                <a:rPr lang="vi-VN" sz="1600">
                  <a:solidFill>
                    <a:srgbClr val="F3F3F3"/>
                  </a:solidFill>
                  <a:latin typeface="Bahnschrift" panose="020B0502040204020203" pitchFamily="34" charset="0"/>
                  <a:ea typeface="Dosis"/>
                  <a:cs typeface="Dosis"/>
                  <a:sym typeface="Dosis"/>
                </a:rPr>
                <a:t> </a:t>
              </a:r>
              <a:r>
                <a:rPr lang="vi-VN" sz="1600" err="1">
                  <a:solidFill>
                    <a:srgbClr val="F3F3F3"/>
                  </a:solidFill>
                  <a:latin typeface="Bahnschrift" panose="020B0502040204020203" pitchFamily="34" charset="0"/>
                  <a:ea typeface="Dosis"/>
                  <a:cs typeface="Dosis"/>
                  <a:sym typeface="Dosis"/>
                </a:rPr>
                <a:t>của</a:t>
              </a:r>
              <a:r>
                <a:rPr lang="vi-VN" sz="1600">
                  <a:solidFill>
                    <a:srgbClr val="F3F3F3"/>
                  </a:solidFill>
                  <a:latin typeface="Bahnschrift" panose="020B0502040204020203" pitchFamily="34" charset="0"/>
                  <a:ea typeface="Dosis"/>
                  <a:cs typeface="Dosis"/>
                  <a:sym typeface="Dosis"/>
                </a:rPr>
                <a:t> chương trinh </a:t>
              </a:r>
              <a:r>
                <a:rPr lang="vi-VN" sz="1600" err="1">
                  <a:solidFill>
                    <a:srgbClr val="F3F3F3"/>
                  </a:solidFill>
                  <a:latin typeface="Bahnschrift" panose="020B0502040204020203" pitchFamily="34" charset="0"/>
                  <a:ea typeface="Dosis"/>
                  <a:cs typeface="Dosis"/>
                  <a:sym typeface="Dosis"/>
                </a:rPr>
                <a:t>áp</a:t>
              </a:r>
              <a:r>
                <a:rPr lang="vi-VN" sz="1600">
                  <a:solidFill>
                    <a:srgbClr val="F3F3F3"/>
                  </a:solidFill>
                  <a:latin typeface="Bahnschrift" panose="020B0502040204020203" pitchFamily="34" charset="0"/>
                  <a:ea typeface="Dosis"/>
                  <a:cs typeface="Dosis"/>
                  <a:sym typeface="Dosis"/>
                </a:rPr>
                <a:t> </a:t>
              </a:r>
              <a:r>
                <a:rPr lang="vi-VN" sz="1600" err="1">
                  <a:solidFill>
                    <a:srgbClr val="F3F3F3"/>
                  </a:solidFill>
                  <a:latin typeface="Bahnschrift" panose="020B0502040204020203" pitchFamily="34" charset="0"/>
                  <a:ea typeface="Dosis"/>
                  <a:cs typeface="Dosis"/>
                  <a:sym typeface="Dosis"/>
                </a:rPr>
                <a:t>dụng</a:t>
              </a:r>
              <a:r>
                <a:rPr lang="vi-VN" sz="1600">
                  <a:solidFill>
                    <a:srgbClr val="F3F3F3"/>
                  </a:solidFill>
                  <a:latin typeface="Bahnschrift" panose="020B0502040204020203" pitchFamily="34" charset="0"/>
                  <a:ea typeface="Dosis"/>
                  <a:cs typeface="Dosis"/>
                  <a:sym typeface="Dosis"/>
                </a:rPr>
                <a:t> </a:t>
              </a:r>
              <a:r>
                <a:rPr lang="vi-VN" sz="1600" err="1">
                  <a:solidFill>
                    <a:srgbClr val="F3F3F3"/>
                  </a:solidFill>
                  <a:latin typeface="Bahnschrift" panose="020B0502040204020203" pitchFamily="34" charset="0"/>
                  <a:ea typeface="Dosis"/>
                  <a:cs typeface="Dosis"/>
                  <a:sym typeface="Dosis"/>
                </a:rPr>
                <a:t>pipeline</a:t>
              </a:r>
              <a:r>
                <a:rPr lang="vi-VN" sz="1600">
                  <a:solidFill>
                    <a:srgbClr val="F3F3F3"/>
                  </a:solidFill>
                  <a:latin typeface="Bahnschrift" panose="020B0502040204020203" pitchFamily="34" charset="0"/>
                  <a:ea typeface="Dosis"/>
                  <a:cs typeface="Dosis"/>
                  <a:sym typeface="Dosis"/>
                </a:rPr>
                <a:t> (</a:t>
              </a:r>
              <a:r>
                <a:rPr lang="vi-VN" sz="1600" err="1">
                  <a:solidFill>
                    <a:srgbClr val="F3F3F3"/>
                  </a:solidFill>
                  <a:latin typeface="Bahnschrift" panose="020B0502040204020203" pitchFamily="34" charset="0"/>
                  <a:ea typeface="Dosis"/>
                  <a:cs typeface="Dosis"/>
                  <a:sym typeface="Dosis"/>
                </a:rPr>
                <a:t>lấy</a:t>
              </a:r>
              <a:r>
                <a:rPr lang="vi-VN" sz="1600">
                  <a:solidFill>
                    <a:srgbClr val="F3F3F3"/>
                  </a:solidFill>
                  <a:latin typeface="Bahnschrift" panose="020B0502040204020203" pitchFamily="34" charset="0"/>
                  <a:ea typeface="Dosis"/>
                  <a:cs typeface="Dosis"/>
                  <a:sym typeface="Dosis"/>
                </a:rPr>
                <a:t> chu </a:t>
              </a:r>
              <a:r>
                <a:rPr lang="vi-VN" sz="1600" err="1">
                  <a:solidFill>
                    <a:srgbClr val="F3F3F3"/>
                  </a:solidFill>
                  <a:latin typeface="Bahnschrift" panose="020B0502040204020203" pitchFamily="34" charset="0"/>
                  <a:ea typeface="Dosis"/>
                  <a:cs typeface="Dosis"/>
                  <a:sym typeface="Dosis"/>
                </a:rPr>
                <a:t>kì</a:t>
              </a:r>
              <a:r>
                <a:rPr lang="vi-VN" sz="1600">
                  <a:solidFill>
                    <a:srgbClr val="F3F3F3"/>
                  </a:solidFill>
                  <a:latin typeface="Bahnschrift" panose="020B0502040204020203" pitchFamily="34" charset="0"/>
                  <a:ea typeface="Dosis"/>
                  <a:cs typeface="Dosis"/>
                  <a:sym typeface="Dosis"/>
                </a:rPr>
                <a:t> cao </a:t>
              </a:r>
              <a:r>
                <a:rPr lang="vi-VN" sz="1600" err="1">
                  <a:solidFill>
                    <a:srgbClr val="F3F3F3"/>
                  </a:solidFill>
                  <a:latin typeface="Bahnschrift" panose="020B0502040204020203" pitchFamily="34" charset="0"/>
                  <a:ea typeface="Dosis"/>
                  <a:cs typeface="Dosis"/>
                  <a:sym typeface="Dosis"/>
                </a:rPr>
                <a:t>nhất</a:t>
              </a:r>
              <a:r>
                <a:rPr lang="vi-VN" sz="1600">
                  <a:solidFill>
                    <a:srgbClr val="F3F3F3"/>
                  </a:solidFill>
                  <a:latin typeface="Bahnschrift" panose="020B0502040204020203" pitchFamily="34" charset="0"/>
                  <a:ea typeface="Dosis"/>
                  <a:cs typeface="Dosis"/>
                  <a:sym typeface="Dosis"/>
                </a:rPr>
                <a:t> </a:t>
              </a:r>
              <a:r>
                <a:rPr lang="vi-VN" sz="1600" err="1">
                  <a:solidFill>
                    <a:srgbClr val="F3F3F3"/>
                  </a:solidFill>
                  <a:latin typeface="Bahnschrift" panose="020B0502040204020203" pitchFamily="34" charset="0"/>
                  <a:ea typeface="Dosis"/>
                  <a:cs typeface="Dosis"/>
                  <a:sym typeface="Dosis"/>
                </a:rPr>
                <a:t>của</a:t>
              </a:r>
              <a:r>
                <a:rPr lang="vi-VN" sz="1600">
                  <a:solidFill>
                    <a:srgbClr val="F3F3F3"/>
                  </a:solidFill>
                  <a:latin typeface="Bahnschrift" panose="020B0502040204020203" pitchFamily="34" charset="0"/>
                  <a:ea typeface="Dosis"/>
                  <a:cs typeface="Dosis"/>
                  <a:sym typeface="Dosis"/>
                </a:rPr>
                <a:t> </a:t>
              </a:r>
              <a:r>
                <a:rPr lang="vi-VN" sz="1600" err="1">
                  <a:solidFill>
                    <a:srgbClr val="F3F3F3"/>
                  </a:solidFill>
                  <a:latin typeface="Bahnschrift" panose="020B0502040204020203" pitchFamily="34" charset="0"/>
                  <a:ea typeface="Dosis"/>
                  <a:cs typeface="Dosis"/>
                  <a:sym typeface="Dosis"/>
                </a:rPr>
                <a:t>các</a:t>
              </a:r>
              <a:r>
                <a:rPr lang="vi-VN" sz="1600">
                  <a:solidFill>
                    <a:srgbClr val="F3F3F3"/>
                  </a:solidFill>
                  <a:latin typeface="Bahnschrift" panose="020B0502040204020203" pitchFamily="34" charset="0"/>
                  <a:ea typeface="Dosis"/>
                  <a:cs typeface="Dosis"/>
                  <a:sym typeface="Dosis"/>
                </a:rPr>
                <a:t> chu </a:t>
              </a:r>
              <a:r>
                <a:rPr lang="vi-VN" sz="1600" err="1">
                  <a:solidFill>
                    <a:srgbClr val="F3F3F3"/>
                  </a:solidFill>
                  <a:latin typeface="Bahnschrift" panose="020B0502040204020203" pitchFamily="34" charset="0"/>
                  <a:ea typeface="Dosis"/>
                  <a:cs typeface="Dosis"/>
                  <a:sym typeface="Dosis"/>
                </a:rPr>
                <a:t>kì</a:t>
              </a:r>
              <a:r>
                <a:rPr lang="vi-VN" sz="1600">
                  <a:solidFill>
                    <a:srgbClr val="F3F3F3"/>
                  </a:solidFill>
                  <a:latin typeface="Bahnschrift" panose="020B0502040204020203" pitchFamily="34" charset="0"/>
                  <a:ea typeface="Dosis"/>
                  <a:cs typeface="Dosis"/>
                  <a:sym typeface="Dosis"/>
                </a:rPr>
                <a:t> </a:t>
              </a:r>
              <a:r>
                <a:rPr lang="vi-VN" sz="1600" err="1">
                  <a:solidFill>
                    <a:srgbClr val="F3F3F3"/>
                  </a:solidFill>
                  <a:latin typeface="Bahnschrift" panose="020B0502040204020203" pitchFamily="34" charset="0"/>
                  <a:ea typeface="Dosis"/>
                  <a:cs typeface="Dosis"/>
                  <a:sym typeface="Dosis"/>
                </a:rPr>
                <a:t>thành</a:t>
              </a:r>
              <a:r>
                <a:rPr lang="vi-VN" sz="1600">
                  <a:solidFill>
                    <a:srgbClr val="F3F3F3"/>
                  </a:solidFill>
                  <a:latin typeface="Bahnschrift" panose="020B0502040204020203" pitchFamily="34" charset="0"/>
                  <a:ea typeface="Dosis"/>
                  <a:cs typeface="Dosis"/>
                  <a:sym typeface="Dosis"/>
                </a:rPr>
                <a:t> </a:t>
              </a:r>
              <a:r>
                <a:rPr lang="vi-VN" sz="1600" err="1">
                  <a:solidFill>
                    <a:srgbClr val="F3F3F3"/>
                  </a:solidFill>
                  <a:latin typeface="Bahnschrift" panose="020B0502040204020203" pitchFamily="34" charset="0"/>
                  <a:ea typeface="Dosis"/>
                  <a:cs typeface="Dosis"/>
                  <a:sym typeface="Dosis"/>
                </a:rPr>
                <a:t>phần</a:t>
              </a:r>
              <a:r>
                <a:rPr lang="vi-VN" sz="1600">
                  <a:solidFill>
                    <a:srgbClr val="F3F3F3"/>
                  </a:solidFill>
                  <a:latin typeface="Bahnschrift" panose="020B0502040204020203" pitchFamily="34" charset="0"/>
                  <a:ea typeface="Dosis"/>
                  <a:cs typeface="Dosis"/>
                  <a:sym typeface="Dosis"/>
                </a:rPr>
                <a:t>), n </a:t>
              </a:r>
              <a:r>
                <a:rPr lang="vi-VN" sz="1600" err="1">
                  <a:solidFill>
                    <a:srgbClr val="F3F3F3"/>
                  </a:solidFill>
                  <a:latin typeface="Bahnschrift" panose="020B0502040204020203" pitchFamily="34" charset="0"/>
                  <a:ea typeface="Dosis"/>
                  <a:cs typeface="Dosis"/>
                  <a:sym typeface="Dosis"/>
                </a:rPr>
                <a:t>là</a:t>
              </a:r>
              <a:r>
                <a:rPr lang="vi-VN" sz="1600">
                  <a:solidFill>
                    <a:srgbClr val="F3F3F3"/>
                  </a:solidFill>
                  <a:latin typeface="Bahnschrift" panose="020B0502040204020203" pitchFamily="34" charset="0"/>
                  <a:ea typeface="Dosis"/>
                  <a:cs typeface="Dosis"/>
                  <a:sym typeface="Dosis"/>
                </a:rPr>
                <a:t> </a:t>
              </a:r>
              <a:r>
                <a:rPr lang="vi-VN" sz="1600" err="1">
                  <a:solidFill>
                    <a:srgbClr val="F3F3F3"/>
                  </a:solidFill>
                  <a:latin typeface="Bahnschrift" panose="020B0502040204020203" pitchFamily="34" charset="0"/>
                  <a:ea typeface="Dosis"/>
                  <a:cs typeface="Dosis"/>
                  <a:sym typeface="Dosis"/>
                </a:rPr>
                <a:t>số</a:t>
              </a:r>
              <a:r>
                <a:rPr lang="vi-VN" sz="1600">
                  <a:solidFill>
                    <a:srgbClr val="F3F3F3"/>
                  </a:solidFill>
                  <a:latin typeface="Bahnschrift" panose="020B0502040204020203" pitchFamily="34" charset="0"/>
                  <a:ea typeface="Dosis"/>
                  <a:cs typeface="Dosis"/>
                  <a:sym typeface="Dosis"/>
                </a:rPr>
                <a:t> </a:t>
              </a:r>
              <a:r>
                <a:rPr lang="vi-VN" sz="1600" err="1">
                  <a:solidFill>
                    <a:srgbClr val="F3F3F3"/>
                  </a:solidFill>
                  <a:latin typeface="Bahnschrift" panose="020B0502040204020203" pitchFamily="34" charset="0"/>
                  <a:ea typeface="Dosis"/>
                  <a:cs typeface="Dosis"/>
                  <a:sym typeface="Dosis"/>
                </a:rPr>
                <a:t>lệnh</a:t>
              </a:r>
              <a:endParaRPr sz="1600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endParaRPr>
            </a:p>
          </p:txBody>
        </p:sp>
        <p:sp>
          <p:nvSpPr>
            <p:cNvPr id="1411" name="Google Shape;1411;p32"/>
            <p:cNvSpPr/>
            <p:nvPr/>
          </p:nvSpPr>
          <p:spPr>
            <a:xfrm flipH="1">
              <a:off x="4969025" y="2859450"/>
              <a:ext cx="457500" cy="4575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500">
                  <a:solidFill>
                    <a:schemeClr val="dk1"/>
                  </a:solidFill>
                  <a:latin typeface="Bahiana"/>
                  <a:ea typeface="Bahiana"/>
                  <a:cs typeface="Bahiana"/>
                  <a:sym typeface="Bahiana"/>
                </a:rPr>
                <a:t>02</a:t>
              </a:r>
              <a:endParaRPr sz="400">
                <a:solidFill>
                  <a:schemeClr val="dk1"/>
                </a:solidFill>
              </a:endParaRPr>
            </a:p>
          </p:txBody>
        </p:sp>
      </p:grpSp>
      <p:sp>
        <p:nvSpPr>
          <p:cNvPr id="1420" name="Google Shape;1420;p32"/>
          <p:cNvSpPr txBox="1"/>
          <p:nvPr/>
        </p:nvSpPr>
        <p:spPr>
          <a:xfrm>
            <a:off x="2724825" y="1384000"/>
            <a:ext cx="5699100" cy="356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237725" rIns="91425" bIns="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600" b="1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Kĩ</a:t>
            </a:r>
            <a:r>
              <a:rPr lang="en-US" sz="1600" b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</a:t>
            </a:r>
            <a:r>
              <a:rPr lang="en-US" sz="1600" b="1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thuật</a:t>
            </a:r>
            <a:r>
              <a:rPr lang="en-US" sz="1600" b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</a:t>
            </a:r>
            <a:r>
              <a:rPr lang="en-US" sz="1600" b="1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ống</a:t>
            </a:r>
            <a:r>
              <a:rPr lang="en-US" sz="1600" b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</a:t>
            </a:r>
            <a:r>
              <a:rPr lang="en-US" sz="1600" b="1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dẫn</a:t>
            </a:r>
            <a:endParaRPr lang="en-US" sz="1600" b="1">
              <a:solidFill>
                <a:schemeClr val="dk2"/>
              </a:solidFill>
              <a:latin typeface="Bahnschrift" panose="020B0502040204020203" pitchFamily="34" charset="0"/>
              <a:ea typeface="Bahiana"/>
              <a:cs typeface="Bahiana"/>
              <a:sym typeface="Bahiana"/>
            </a:endParaRPr>
          </a:p>
        </p:txBody>
      </p:sp>
      <p:cxnSp>
        <p:nvCxnSpPr>
          <p:cNvPr id="1432" name="Google Shape;1432;p32"/>
          <p:cNvCxnSpPr>
            <a:cxnSpLocks/>
            <a:stCxn id="1409" idx="0"/>
          </p:cNvCxnSpPr>
          <p:nvPr/>
        </p:nvCxnSpPr>
        <p:spPr>
          <a:xfrm flipV="1">
            <a:off x="5446382" y="1738342"/>
            <a:ext cx="0" cy="553546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143" name="Title 1">
            <a:extLst>
              <a:ext uri="{FF2B5EF4-FFF2-40B4-BE49-F238E27FC236}">
                <a16:creationId xmlns:a16="http://schemas.microsoft.com/office/drawing/2014/main" id="{BC699233-AA48-42BD-BCFE-41918FDD62BD}"/>
              </a:ext>
            </a:extLst>
          </p:cNvPr>
          <p:cNvSpPr txBox="1">
            <a:spLocks/>
          </p:cNvSpPr>
          <p:nvPr/>
        </p:nvSpPr>
        <p:spPr>
          <a:xfrm>
            <a:off x="872400" y="32653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9pPr>
          </a:lstStyle>
          <a:p>
            <a:pPr algn="ctr"/>
            <a:r>
              <a:rPr lang="en-US" sz="2800" b="1">
                <a:solidFill>
                  <a:schemeClr val="accent1"/>
                </a:solidFill>
                <a:latin typeface="Comfortaa" panose="00000500000000000000" pitchFamily="2" charset="0"/>
              </a:rPr>
              <a:t>3. Pipeline</a:t>
            </a:r>
            <a:endParaRPr lang="vi-VN" sz="2800" b="1">
              <a:solidFill>
                <a:schemeClr val="accent1"/>
              </a:solidFill>
              <a:latin typeface="Comfortaa" panose="00000500000000000000" pitchFamily="2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A339B2D-3C41-4101-9C38-F4499FC18BD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DDBC81-9D39-41B3-9939-69B910E23AD1}" type="slidenum">
              <a:rPr lang="vi-VN" smtClean="0"/>
              <a:pPr/>
              <a:t>51</a:t>
            </a:fld>
            <a:endParaRPr lang="vi-VN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F3855FFD-AB06-4C29-8E8A-2B189DC97938}"/>
              </a:ext>
            </a:extLst>
          </p:cNvPr>
          <p:cNvSpPr txBox="1"/>
          <p:nvPr/>
        </p:nvSpPr>
        <p:spPr>
          <a:xfrm>
            <a:off x="1275347" y="891209"/>
            <a:ext cx="689810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err="1">
                <a:solidFill>
                  <a:schemeClr val="bg2"/>
                </a:solidFill>
                <a:latin typeface="Bahnschrift" panose="020B0502040204020203" pitchFamily="34" charset="0"/>
              </a:rPr>
              <a:t>Giả</a:t>
            </a:r>
            <a:r>
              <a:rPr lang="en-US" sz="1600">
                <a:solidFill>
                  <a:schemeClr val="bg2"/>
                </a:solidFill>
                <a:latin typeface="Bahnschrift" panose="020B0502040204020203" pitchFamily="34" charset="0"/>
              </a:rPr>
              <a:t> </a:t>
            </a:r>
            <a:r>
              <a:rPr lang="en-US" sz="1600" err="1">
                <a:solidFill>
                  <a:schemeClr val="bg2"/>
                </a:solidFill>
                <a:latin typeface="Bahnschrift" panose="020B0502040204020203" pitchFamily="34" charset="0"/>
              </a:rPr>
              <a:t>sử</a:t>
            </a:r>
            <a:r>
              <a:rPr lang="en-US" sz="1600">
                <a:solidFill>
                  <a:schemeClr val="bg2"/>
                </a:solidFill>
                <a:latin typeface="Bahnschrift" panose="020B0502040204020203" pitchFamily="34" charset="0"/>
              </a:rPr>
              <a:t> </a:t>
            </a:r>
            <a:r>
              <a:rPr lang="en-US" sz="1600" err="1">
                <a:solidFill>
                  <a:schemeClr val="bg2"/>
                </a:solidFill>
                <a:latin typeface="Bahnschrift" panose="020B0502040204020203" pitchFamily="34" charset="0"/>
              </a:rPr>
              <a:t>rằng</a:t>
            </a:r>
            <a:r>
              <a:rPr lang="en-US" sz="1600">
                <a:solidFill>
                  <a:schemeClr val="bg2"/>
                </a:solidFill>
                <a:latin typeface="Bahnschrift" panose="020B0502040204020203" pitchFamily="34" charset="0"/>
              </a:rPr>
              <a:t> </a:t>
            </a:r>
            <a:r>
              <a:rPr lang="en-US" sz="1600" err="1">
                <a:solidFill>
                  <a:schemeClr val="bg2"/>
                </a:solidFill>
                <a:latin typeface="Bahnschrift" panose="020B0502040204020203" pitchFamily="34" charset="0"/>
              </a:rPr>
              <a:t>mỗi</a:t>
            </a:r>
            <a:r>
              <a:rPr lang="en-US" sz="1600">
                <a:solidFill>
                  <a:schemeClr val="bg2"/>
                </a:solidFill>
                <a:latin typeface="Bahnschrift" panose="020B0502040204020203" pitchFamily="34" charset="0"/>
              </a:rPr>
              <a:t> </a:t>
            </a:r>
            <a:r>
              <a:rPr lang="en-US" sz="1600" err="1">
                <a:solidFill>
                  <a:schemeClr val="bg2"/>
                </a:solidFill>
                <a:latin typeface="Bahnschrift" panose="020B0502040204020203" pitchFamily="34" charset="0"/>
              </a:rPr>
              <a:t>công</a:t>
            </a:r>
            <a:r>
              <a:rPr lang="en-US" sz="1600">
                <a:solidFill>
                  <a:schemeClr val="bg2"/>
                </a:solidFill>
                <a:latin typeface="Bahnschrift" panose="020B0502040204020203" pitchFamily="34" charset="0"/>
              </a:rPr>
              <a:t> </a:t>
            </a:r>
            <a:r>
              <a:rPr lang="en-US" sz="1600" err="1">
                <a:solidFill>
                  <a:schemeClr val="bg2"/>
                </a:solidFill>
                <a:latin typeface="Bahnschrift" panose="020B0502040204020203" pitchFamily="34" charset="0"/>
              </a:rPr>
              <a:t>đoạn</a:t>
            </a:r>
            <a:r>
              <a:rPr lang="en-US" sz="1600">
                <a:solidFill>
                  <a:schemeClr val="bg2"/>
                </a:solidFill>
                <a:latin typeface="Bahnschrift" panose="020B0502040204020203" pitchFamily="34" charset="0"/>
              </a:rPr>
              <a:t> (stage) </a:t>
            </a:r>
            <a:r>
              <a:rPr lang="en-US" sz="1600" err="1">
                <a:solidFill>
                  <a:schemeClr val="bg2"/>
                </a:solidFill>
                <a:latin typeface="Bahnschrift" panose="020B0502040204020203" pitchFamily="34" charset="0"/>
              </a:rPr>
              <a:t>có</a:t>
            </a:r>
            <a:r>
              <a:rPr lang="en-US" sz="1600">
                <a:solidFill>
                  <a:schemeClr val="bg2"/>
                </a:solidFill>
                <a:latin typeface="Bahnschrift" panose="020B0502040204020203" pitchFamily="34" charset="0"/>
              </a:rPr>
              <a:t> </a:t>
            </a:r>
            <a:r>
              <a:rPr lang="en-US" sz="1600" err="1">
                <a:solidFill>
                  <a:schemeClr val="bg2"/>
                </a:solidFill>
                <a:latin typeface="Bahnschrift" panose="020B0502040204020203" pitchFamily="34" charset="0"/>
              </a:rPr>
              <a:t>thời</a:t>
            </a:r>
            <a:r>
              <a:rPr lang="en-US" sz="1600">
                <a:solidFill>
                  <a:schemeClr val="bg2"/>
                </a:solidFill>
                <a:latin typeface="Bahnschrift" panose="020B0502040204020203" pitchFamily="34" charset="0"/>
              </a:rPr>
              <a:t> </a:t>
            </a:r>
            <a:r>
              <a:rPr lang="en-US" sz="1600" err="1">
                <a:solidFill>
                  <a:schemeClr val="bg2"/>
                </a:solidFill>
                <a:latin typeface="Bahnschrift" panose="020B0502040204020203" pitchFamily="34" charset="0"/>
              </a:rPr>
              <a:t>gian</a:t>
            </a:r>
            <a:r>
              <a:rPr lang="en-US" sz="1600">
                <a:solidFill>
                  <a:schemeClr val="bg2"/>
                </a:solidFill>
                <a:latin typeface="Bahnschrift" panose="020B0502040204020203" pitchFamily="34" charset="0"/>
              </a:rPr>
              <a:t> </a:t>
            </a:r>
            <a:r>
              <a:rPr lang="en-US" sz="1600" err="1">
                <a:solidFill>
                  <a:schemeClr val="bg2"/>
                </a:solidFill>
                <a:latin typeface="Bahnschrift" panose="020B0502040204020203" pitchFamily="34" charset="0"/>
              </a:rPr>
              <a:t>thực</a:t>
            </a:r>
            <a:r>
              <a:rPr lang="en-US" sz="1600">
                <a:solidFill>
                  <a:schemeClr val="bg2"/>
                </a:solidFill>
                <a:latin typeface="Bahnschrift" panose="020B0502040204020203" pitchFamily="34" charset="0"/>
              </a:rPr>
              <a:t> </a:t>
            </a:r>
            <a:r>
              <a:rPr lang="en-US" sz="1600" err="1">
                <a:solidFill>
                  <a:schemeClr val="bg2"/>
                </a:solidFill>
                <a:latin typeface="Bahnschrift" panose="020B0502040204020203" pitchFamily="34" charset="0"/>
              </a:rPr>
              <a:t>hiện</a:t>
            </a:r>
            <a:endParaRPr lang="en-US" sz="1600">
              <a:solidFill>
                <a:schemeClr val="bg2"/>
              </a:solidFill>
              <a:latin typeface="Bahnschrift" panose="020B0502040204020203" pitchFamily="34" charset="0"/>
            </a:endParaRPr>
          </a:p>
          <a:p>
            <a:endParaRPr lang="en-US" sz="1600">
              <a:solidFill>
                <a:schemeClr val="bg2"/>
              </a:solidFill>
              <a:latin typeface="Bahnschrift" panose="020B0502040204020203" pitchFamily="34" charset="0"/>
            </a:endParaRPr>
          </a:p>
          <a:p>
            <a:endParaRPr lang="en-US" sz="1600">
              <a:solidFill>
                <a:schemeClr val="bg2"/>
              </a:solidFill>
              <a:latin typeface="Bahnschrift" panose="020B0502040204020203" pitchFamily="34" charset="0"/>
            </a:endParaRPr>
          </a:p>
          <a:p>
            <a:endParaRPr lang="en-US" sz="1600">
              <a:solidFill>
                <a:schemeClr val="bg2"/>
              </a:solidFill>
              <a:latin typeface="Bahnschrift" panose="020B0502040204020203" pitchFamily="34" charset="0"/>
            </a:endParaRPr>
          </a:p>
          <a:p>
            <a:endParaRPr lang="en-US" sz="1600">
              <a:solidFill>
                <a:schemeClr val="bg2"/>
              </a:solidFill>
              <a:latin typeface="Bahnschrift" panose="020B0502040204020203" pitchFamily="34" charset="0"/>
            </a:endParaRPr>
          </a:p>
          <a:p>
            <a:endParaRPr lang="en-US" sz="1600">
              <a:solidFill>
                <a:schemeClr val="bg2"/>
              </a:solidFill>
              <a:latin typeface="Bahnschrift" panose="020B0502040204020203" pitchFamily="34" charset="0"/>
            </a:endParaRPr>
          </a:p>
          <a:p>
            <a:endParaRPr lang="en-US" sz="1600">
              <a:solidFill>
                <a:schemeClr val="bg2"/>
              </a:solidFill>
              <a:latin typeface="Bahnschrift" panose="020B0502040204020203" pitchFamily="34" charset="0"/>
            </a:endParaRPr>
          </a:p>
          <a:p>
            <a:endParaRPr lang="en-US" sz="1600">
              <a:solidFill>
                <a:schemeClr val="bg2"/>
              </a:solidFill>
              <a:latin typeface="Bahnschrift" panose="020B0502040204020203" pitchFamily="34" charset="0"/>
            </a:endParaRPr>
          </a:p>
          <a:p>
            <a:r>
              <a:rPr lang="en-US" sz="1600">
                <a:solidFill>
                  <a:schemeClr val="bg2"/>
                </a:solidFill>
                <a:latin typeface="Bahnschrift" panose="020B0502040204020203" pitchFamily="34" charset="0"/>
              </a:rPr>
              <a:t>a) Chu </a:t>
            </a:r>
            <a:r>
              <a:rPr lang="en-US" sz="1600" err="1">
                <a:solidFill>
                  <a:schemeClr val="bg2"/>
                </a:solidFill>
                <a:latin typeface="Bahnschrift" panose="020B0502040204020203" pitchFamily="34" charset="0"/>
              </a:rPr>
              <a:t>kì</a:t>
            </a:r>
            <a:r>
              <a:rPr lang="en-US" sz="1600">
                <a:solidFill>
                  <a:schemeClr val="bg2"/>
                </a:solidFill>
                <a:latin typeface="Bahnschrift" panose="020B0502040204020203" pitchFamily="34" charset="0"/>
              </a:rPr>
              <a:t> </a:t>
            </a:r>
            <a:r>
              <a:rPr lang="en-US" sz="1600" err="1">
                <a:solidFill>
                  <a:schemeClr val="bg2"/>
                </a:solidFill>
                <a:latin typeface="Bahnschrift" panose="020B0502040204020203" pitchFamily="34" charset="0"/>
              </a:rPr>
              <a:t>xung</a:t>
            </a:r>
            <a:r>
              <a:rPr lang="en-US" sz="1600">
                <a:solidFill>
                  <a:schemeClr val="bg2"/>
                </a:solidFill>
                <a:latin typeface="Bahnschrift" panose="020B0502040204020203" pitchFamily="34" charset="0"/>
              </a:rPr>
              <a:t> clock </a:t>
            </a:r>
            <a:r>
              <a:rPr lang="en-US" sz="1600" err="1">
                <a:solidFill>
                  <a:schemeClr val="bg2"/>
                </a:solidFill>
                <a:latin typeface="Bahnschrift" panose="020B0502040204020203" pitchFamily="34" charset="0"/>
              </a:rPr>
              <a:t>cần</a:t>
            </a:r>
            <a:r>
              <a:rPr lang="en-US" sz="1600">
                <a:solidFill>
                  <a:schemeClr val="bg2"/>
                </a:solidFill>
                <a:latin typeface="Bahnschrift" panose="020B0502040204020203" pitchFamily="34" charset="0"/>
              </a:rPr>
              <a:t> </a:t>
            </a:r>
            <a:r>
              <a:rPr lang="en-US" sz="1600" err="1">
                <a:solidFill>
                  <a:schemeClr val="bg2"/>
                </a:solidFill>
                <a:latin typeface="Bahnschrift" panose="020B0502040204020203" pitchFamily="34" charset="0"/>
              </a:rPr>
              <a:t>cho</a:t>
            </a:r>
            <a:r>
              <a:rPr lang="en-US" sz="1600">
                <a:solidFill>
                  <a:schemeClr val="bg2"/>
                </a:solidFill>
                <a:latin typeface="Bahnschrift" panose="020B0502040204020203" pitchFamily="34" charset="0"/>
              </a:rPr>
              <a:t> processor </a:t>
            </a:r>
            <a:r>
              <a:rPr lang="en-US" sz="1600" err="1">
                <a:solidFill>
                  <a:schemeClr val="bg2"/>
                </a:solidFill>
                <a:latin typeface="Bahnschrift" panose="020B0502040204020203" pitchFamily="34" charset="0"/>
              </a:rPr>
              <a:t>là</a:t>
            </a:r>
            <a:r>
              <a:rPr lang="en-US" sz="1600">
                <a:solidFill>
                  <a:schemeClr val="bg2"/>
                </a:solidFill>
                <a:latin typeface="Bahnschrift" panose="020B0502040204020203" pitchFamily="34" charset="0"/>
              </a:rPr>
              <a:t> bao </a:t>
            </a:r>
            <a:r>
              <a:rPr lang="en-US" sz="1600" err="1">
                <a:solidFill>
                  <a:schemeClr val="bg2"/>
                </a:solidFill>
                <a:latin typeface="Bahnschrift" panose="020B0502040204020203" pitchFamily="34" charset="0"/>
              </a:rPr>
              <a:t>nhiêu</a:t>
            </a:r>
            <a:r>
              <a:rPr lang="en-US" sz="1600">
                <a:solidFill>
                  <a:schemeClr val="bg2"/>
                </a:solidFill>
                <a:latin typeface="Bahnschrift" panose="020B0502040204020203" pitchFamily="34" charset="0"/>
              </a:rPr>
              <a:t> </a:t>
            </a:r>
            <a:r>
              <a:rPr lang="en-US" sz="1600" err="1">
                <a:solidFill>
                  <a:schemeClr val="bg2"/>
                </a:solidFill>
                <a:latin typeface="Bahnschrift" panose="020B0502040204020203" pitchFamily="34" charset="0"/>
              </a:rPr>
              <a:t>nếu</a:t>
            </a:r>
            <a:r>
              <a:rPr lang="en-US" sz="1600">
                <a:solidFill>
                  <a:schemeClr val="bg2"/>
                </a:solidFill>
                <a:latin typeface="Bahnschrift" panose="020B0502040204020203" pitchFamily="34" charset="0"/>
              </a:rPr>
              <a:t> processor </a:t>
            </a:r>
            <a:r>
              <a:rPr lang="en-US" sz="1600" err="1">
                <a:solidFill>
                  <a:schemeClr val="bg2"/>
                </a:solidFill>
                <a:latin typeface="Bahnschrift" panose="020B0502040204020203" pitchFamily="34" charset="0"/>
              </a:rPr>
              <a:t>có</a:t>
            </a:r>
            <a:r>
              <a:rPr lang="en-US" sz="1600">
                <a:solidFill>
                  <a:schemeClr val="bg2"/>
                </a:solidFill>
                <a:latin typeface="Bahnschrift" panose="020B0502040204020203" pitchFamily="34" charset="0"/>
              </a:rPr>
              <a:t> pipeline </a:t>
            </a:r>
            <a:r>
              <a:rPr lang="en-US" sz="1600" err="1">
                <a:solidFill>
                  <a:schemeClr val="bg2"/>
                </a:solidFill>
                <a:latin typeface="Bahnschrift" panose="020B0502040204020203" pitchFamily="34" charset="0"/>
              </a:rPr>
              <a:t>và</a:t>
            </a:r>
            <a:r>
              <a:rPr lang="en-US" sz="1600">
                <a:solidFill>
                  <a:schemeClr val="bg2"/>
                </a:solidFill>
                <a:latin typeface="Bahnschrift" panose="020B0502040204020203" pitchFamily="34" charset="0"/>
              </a:rPr>
              <a:t> </a:t>
            </a:r>
            <a:r>
              <a:rPr lang="en-US" sz="1600" err="1">
                <a:solidFill>
                  <a:schemeClr val="bg2"/>
                </a:solidFill>
                <a:latin typeface="Bahnschrift" panose="020B0502040204020203" pitchFamily="34" charset="0"/>
              </a:rPr>
              <a:t>không</a:t>
            </a:r>
            <a:r>
              <a:rPr lang="en-US" sz="1600">
                <a:solidFill>
                  <a:schemeClr val="bg2"/>
                </a:solidFill>
                <a:latin typeface="Bahnschrift" panose="020B0502040204020203" pitchFamily="34" charset="0"/>
              </a:rPr>
              <a:t> pipeline </a:t>
            </a:r>
            <a:r>
              <a:rPr lang="en-US" sz="1600" err="1">
                <a:solidFill>
                  <a:schemeClr val="bg2"/>
                </a:solidFill>
                <a:latin typeface="Bahnschrift" panose="020B0502040204020203" pitchFamily="34" charset="0"/>
              </a:rPr>
              <a:t>đơn</a:t>
            </a:r>
            <a:r>
              <a:rPr lang="en-US" sz="1600">
                <a:solidFill>
                  <a:schemeClr val="bg2"/>
                </a:solidFill>
                <a:latin typeface="Bahnschrift" panose="020B0502040204020203" pitchFamily="34" charset="0"/>
              </a:rPr>
              <a:t> chu </a:t>
            </a:r>
            <a:r>
              <a:rPr lang="en-US" sz="1600" err="1">
                <a:solidFill>
                  <a:schemeClr val="bg2"/>
                </a:solidFill>
                <a:latin typeface="Bahnschrift" panose="020B0502040204020203" pitchFamily="34" charset="0"/>
              </a:rPr>
              <a:t>kì</a:t>
            </a:r>
            <a:r>
              <a:rPr lang="en-US" sz="1600">
                <a:solidFill>
                  <a:schemeClr val="bg2"/>
                </a:solidFill>
                <a:latin typeface="Bahnschrift" panose="020B0502040204020203" pitchFamily="34" charset="0"/>
              </a:rPr>
              <a:t>?</a:t>
            </a:r>
          </a:p>
          <a:p>
            <a:r>
              <a:rPr lang="en-US" sz="1600">
                <a:solidFill>
                  <a:schemeClr val="bg2"/>
                </a:solidFill>
                <a:latin typeface="Bahnschrift" panose="020B0502040204020203" pitchFamily="34" charset="0"/>
              </a:rPr>
              <a:t>b) So </a:t>
            </a:r>
            <a:r>
              <a:rPr lang="en-US" sz="1600" err="1">
                <a:solidFill>
                  <a:schemeClr val="bg2"/>
                </a:solidFill>
                <a:latin typeface="Bahnschrift" panose="020B0502040204020203" pitchFamily="34" charset="0"/>
              </a:rPr>
              <a:t>sánh</a:t>
            </a:r>
            <a:r>
              <a:rPr lang="en-US" sz="1600">
                <a:solidFill>
                  <a:schemeClr val="bg2"/>
                </a:solidFill>
                <a:latin typeface="Bahnschrift" panose="020B0502040204020203" pitchFamily="34" charset="0"/>
              </a:rPr>
              <a:t> </a:t>
            </a:r>
            <a:r>
              <a:rPr lang="en-US" sz="1600" err="1">
                <a:solidFill>
                  <a:schemeClr val="bg2"/>
                </a:solidFill>
                <a:latin typeface="Bahnschrift" panose="020B0502040204020203" pitchFamily="34" charset="0"/>
              </a:rPr>
              <a:t>thời</a:t>
            </a:r>
            <a:r>
              <a:rPr lang="en-US" sz="1600">
                <a:solidFill>
                  <a:schemeClr val="bg2"/>
                </a:solidFill>
                <a:latin typeface="Bahnschrift" panose="020B0502040204020203" pitchFamily="34" charset="0"/>
              </a:rPr>
              <a:t> </a:t>
            </a:r>
            <a:r>
              <a:rPr lang="en-US" sz="1600" err="1">
                <a:solidFill>
                  <a:schemeClr val="bg2"/>
                </a:solidFill>
                <a:latin typeface="Bahnschrift" panose="020B0502040204020203" pitchFamily="34" charset="0"/>
              </a:rPr>
              <a:t>gian</a:t>
            </a:r>
            <a:r>
              <a:rPr lang="en-US" sz="1600">
                <a:solidFill>
                  <a:schemeClr val="bg2"/>
                </a:solidFill>
                <a:latin typeface="Bahnschrift" panose="020B0502040204020203" pitchFamily="34" charset="0"/>
              </a:rPr>
              <a:t> </a:t>
            </a:r>
            <a:r>
              <a:rPr lang="en-US" sz="1600" err="1">
                <a:solidFill>
                  <a:schemeClr val="bg2"/>
                </a:solidFill>
                <a:latin typeface="Bahnschrift" panose="020B0502040204020203" pitchFamily="34" charset="0"/>
              </a:rPr>
              <a:t>thực</a:t>
            </a:r>
            <a:r>
              <a:rPr lang="en-US" sz="1600">
                <a:solidFill>
                  <a:schemeClr val="bg2"/>
                </a:solidFill>
                <a:latin typeface="Bahnschrift" panose="020B0502040204020203" pitchFamily="34" charset="0"/>
              </a:rPr>
              <a:t> </a:t>
            </a:r>
            <a:r>
              <a:rPr lang="en-US" sz="1600" err="1">
                <a:solidFill>
                  <a:schemeClr val="bg2"/>
                </a:solidFill>
                <a:latin typeface="Bahnschrift" panose="020B0502040204020203" pitchFamily="34" charset="0"/>
              </a:rPr>
              <a:t>thi</a:t>
            </a:r>
            <a:r>
              <a:rPr lang="en-US" sz="1600">
                <a:solidFill>
                  <a:schemeClr val="bg2"/>
                </a:solidFill>
                <a:latin typeface="Bahnschrift" panose="020B0502040204020203" pitchFamily="34" charset="0"/>
              </a:rPr>
              <a:t> </a:t>
            </a:r>
            <a:r>
              <a:rPr lang="en-US" sz="1600" err="1">
                <a:solidFill>
                  <a:schemeClr val="bg2"/>
                </a:solidFill>
                <a:latin typeface="Bahnschrift" panose="020B0502040204020203" pitchFamily="34" charset="0"/>
              </a:rPr>
              <a:t>của</a:t>
            </a:r>
            <a:r>
              <a:rPr lang="en-US" sz="1600">
                <a:solidFill>
                  <a:schemeClr val="bg2"/>
                </a:solidFill>
                <a:latin typeface="Bahnschrift" panose="020B0502040204020203" pitchFamily="34" charset="0"/>
              </a:rPr>
              <a:t> processor </a:t>
            </a:r>
            <a:r>
              <a:rPr lang="en-US" sz="1600" err="1">
                <a:solidFill>
                  <a:schemeClr val="bg2"/>
                </a:solidFill>
                <a:latin typeface="Bahnschrift" panose="020B0502040204020203" pitchFamily="34" charset="0"/>
              </a:rPr>
              <a:t>có</a:t>
            </a:r>
            <a:r>
              <a:rPr lang="en-US" sz="1600">
                <a:solidFill>
                  <a:schemeClr val="bg2"/>
                </a:solidFill>
                <a:latin typeface="Bahnschrift" panose="020B0502040204020203" pitchFamily="34" charset="0"/>
              </a:rPr>
              <a:t> pipeline </a:t>
            </a:r>
            <a:r>
              <a:rPr lang="en-US" sz="1600" err="1">
                <a:solidFill>
                  <a:schemeClr val="bg2"/>
                </a:solidFill>
                <a:latin typeface="Bahnschrift" panose="020B0502040204020203" pitchFamily="34" charset="0"/>
              </a:rPr>
              <a:t>với</a:t>
            </a:r>
            <a:r>
              <a:rPr lang="en-US" sz="1600">
                <a:solidFill>
                  <a:schemeClr val="bg2"/>
                </a:solidFill>
                <a:latin typeface="Bahnschrift" panose="020B0502040204020203" pitchFamily="34" charset="0"/>
              </a:rPr>
              <a:t> </a:t>
            </a:r>
            <a:r>
              <a:rPr lang="en-US" sz="1600" err="1">
                <a:solidFill>
                  <a:schemeClr val="bg2"/>
                </a:solidFill>
                <a:latin typeface="Bahnschrift" panose="020B0502040204020203" pitchFamily="34" charset="0"/>
              </a:rPr>
              <a:t>không</a:t>
            </a:r>
            <a:r>
              <a:rPr lang="en-US" sz="1600">
                <a:solidFill>
                  <a:schemeClr val="bg2"/>
                </a:solidFill>
                <a:latin typeface="Bahnschrift" panose="020B0502040204020203" pitchFamily="34" charset="0"/>
              </a:rPr>
              <a:t> pipeline </a:t>
            </a:r>
            <a:r>
              <a:rPr lang="en-US" sz="1600" err="1">
                <a:solidFill>
                  <a:schemeClr val="bg2"/>
                </a:solidFill>
                <a:latin typeface="Bahnschrift" panose="020B0502040204020203" pitchFamily="34" charset="0"/>
              </a:rPr>
              <a:t>với</a:t>
            </a:r>
            <a:r>
              <a:rPr lang="en-US" sz="1600">
                <a:solidFill>
                  <a:schemeClr val="bg2"/>
                </a:solidFill>
                <a:latin typeface="Bahnschrift" panose="020B0502040204020203" pitchFamily="34" charset="0"/>
              </a:rPr>
              <a:t> n </a:t>
            </a:r>
            <a:r>
              <a:rPr lang="en-US" sz="1600" err="1">
                <a:solidFill>
                  <a:schemeClr val="bg2"/>
                </a:solidFill>
                <a:latin typeface="Bahnschrift" panose="020B0502040204020203" pitchFamily="34" charset="0"/>
              </a:rPr>
              <a:t>lệnh</a:t>
            </a:r>
            <a:r>
              <a:rPr lang="en-US" sz="1600">
                <a:solidFill>
                  <a:schemeClr val="bg2"/>
                </a:solidFill>
                <a:latin typeface="Bahnschrift" panose="020B0502040204020203" pitchFamily="34" charset="0"/>
              </a:rPr>
              <a:t> </a:t>
            </a:r>
            <a:r>
              <a:rPr lang="en-US" sz="1600" err="1">
                <a:solidFill>
                  <a:schemeClr val="bg2"/>
                </a:solidFill>
                <a:latin typeface="Bahnschrift" panose="020B0502040204020203" pitchFamily="34" charset="0"/>
              </a:rPr>
              <a:t>thực</a:t>
            </a:r>
            <a:r>
              <a:rPr lang="en-US" sz="1600">
                <a:solidFill>
                  <a:schemeClr val="bg2"/>
                </a:solidFill>
                <a:latin typeface="Bahnschrift" panose="020B0502040204020203" pitchFamily="34" charset="0"/>
              </a:rPr>
              <a:t> </a:t>
            </a:r>
            <a:r>
              <a:rPr lang="en-US" sz="1600" err="1">
                <a:solidFill>
                  <a:schemeClr val="bg2"/>
                </a:solidFill>
                <a:latin typeface="Bahnschrift" panose="020B0502040204020203" pitchFamily="34" charset="0"/>
              </a:rPr>
              <a:t>hiện</a:t>
            </a:r>
            <a:r>
              <a:rPr lang="en-US" sz="1600">
                <a:solidFill>
                  <a:schemeClr val="bg2"/>
                </a:solidFill>
                <a:latin typeface="Bahnschrift" panose="020B0502040204020203" pitchFamily="34" charset="0"/>
              </a:rPr>
              <a:t>? (n </a:t>
            </a:r>
            <a:r>
              <a:rPr lang="en-US" sz="1600" err="1">
                <a:solidFill>
                  <a:schemeClr val="bg2"/>
                </a:solidFill>
                <a:latin typeface="Bahnschrift" panose="020B0502040204020203" pitchFamily="34" charset="0"/>
              </a:rPr>
              <a:t>lớn</a:t>
            </a:r>
            <a:r>
              <a:rPr lang="en-US" sz="1600">
                <a:solidFill>
                  <a:schemeClr val="bg2"/>
                </a:solidFill>
                <a:latin typeface="Bahnschrift" panose="020B0502040204020203" pitchFamily="34" charset="0"/>
              </a:rPr>
              <a:t>, </a:t>
            </a:r>
            <a:r>
              <a:rPr lang="en-US" sz="1600" err="1">
                <a:solidFill>
                  <a:schemeClr val="bg2"/>
                </a:solidFill>
                <a:latin typeface="Bahnschrift" panose="020B0502040204020203" pitchFamily="34" charset="0"/>
              </a:rPr>
              <a:t>giả</a:t>
            </a:r>
            <a:r>
              <a:rPr lang="en-US" sz="1600">
                <a:solidFill>
                  <a:schemeClr val="bg2"/>
                </a:solidFill>
                <a:latin typeface="Bahnschrift" panose="020B0502040204020203" pitchFamily="34" charset="0"/>
              </a:rPr>
              <a:t> </a:t>
            </a:r>
            <a:r>
              <a:rPr lang="en-US" sz="1600" err="1">
                <a:solidFill>
                  <a:schemeClr val="bg2"/>
                </a:solidFill>
                <a:latin typeface="Bahnschrift" panose="020B0502040204020203" pitchFamily="34" charset="0"/>
              </a:rPr>
              <a:t>sử</a:t>
            </a:r>
            <a:r>
              <a:rPr lang="en-US" sz="1600">
                <a:solidFill>
                  <a:schemeClr val="bg2"/>
                </a:solidFill>
                <a:latin typeface="Bahnschrift" panose="020B0502040204020203" pitchFamily="34" charset="0"/>
              </a:rPr>
              <a:t> </a:t>
            </a:r>
            <a:r>
              <a:rPr lang="en-US" sz="1600" err="1">
                <a:solidFill>
                  <a:schemeClr val="bg2"/>
                </a:solidFill>
                <a:latin typeface="Bahnschrift" panose="020B0502040204020203" pitchFamily="34" charset="0"/>
              </a:rPr>
              <a:t>không</a:t>
            </a:r>
            <a:r>
              <a:rPr lang="en-US" sz="1600">
                <a:solidFill>
                  <a:schemeClr val="bg2"/>
                </a:solidFill>
                <a:latin typeface="Bahnschrift" panose="020B0502040204020203" pitchFamily="34" charset="0"/>
              </a:rPr>
              <a:t> co </a:t>
            </a:r>
            <a:r>
              <a:rPr lang="en-US" sz="1600" err="1">
                <a:solidFill>
                  <a:schemeClr val="bg2"/>
                </a:solidFill>
                <a:latin typeface="Bahnschrift" panose="020B0502040204020203" pitchFamily="34" charset="0"/>
              </a:rPr>
              <a:t>đụng</a:t>
            </a:r>
            <a:r>
              <a:rPr lang="en-US" sz="1600">
                <a:solidFill>
                  <a:schemeClr val="bg2"/>
                </a:solidFill>
                <a:latin typeface="Bahnschrift" panose="020B0502040204020203" pitchFamily="34" charset="0"/>
              </a:rPr>
              <a:t> </a:t>
            </a:r>
            <a:r>
              <a:rPr lang="en-US" sz="1600" err="1">
                <a:solidFill>
                  <a:schemeClr val="bg2"/>
                </a:solidFill>
                <a:latin typeface="Bahnschrift" panose="020B0502040204020203" pitchFamily="34" charset="0"/>
              </a:rPr>
              <a:t>độ</a:t>
            </a:r>
            <a:r>
              <a:rPr lang="en-US" sz="1600">
                <a:solidFill>
                  <a:schemeClr val="bg2"/>
                </a:solidFill>
                <a:latin typeface="Bahnschrift" panose="020B0502040204020203" pitchFamily="34" charset="0"/>
              </a:rPr>
              <a:t>)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0B3A553-2BEC-4F39-A20E-B794D79DFD07}"/>
              </a:ext>
            </a:extLst>
          </p:cNvPr>
          <p:cNvSpPr txBox="1">
            <a:spLocks/>
          </p:cNvSpPr>
          <p:nvPr/>
        </p:nvSpPr>
        <p:spPr>
          <a:xfrm>
            <a:off x="872400" y="32653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9pPr>
          </a:lstStyle>
          <a:p>
            <a:pPr algn="ctr"/>
            <a:r>
              <a:rPr lang="en-US" sz="2800" b="1">
                <a:solidFill>
                  <a:schemeClr val="accent1"/>
                </a:solidFill>
                <a:latin typeface="Comfortaa" panose="00000500000000000000" pitchFamily="2" charset="0"/>
              </a:rPr>
              <a:t>3. Pipeline</a:t>
            </a:r>
            <a:endParaRPr lang="vi-VN" sz="2800" b="1">
              <a:solidFill>
                <a:schemeClr val="accent1"/>
              </a:solidFill>
              <a:latin typeface="Comfortaa" panose="00000500000000000000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65D3CB-E038-492A-A448-A1ACABA9AED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DDBC81-9D39-41B3-9939-69B910E23AD1}" type="slidenum">
              <a:rPr lang="vi-VN" smtClean="0"/>
              <a:pPr/>
              <a:t>52</a:t>
            </a:fld>
            <a:endParaRPr lang="vi-V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ED19FC-7159-4057-A084-3913A36BC9AE}"/>
              </a:ext>
            </a:extLst>
          </p:cNvPr>
          <p:cNvSpPr txBox="1"/>
          <p:nvPr/>
        </p:nvSpPr>
        <p:spPr>
          <a:xfrm>
            <a:off x="872400" y="899230"/>
            <a:ext cx="457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1600" b="1">
                <a:solidFill>
                  <a:schemeClr val="accent2"/>
                </a:solidFill>
                <a:latin typeface="Comfortaa" panose="00000500000000000000" pitchFamily="2" charset="0"/>
              </a:rPr>
              <a:t>VD: </a:t>
            </a:r>
          </a:p>
        </p:txBody>
      </p:sp>
      <p:graphicFrame>
        <p:nvGraphicFramePr>
          <p:cNvPr id="9" name="Google Shape;1438;p33">
            <a:extLst>
              <a:ext uri="{FF2B5EF4-FFF2-40B4-BE49-F238E27FC236}">
                <a16:creationId xmlns:a16="http://schemas.microsoft.com/office/drawing/2014/main" id="{7B8CF722-B613-4050-A3A3-72648EC8DA5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93973505"/>
              </p:ext>
            </p:extLst>
          </p:nvPr>
        </p:nvGraphicFramePr>
        <p:xfrm>
          <a:off x="1792341" y="1597624"/>
          <a:ext cx="5559318" cy="821156"/>
        </p:xfrm>
        <a:graphic>
          <a:graphicData uri="http://schemas.openxmlformats.org/drawingml/2006/table">
            <a:tbl>
              <a:tblPr>
                <a:noFill/>
                <a:tableStyleId>{0D6F086E-F038-47A8-B3E7-B289ECF5F9DF}</a:tableStyleId>
              </a:tblPr>
              <a:tblGrid>
                <a:gridCol w="12601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74802">
                  <a:extLst>
                    <a:ext uri="{9D8B030D-6E8A-4147-A177-3AD203B41FA5}">
                      <a16:colId xmlns:a16="http://schemas.microsoft.com/office/drawing/2014/main" val="159968912"/>
                    </a:ext>
                  </a:extLst>
                </a:gridCol>
                <a:gridCol w="1074802">
                  <a:extLst>
                    <a:ext uri="{9D8B030D-6E8A-4147-A177-3AD203B41FA5}">
                      <a16:colId xmlns:a16="http://schemas.microsoft.com/office/drawing/2014/main" val="1505623024"/>
                    </a:ext>
                  </a:extLst>
                </a:gridCol>
                <a:gridCol w="1074802">
                  <a:extLst>
                    <a:ext uri="{9D8B030D-6E8A-4147-A177-3AD203B41FA5}">
                      <a16:colId xmlns:a16="http://schemas.microsoft.com/office/drawing/2014/main" val="3791429933"/>
                    </a:ext>
                  </a:extLst>
                </a:gridCol>
                <a:gridCol w="1074802">
                  <a:extLst>
                    <a:ext uri="{9D8B030D-6E8A-4147-A177-3AD203B41FA5}">
                      <a16:colId xmlns:a16="http://schemas.microsoft.com/office/drawing/2014/main" val="1560860529"/>
                    </a:ext>
                  </a:extLst>
                </a:gridCol>
              </a:tblGrid>
              <a:tr h="300304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-VN" sz="1600" b="1">
                          <a:solidFill>
                            <a:schemeClr val="dk2"/>
                          </a:solidFill>
                          <a:latin typeface="Bahnschrift" panose="020B0502040204020203" pitchFamily="34" charset="0"/>
                          <a:ea typeface="Bahiana"/>
                          <a:cs typeface="Bahiana"/>
                          <a:sym typeface="Bahiana"/>
                        </a:rPr>
                        <a:t>IF</a:t>
                      </a:r>
                      <a:endParaRPr sz="1600" b="1">
                        <a:solidFill>
                          <a:schemeClr val="dk2"/>
                        </a:solidFill>
                        <a:latin typeface="Bahnschrift" panose="020B0502040204020203" pitchFamily="34" charset="0"/>
                        <a:ea typeface="Bahiana"/>
                        <a:cs typeface="Bahiana"/>
                        <a:sym typeface="Bahiana"/>
                      </a:endParaRPr>
                    </a:p>
                  </a:txBody>
                  <a:tcPr marL="83369" marR="83369" marT="83369" marB="83369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-VN" sz="1600" b="1">
                          <a:solidFill>
                            <a:schemeClr val="dk2"/>
                          </a:solidFill>
                          <a:latin typeface="Bahnschrift" panose="020B0502040204020203" pitchFamily="34" charset="0"/>
                          <a:ea typeface="Bahiana"/>
                          <a:cs typeface="Bahiana"/>
                          <a:sym typeface="Bahiana"/>
                        </a:rPr>
                        <a:t>ID</a:t>
                      </a:r>
                      <a:endParaRPr sz="1600" b="1">
                        <a:solidFill>
                          <a:schemeClr val="dk2"/>
                        </a:solidFill>
                        <a:latin typeface="Bahnschrift" panose="020B0502040204020203" pitchFamily="34" charset="0"/>
                        <a:ea typeface="Bahiana"/>
                        <a:cs typeface="Bahiana"/>
                        <a:sym typeface="Bahiana"/>
                      </a:endParaRPr>
                    </a:p>
                  </a:txBody>
                  <a:tcPr marL="83369" marR="83369" marT="83369" marB="83369" anchor="ctr">
                    <a:lnL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-VN" sz="1600" b="1">
                          <a:solidFill>
                            <a:schemeClr val="dk2"/>
                          </a:solidFill>
                          <a:latin typeface="Bahnschrift" panose="020B0502040204020203" pitchFamily="34" charset="0"/>
                          <a:ea typeface="Bahiana"/>
                          <a:cs typeface="Bahiana"/>
                          <a:sym typeface="Bahiana"/>
                        </a:rPr>
                        <a:t>EX</a:t>
                      </a:r>
                      <a:endParaRPr sz="1600" b="1">
                        <a:solidFill>
                          <a:schemeClr val="dk2"/>
                        </a:solidFill>
                        <a:latin typeface="Bahnschrift" panose="020B0502040204020203" pitchFamily="34" charset="0"/>
                        <a:ea typeface="Bahiana"/>
                        <a:cs typeface="Bahiana"/>
                        <a:sym typeface="Bahiana"/>
                      </a:endParaRPr>
                    </a:p>
                  </a:txBody>
                  <a:tcPr marL="83369" marR="83369" marT="83369" marB="83369" anchor="ctr">
                    <a:lnL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-VN" sz="1600" b="1">
                          <a:solidFill>
                            <a:schemeClr val="dk2"/>
                          </a:solidFill>
                          <a:latin typeface="Bahnschrift" panose="020B0502040204020203" pitchFamily="34" charset="0"/>
                          <a:ea typeface="Bahiana"/>
                          <a:cs typeface="Bahiana"/>
                          <a:sym typeface="Bahiana"/>
                        </a:rPr>
                        <a:t>MEM</a:t>
                      </a:r>
                      <a:endParaRPr sz="1600" b="1">
                        <a:solidFill>
                          <a:schemeClr val="dk2"/>
                        </a:solidFill>
                        <a:latin typeface="Bahnschrift" panose="020B0502040204020203" pitchFamily="34" charset="0"/>
                        <a:ea typeface="Bahiana"/>
                        <a:cs typeface="Bahiana"/>
                        <a:sym typeface="Bahiana"/>
                      </a:endParaRPr>
                    </a:p>
                  </a:txBody>
                  <a:tcPr marL="83369" marR="83369" marT="83369" marB="83369" anchor="ctr">
                    <a:lnL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-VN" sz="1600" b="1">
                          <a:solidFill>
                            <a:schemeClr val="dk2"/>
                          </a:solidFill>
                          <a:latin typeface="Bahnschrift" panose="020B0502040204020203" pitchFamily="34" charset="0"/>
                          <a:ea typeface="Bahiana"/>
                          <a:cs typeface="Bahiana"/>
                          <a:sym typeface="Bahiana"/>
                        </a:rPr>
                        <a:t>WB</a:t>
                      </a:r>
                      <a:endParaRPr sz="1600" b="1">
                        <a:solidFill>
                          <a:schemeClr val="dk2"/>
                        </a:solidFill>
                        <a:latin typeface="Bahnschrift" panose="020B0502040204020203" pitchFamily="34" charset="0"/>
                        <a:ea typeface="Bahiana"/>
                        <a:cs typeface="Bahiana"/>
                        <a:sym typeface="Bahiana"/>
                      </a:endParaRPr>
                    </a:p>
                  </a:txBody>
                  <a:tcPr marL="83369" marR="83369" marT="83369" marB="83369" anchor="ctr">
                    <a:lnL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147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-VN" sz="1600">
                          <a:solidFill>
                            <a:schemeClr val="bg2">
                              <a:lumMod val="10000"/>
                            </a:schemeClr>
                          </a:solidFill>
                          <a:latin typeface="Bahnschrift" panose="020B0502040204020203" pitchFamily="34" charset="0"/>
                          <a:ea typeface="Dosis"/>
                          <a:cs typeface="Dosis"/>
                          <a:sym typeface="Dosis"/>
                        </a:rPr>
                        <a:t>300ps</a:t>
                      </a:r>
                      <a:endParaRPr sz="1600">
                        <a:solidFill>
                          <a:schemeClr val="bg2">
                            <a:lumMod val="10000"/>
                          </a:schemeClr>
                        </a:solidFill>
                        <a:latin typeface="Bahnschrift" panose="020B0502040204020203" pitchFamily="34" charset="0"/>
                        <a:ea typeface="Dosis"/>
                        <a:cs typeface="Dosis"/>
                        <a:sym typeface="Dosis"/>
                      </a:endParaRPr>
                    </a:p>
                  </a:txBody>
                  <a:tcPr marL="83369" marR="83369" marT="83369" marB="83369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-VN" sz="1600">
                          <a:solidFill>
                            <a:schemeClr val="bg2">
                              <a:lumMod val="10000"/>
                            </a:schemeClr>
                          </a:solidFill>
                          <a:latin typeface="Bahnschrift" panose="020B0502040204020203" pitchFamily="34" charset="0"/>
                          <a:ea typeface="Dosis"/>
                          <a:cs typeface="Dosis"/>
                          <a:sym typeface="Dosis"/>
                        </a:rPr>
                        <a:t>400ps</a:t>
                      </a:r>
                      <a:endParaRPr sz="1600">
                        <a:solidFill>
                          <a:schemeClr val="bg2">
                            <a:lumMod val="10000"/>
                          </a:schemeClr>
                        </a:solidFill>
                        <a:latin typeface="Bahnschrift" panose="020B0502040204020203" pitchFamily="34" charset="0"/>
                        <a:ea typeface="Dosis"/>
                        <a:cs typeface="Dosis"/>
                        <a:sym typeface="Dosis"/>
                      </a:endParaRPr>
                    </a:p>
                  </a:txBody>
                  <a:tcPr marL="83369" marR="83369" marT="83369" marB="83369" anchor="ctr">
                    <a:lnL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-VN" sz="1600">
                          <a:solidFill>
                            <a:schemeClr val="bg2">
                              <a:lumMod val="10000"/>
                            </a:schemeClr>
                          </a:solidFill>
                          <a:latin typeface="Bahnschrift" panose="020B0502040204020203" pitchFamily="34" charset="0"/>
                          <a:ea typeface="Dosis"/>
                          <a:cs typeface="Dosis"/>
                          <a:sym typeface="Dosis"/>
                        </a:rPr>
                        <a:t>350ps</a:t>
                      </a:r>
                      <a:endParaRPr sz="1600">
                        <a:solidFill>
                          <a:schemeClr val="bg2">
                            <a:lumMod val="10000"/>
                          </a:schemeClr>
                        </a:solidFill>
                        <a:latin typeface="Bahnschrift" panose="020B0502040204020203" pitchFamily="34" charset="0"/>
                        <a:ea typeface="Dosis"/>
                        <a:cs typeface="Dosis"/>
                        <a:sym typeface="Dosis"/>
                      </a:endParaRPr>
                    </a:p>
                  </a:txBody>
                  <a:tcPr marL="83369" marR="83369" marT="83369" marB="83369" anchor="ctr">
                    <a:lnL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-VN" sz="1600">
                          <a:solidFill>
                            <a:schemeClr val="bg2">
                              <a:lumMod val="10000"/>
                            </a:schemeClr>
                          </a:solidFill>
                          <a:latin typeface="Bahnschrift" panose="020B0502040204020203" pitchFamily="34" charset="0"/>
                          <a:ea typeface="Dosis"/>
                          <a:cs typeface="Dosis"/>
                          <a:sym typeface="Dosis"/>
                        </a:rPr>
                        <a:t>500ps</a:t>
                      </a:r>
                      <a:endParaRPr sz="1600">
                        <a:solidFill>
                          <a:schemeClr val="bg2">
                            <a:lumMod val="10000"/>
                          </a:schemeClr>
                        </a:solidFill>
                        <a:latin typeface="Bahnschrift" panose="020B0502040204020203" pitchFamily="34" charset="0"/>
                        <a:ea typeface="Dosis"/>
                        <a:cs typeface="Dosis"/>
                        <a:sym typeface="Dosis"/>
                      </a:endParaRPr>
                    </a:p>
                  </a:txBody>
                  <a:tcPr marL="83369" marR="83369" marT="83369" marB="83369" anchor="ctr">
                    <a:lnL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-VN" sz="1600">
                          <a:solidFill>
                            <a:schemeClr val="bg2">
                              <a:lumMod val="10000"/>
                            </a:schemeClr>
                          </a:solidFill>
                          <a:latin typeface="Bahnschrift" panose="020B0502040204020203" pitchFamily="34" charset="0"/>
                          <a:ea typeface="Dosis"/>
                          <a:cs typeface="Dosis"/>
                          <a:sym typeface="Dosis"/>
                        </a:rPr>
                        <a:t>100ps</a:t>
                      </a:r>
                      <a:endParaRPr sz="1600">
                        <a:solidFill>
                          <a:schemeClr val="bg2">
                            <a:lumMod val="10000"/>
                          </a:schemeClr>
                        </a:solidFill>
                        <a:latin typeface="Bahnschrift" panose="020B0502040204020203" pitchFamily="34" charset="0"/>
                        <a:ea typeface="Dosis"/>
                        <a:cs typeface="Dosis"/>
                        <a:sym typeface="Dosis"/>
                      </a:endParaRPr>
                    </a:p>
                  </a:txBody>
                  <a:tcPr marL="83369" marR="83369" marT="83369" marB="83369" anchor="ctr">
                    <a:lnL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4482688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96CA530-978A-4666-86D1-55F77A2371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DDBC81-9D39-41B3-9939-69B910E23AD1}" type="slidenum">
              <a:rPr lang="vi-VN" smtClean="0"/>
              <a:pPr/>
              <a:t>53</a:t>
            </a:fld>
            <a:endParaRPr lang="vi-VN"/>
          </a:p>
        </p:txBody>
      </p:sp>
      <p:graphicFrame>
        <p:nvGraphicFramePr>
          <p:cNvPr id="4" name="Google Shape;1438;p33">
            <a:extLst>
              <a:ext uri="{FF2B5EF4-FFF2-40B4-BE49-F238E27FC236}">
                <a16:creationId xmlns:a16="http://schemas.microsoft.com/office/drawing/2014/main" id="{4F1C696E-BC07-4B76-A9DD-B60CCF5CA02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64205747"/>
              </p:ext>
            </p:extLst>
          </p:nvPr>
        </p:nvGraphicFramePr>
        <p:xfrm>
          <a:off x="1792341" y="1284805"/>
          <a:ext cx="5559318" cy="821156"/>
        </p:xfrm>
        <a:graphic>
          <a:graphicData uri="http://schemas.openxmlformats.org/drawingml/2006/table">
            <a:tbl>
              <a:tblPr>
                <a:noFill/>
                <a:tableStyleId>{0D6F086E-F038-47A8-B3E7-B289ECF5F9DF}</a:tableStyleId>
              </a:tblPr>
              <a:tblGrid>
                <a:gridCol w="12601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74802">
                  <a:extLst>
                    <a:ext uri="{9D8B030D-6E8A-4147-A177-3AD203B41FA5}">
                      <a16:colId xmlns:a16="http://schemas.microsoft.com/office/drawing/2014/main" val="159968912"/>
                    </a:ext>
                  </a:extLst>
                </a:gridCol>
                <a:gridCol w="1074802">
                  <a:extLst>
                    <a:ext uri="{9D8B030D-6E8A-4147-A177-3AD203B41FA5}">
                      <a16:colId xmlns:a16="http://schemas.microsoft.com/office/drawing/2014/main" val="1505623024"/>
                    </a:ext>
                  </a:extLst>
                </a:gridCol>
                <a:gridCol w="1074802">
                  <a:extLst>
                    <a:ext uri="{9D8B030D-6E8A-4147-A177-3AD203B41FA5}">
                      <a16:colId xmlns:a16="http://schemas.microsoft.com/office/drawing/2014/main" val="3791429933"/>
                    </a:ext>
                  </a:extLst>
                </a:gridCol>
                <a:gridCol w="1074802">
                  <a:extLst>
                    <a:ext uri="{9D8B030D-6E8A-4147-A177-3AD203B41FA5}">
                      <a16:colId xmlns:a16="http://schemas.microsoft.com/office/drawing/2014/main" val="1560860529"/>
                    </a:ext>
                  </a:extLst>
                </a:gridCol>
              </a:tblGrid>
              <a:tr h="300304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-VN" sz="1600" b="1">
                          <a:solidFill>
                            <a:schemeClr val="dk2"/>
                          </a:solidFill>
                          <a:latin typeface="Bahnschrift" panose="020B0502040204020203" pitchFamily="34" charset="0"/>
                          <a:ea typeface="Bahiana"/>
                          <a:cs typeface="Bahiana"/>
                          <a:sym typeface="Bahiana"/>
                        </a:rPr>
                        <a:t>IF</a:t>
                      </a:r>
                      <a:endParaRPr sz="1600" b="1">
                        <a:solidFill>
                          <a:schemeClr val="dk2"/>
                        </a:solidFill>
                        <a:latin typeface="Bahnschrift" panose="020B0502040204020203" pitchFamily="34" charset="0"/>
                        <a:ea typeface="Bahiana"/>
                        <a:cs typeface="Bahiana"/>
                        <a:sym typeface="Bahiana"/>
                      </a:endParaRPr>
                    </a:p>
                  </a:txBody>
                  <a:tcPr marL="83369" marR="83369" marT="83369" marB="83369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-VN" sz="1600" b="1">
                          <a:solidFill>
                            <a:schemeClr val="dk2"/>
                          </a:solidFill>
                          <a:latin typeface="Bahnschrift" panose="020B0502040204020203" pitchFamily="34" charset="0"/>
                          <a:ea typeface="Bahiana"/>
                          <a:cs typeface="Bahiana"/>
                          <a:sym typeface="Bahiana"/>
                        </a:rPr>
                        <a:t>ID</a:t>
                      </a:r>
                      <a:endParaRPr sz="1600" b="1">
                        <a:solidFill>
                          <a:schemeClr val="dk2"/>
                        </a:solidFill>
                        <a:latin typeface="Bahnschrift" panose="020B0502040204020203" pitchFamily="34" charset="0"/>
                        <a:ea typeface="Bahiana"/>
                        <a:cs typeface="Bahiana"/>
                        <a:sym typeface="Bahiana"/>
                      </a:endParaRPr>
                    </a:p>
                  </a:txBody>
                  <a:tcPr marL="83369" marR="83369" marT="83369" marB="83369" anchor="ctr">
                    <a:lnL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-VN" sz="1600" b="1">
                          <a:solidFill>
                            <a:schemeClr val="dk2"/>
                          </a:solidFill>
                          <a:latin typeface="Bahnschrift" panose="020B0502040204020203" pitchFamily="34" charset="0"/>
                          <a:ea typeface="Bahiana"/>
                          <a:cs typeface="Bahiana"/>
                          <a:sym typeface="Bahiana"/>
                        </a:rPr>
                        <a:t>EX</a:t>
                      </a:r>
                      <a:endParaRPr sz="1600" b="1">
                        <a:solidFill>
                          <a:schemeClr val="dk2"/>
                        </a:solidFill>
                        <a:latin typeface="Bahnschrift" panose="020B0502040204020203" pitchFamily="34" charset="0"/>
                        <a:ea typeface="Bahiana"/>
                        <a:cs typeface="Bahiana"/>
                        <a:sym typeface="Bahiana"/>
                      </a:endParaRPr>
                    </a:p>
                  </a:txBody>
                  <a:tcPr marL="83369" marR="83369" marT="83369" marB="83369" anchor="ctr">
                    <a:lnL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-VN" sz="1600" b="1">
                          <a:solidFill>
                            <a:schemeClr val="dk2"/>
                          </a:solidFill>
                          <a:latin typeface="Bahnschrift" panose="020B0502040204020203" pitchFamily="34" charset="0"/>
                          <a:ea typeface="Bahiana"/>
                          <a:cs typeface="Bahiana"/>
                          <a:sym typeface="Bahiana"/>
                        </a:rPr>
                        <a:t>MEM</a:t>
                      </a:r>
                      <a:endParaRPr sz="1600" b="1">
                        <a:solidFill>
                          <a:schemeClr val="dk2"/>
                        </a:solidFill>
                        <a:latin typeface="Bahnschrift" panose="020B0502040204020203" pitchFamily="34" charset="0"/>
                        <a:ea typeface="Bahiana"/>
                        <a:cs typeface="Bahiana"/>
                        <a:sym typeface="Bahiana"/>
                      </a:endParaRPr>
                    </a:p>
                  </a:txBody>
                  <a:tcPr marL="83369" marR="83369" marT="83369" marB="83369" anchor="ctr">
                    <a:lnL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-VN" sz="1600" b="1">
                          <a:solidFill>
                            <a:schemeClr val="dk2"/>
                          </a:solidFill>
                          <a:latin typeface="Bahnschrift" panose="020B0502040204020203" pitchFamily="34" charset="0"/>
                          <a:ea typeface="Bahiana"/>
                          <a:cs typeface="Bahiana"/>
                          <a:sym typeface="Bahiana"/>
                        </a:rPr>
                        <a:t>WB</a:t>
                      </a:r>
                      <a:endParaRPr sz="1600" b="1">
                        <a:solidFill>
                          <a:schemeClr val="dk2"/>
                        </a:solidFill>
                        <a:latin typeface="Bahnschrift" panose="020B0502040204020203" pitchFamily="34" charset="0"/>
                        <a:ea typeface="Bahiana"/>
                        <a:cs typeface="Bahiana"/>
                        <a:sym typeface="Bahiana"/>
                      </a:endParaRPr>
                    </a:p>
                  </a:txBody>
                  <a:tcPr marL="83369" marR="83369" marT="83369" marB="83369" anchor="ctr">
                    <a:lnL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147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-VN" sz="1600">
                          <a:solidFill>
                            <a:schemeClr val="bg2">
                              <a:lumMod val="10000"/>
                            </a:schemeClr>
                          </a:solidFill>
                          <a:latin typeface="Bahnschrift" panose="020B0502040204020203" pitchFamily="34" charset="0"/>
                          <a:ea typeface="Dosis"/>
                          <a:cs typeface="Dosis"/>
                          <a:sym typeface="Dosis"/>
                        </a:rPr>
                        <a:t>300ps</a:t>
                      </a:r>
                      <a:endParaRPr sz="1600">
                        <a:solidFill>
                          <a:schemeClr val="bg2">
                            <a:lumMod val="10000"/>
                          </a:schemeClr>
                        </a:solidFill>
                        <a:latin typeface="Bahnschrift" panose="020B0502040204020203" pitchFamily="34" charset="0"/>
                        <a:ea typeface="Dosis"/>
                        <a:cs typeface="Dosis"/>
                        <a:sym typeface="Dosis"/>
                      </a:endParaRPr>
                    </a:p>
                  </a:txBody>
                  <a:tcPr marL="83369" marR="83369" marT="83369" marB="83369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-VN" sz="1600">
                          <a:solidFill>
                            <a:schemeClr val="bg2">
                              <a:lumMod val="10000"/>
                            </a:schemeClr>
                          </a:solidFill>
                          <a:latin typeface="Bahnschrift" panose="020B0502040204020203" pitchFamily="34" charset="0"/>
                          <a:ea typeface="Dosis"/>
                          <a:cs typeface="Dosis"/>
                          <a:sym typeface="Dosis"/>
                        </a:rPr>
                        <a:t>400ps</a:t>
                      </a:r>
                      <a:endParaRPr sz="1600">
                        <a:solidFill>
                          <a:schemeClr val="bg2">
                            <a:lumMod val="10000"/>
                          </a:schemeClr>
                        </a:solidFill>
                        <a:latin typeface="Bahnschrift" panose="020B0502040204020203" pitchFamily="34" charset="0"/>
                        <a:ea typeface="Dosis"/>
                        <a:cs typeface="Dosis"/>
                        <a:sym typeface="Dosis"/>
                      </a:endParaRPr>
                    </a:p>
                  </a:txBody>
                  <a:tcPr marL="83369" marR="83369" marT="83369" marB="83369" anchor="ctr">
                    <a:lnL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-VN" sz="1600">
                          <a:solidFill>
                            <a:schemeClr val="bg2">
                              <a:lumMod val="10000"/>
                            </a:schemeClr>
                          </a:solidFill>
                          <a:latin typeface="Bahnschrift" panose="020B0502040204020203" pitchFamily="34" charset="0"/>
                          <a:ea typeface="Dosis"/>
                          <a:cs typeface="Dosis"/>
                          <a:sym typeface="Dosis"/>
                        </a:rPr>
                        <a:t>350ps</a:t>
                      </a:r>
                      <a:endParaRPr sz="1600">
                        <a:solidFill>
                          <a:schemeClr val="bg2">
                            <a:lumMod val="10000"/>
                          </a:schemeClr>
                        </a:solidFill>
                        <a:latin typeface="Bahnschrift" panose="020B0502040204020203" pitchFamily="34" charset="0"/>
                        <a:ea typeface="Dosis"/>
                        <a:cs typeface="Dosis"/>
                        <a:sym typeface="Dosis"/>
                      </a:endParaRPr>
                    </a:p>
                  </a:txBody>
                  <a:tcPr marL="83369" marR="83369" marT="83369" marB="83369" anchor="ctr">
                    <a:lnL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-VN" sz="1600">
                          <a:solidFill>
                            <a:schemeClr val="bg2">
                              <a:lumMod val="10000"/>
                            </a:schemeClr>
                          </a:solidFill>
                          <a:latin typeface="Bahnschrift" panose="020B0502040204020203" pitchFamily="34" charset="0"/>
                          <a:ea typeface="Dosis"/>
                          <a:cs typeface="Dosis"/>
                          <a:sym typeface="Dosis"/>
                        </a:rPr>
                        <a:t>500ps</a:t>
                      </a:r>
                      <a:endParaRPr sz="1600">
                        <a:solidFill>
                          <a:schemeClr val="bg2">
                            <a:lumMod val="10000"/>
                          </a:schemeClr>
                        </a:solidFill>
                        <a:latin typeface="Bahnschrift" panose="020B0502040204020203" pitchFamily="34" charset="0"/>
                        <a:ea typeface="Dosis"/>
                        <a:cs typeface="Dosis"/>
                        <a:sym typeface="Dosis"/>
                      </a:endParaRPr>
                    </a:p>
                  </a:txBody>
                  <a:tcPr marL="83369" marR="83369" marT="83369" marB="83369" anchor="ctr">
                    <a:lnL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-VN" sz="1600">
                          <a:solidFill>
                            <a:schemeClr val="bg2">
                              <a:lumMod val="10000"/>
                            </a:schemeClr>
                          </a:solidFill>
                          <a:latin typeface="Bahnschrift" panose="020B0502040204020203" pitchFamily="34" charset="0"/>
                          <a:ea typeface="Dosis"/>
                          <a:cs typeface="Dosis"/>
                          <a:sym typeface="Dosis"/>
                        </a:rPr>
                        <a:t>100ps</a:t>
                      </a:r>
                      <a:endParaRPr sz="1600">
                        <a:solidFill>
                          <a:schemeClr val="bg2">
                            <a:lumMod val="10000"/>
                          </a:schemeClr>
                        </a:solidFill>
                        <a:latin typeface="Bahnschrift" panose="020B0502040204020203" pitchFamily="34" charset="0"/>
                        <a:ea typeface="Dosis"/>
                        <a:cs typeface="Dosis"/>
                        <a:sym typeface="Dosis"/>
                      </a:endParaRPr>
                    </a:p>
                  </a:txBody>
                  <a:tcPr marL="83369" marR="83369" marT="83369" marB="83369" anchor="ctr">
                    <a:lnL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Title 1">
            <a:extLst>
              <a:ext uri="{FF2B5EF4-FFF2-40B4-BE49-F238E27FC236}">
                <a16:creationId xmlns:a16="http://schemas.microsoft.com/office/drawing/2014/main" id="{4E9EA827-7E94-4D68-9958-3DD89B866D36}"/>
              </a:ext>
            </a:extLst>
          </p:cNvPr>
          <p:cNvSpPr txBox="1">
            <a:spLocks/>
          </p:cNvSpPr>
          <p:nvPr/>
        </p:nvSpPr>
        <p:spPr>
          <a:xfrm>
            <a:off x="872400" y="32653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9pPr>
          </a:lstStyle>
          <a:p>
            <a:pPr algn="ctr"/>
            <a:r>
              <a:rPr lang="en-US" sz="2800" b="1">
                <a:solidFill>
                  <a:schemeClr val="accent1"/>
                </a:solidFill>
                <a:latin typeface="Comfortaa" panose="00000500000000000000" pitchFamily="2" charset="0"/>
              </a:rPr>
              <a:t>3. Pipeline</a:t>
            </a:r>
            <a:endParaRPr lang="vi-VN" sz="2800" b="1">
              <a:solidFill>
                <a:schemeClr val="accent1"/>
              </a:solidFill>
              <a:latin typeface="Comfortaa" panose="000005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C0E4D6-D348-4B9E-9739-270E2CC02175}"/>
              </a:ext>
            </a:extLst>
          </p:cNvPr>
          <p:cNvSpPr txBox="1"/>
          <p:nvPr/>
        </p:nvSpPr>
        <p:spPr>
          <a:xfrm>
            <a:off x="872400" y="899230"/>
            <a:ext cx="457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1600" b="1" err="1">
                <a:solidFill>
                  <a:schemeClr val="accent2"/>
                </a:solidFill>
                <a:latin typeface="Comfortaa" panose="00000500000000000000" pitchFamily="2" charset="0"/>
              </a:rPr>
              <a:t>Đáp</a:t>
            </a:r>
            <a:r>
              <a:rPr lang="vi-VN" sz="1600" b="1">
                <a:solidFill>
                  <a:schemeClr val="accent2"/>
                </a:solidFill>
                <a:latin typeface="Comfortaa" panose="00000500000000000000" pitchFamily="2" charset="0"/>
              </a:rPr>
              <a:t> </a:t>
            </a:r>
            <a:r>
              <a:rPr lang="vi-VN" sz="1600" b="1" err="1">
                <a:solidFill>
                  <a:schemeClr val="accent2"/>
                </a:solidFill>
                <a:latin typeface="Comfortaa" panose="00000500000000000000" pitchFamily="2" charset="0"/>
              </a:rPr>
              <a:t>án</a:t>
            </a:r>
            <a:r>
              <a:rPr lang="vi-VN" sz="1600" b="1">
                <a:solidFill>
                  <a:schemeClr val="accent2"/>
                </a:solidFill>
                <a:latin typeface="Comfortaa" panose="00000500000000000000" pitchFamily="2" charset="0"/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2995B5C-4DD8-4159-8BAA-D6AFA38E904B}"/>
                  </a:ext>
                </a:extLst>
              </p:cNvPr>
              <p:cNvSpPr txBox="1"/>
              <p:nvPr/>
            </p:nvSpPr>
            <p:spPr>
              <a:xfrm>
                <a:off x="872400" y="2427368"/>
                <a:ext cx="7026443" cy="19510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600">
                    <a:solidFill>
                      <a:schemeClr val="bg2"/>
                    </a:solidFill>
                    <a:latin typeface="Bahnschrift" panose="020B0502040204020203" pitchFamily="34" charset="0"/>
                  </a:rPr>
                  <a:t>a) Chu </a:t>
                </a:r>
                <a:r>
                  <a:rPr lang="en-US" sz="1600" err="1">
                    <a:solidFill>
                      <a:schemeClr val="bg2"/>
                    </a:solidFill>
                    <a:latin typeface="Bahnschrift" panose="020B0502040204020203" pitchFamily="34" charset="0"/>
                  </a:rPr>
                  <a:t>kì</a:t>
                </a:r>
                <a:r>
                  <a:rPr lang="en-US" sz="1600">
                    <a:solidFill>
                      <a:schemeClr val="bg2"/>
                    </a:solidFill>
                    <a:latin typeface="Bahnschrift" panose="020B0502040204020203" pitchFamily="34" charset="0"/>
                  </a:rPr>
                  <a:t> processor </a:t>
                </a:r>
                <a:r>
                  <a:rPr lang="en-US" sz="1600" err="1">
                    <a:solidFill>
                      <a:schemeClr val="bg2"/>
                    </a:solidFill>
                    <a:latin typeface="Bahnschrift" panose="020B0502040204020203" pitchFamily="34" charset="0"/>
                  </a:rPr>
                  <a:t>có</a:t>
                </a:r>
                <a:r>
                  <a:rPr lang="en-US" sz="1600">
                    <a:solidFill>
                      <a:schemeClr val="bg2"/>
                    </a:solidFill>
                    <a:latin typeface="Bahnschrift" panose="020B0502040204020203" pitchFamily="34" charset="0"/>
                  </a:rPr>
                  <a:t> pipeline: </a:t>
                </a:r>
                <a:r>
                  <a:rPr lang="en-US" sz="1600" err="1">
                    <a:solidFill>
                      <a:schemeClr val="bg2"/>
                    </a:solidFill>
                    <a:latin typeface="Bahnschrift" panose="020B0502040204020203" pitchFamily="34" charset="0"/>
                  </a:rPr>
                  <a:t>Tp</a:t>
                </a:r>
                <a:r>
                  <a:rPr lang="en-US" sz="1600">
                    <a:solidFill>
                      <a:schemeClr val="bg2"/>
                    </a:solidFill>
                    <a:latin typeface="Bahnschrift" panose="020B0502040204020203" pitchFamily="34" charset="0"/>
                  </a:rPr>
                  <a:t> = 500ps</a:t>
                </a:r>
              </a:p>
              <a:p>
                <a:r>
                  <a:rPr lang="en-US" sz="1600">
                    <a:solidFill>
                      <a:schemeClr val="bg2"/>
                    </a:solidFill>
                    <a:latin typeface="Bahnschrift" panose="020B0502040204020203" pitchFamily="34" charset="0"/>
                  </a:rPr>
                  <a:t>    Chu </a:t>
                </a:r>
                <a:r>
                  <a:rPr lang="en-US" sz="1600" err="1">
                    <a:solidFill>
                      <a:schemeClr val="bg2"/>
                    </a:solidFill>
                    <a:latin typeface="Bahnschrift" panose="020B0502040204020203" pitchFamily="34" charset="0"/>
                  </a:rPr>
                  <a:t>kì</a:t>
                </a:r>
                <a:r>
                  <a:rPr lang="en-US" sz="1600">
                    <a:solidFill>
                      <a:schemeClr val="bg2"/>
                    </a:solidFill>
                    <a:latin typeface="Bahnschrift" panose="020B0502040204020203" pitchFamily="34" charset="0"/>
                  </a:rPr>
                  <a:t> processor </a:t>
                </a:r>
                <a:r>
                  <a:rPr lang="en-US" sz="1600" err="1">
                    <a:solidFill>
                      <a:schemeClr val="bg2"/>
                    </a:solidFill>
                    <a:latin typeface="Bahnschrift" panose="020B0502040204020203" pitchFamily="34" charset="0"/>
                  </a:rPr>
                  <a:t>không</a:t>
                </a:r>
                <a:r>
                  <a:rPr lang="en-US" sz="1600">
                    <a:solidFill>
                      <a:schemeClr val="bg2"/>
                    </a:solidFill>
                    <a:latin typeface="Bahnschrift" panose="020B0502040204020203" pitchFamily="34" charset="0"/>
                  </a:rPr>
                  <a:t> pipeline: T = 1650ps</a:t>
                </a:r>
              </a:p>
              <a:p>
                <a:endParaRPr lang="en-US" sz="1600">
                  <a:solidFill>
                    <a:schemeClr val="bg2"/>
                  </a:solidFill>
                  <a:latin typeface="Bahnschrift" panose="020B0502040204020203" pitchFamily="34" charset="0"/>
                </a:endParaRPr>
              </a:p>
              <a:p>
                <a:r>
                  <a:rPr lang="en-US" sz="1600">
                    <a:solidFill>
                      <a:schemeClr val="bg2"/>
                    </a:solidFill>
                    <a:latin typeface="Bahnschrift" panose="020B0502040204020203" pitchFamily="34" charset="0"/>
                  </a:rPr>
                  <a:t>b) </a:t>
                </a:r>
                <a:r>
                  <a:rPr lang="en-US" sz="1600" err="1">
                    <a:solidFill>
                      <a:schemeClr val="bg2"/>
                    </a:solidFill>
                    <a:latin typeface="Bahnschrift" panose="020B0502040204020203" pitchFamily="34" charset="0"/>
                  </a:rPr>
                  <a:t>Thời</a:t>
                </a:r>
                <a:r>
                  <a:rPr lang="en-US" sz="1600">
                    <a:solidFill>
                      <a:schemeClr val="bg2"/>
                    </a:solidFill>
                    <a:latin typeface="Bahnschrift" panose="020B0502040204020203" pitchFamily="34" charset="0"/>
                  </a:rPr>
                  <a:t> </a:t>
                </a:r>
                <a:r>
                  <a:rPr lang="en-US" sz="1600" err="1">
                    <a:solidFill>
                      <a:schemeClr val="bg2"/>
                    </a:solidFill>
                    <a:latin typeface="Bahnschrift" panose="020B0502040204020203" pitchFamily="34" charset="0"/>
                  </a:rPr>
                  <a:t>gian</a:t>
                </a:r>
                <a:r>
                  <a:rPr lang="en-US" sz="1600">
                    <a:solidFill>
                      <a:schemeClr val="bg2"/>
                    </a:solidFill>
                    <a:latin typeface="Bahnschrift" panose="020B0502040204020203" pitchFamily="34" charset="0"/>
                  </a:rPr>
                  <a:t> </a:t>
                </a:r>
                <a:r>
                  <a:rPr lang="en-US" sz="1600" err="1">
                    <a:solidFill>
                      <a:schemeClr val="bg2"/>
                    </a:solidFill>
                    <a:latin typeface="Bahnschrift" panose="020B0502040204020203" pitchFamily="34" charset="0"/>
                  </a:rPr>
                  <a:t>thực</a:t>
                </a:r>
                <a:r>
                  <a:rPr lang="en-US" sz="1600">
                    <a:solidFill>
                      <a:schemeClr val="bg2"/>
                    </a:solidFill>
                    <a:latin typeface="Bahnschrift" panose="020B0502040204020203" pitchFamily="34" charset="0"/>
                  </a:rPr>
                  <a:t> </a:t>
                </a:r>
                <a:r>
                  <a:rPr lang="en-US" sz="1600" err="1">
                    <a:solidFill>
                      <a:schemeClr val="bg2"/>
                    </a:solidFill>
                    <a:latin typeface="Bahnschrift" panose="020B0502040204020203" pitchFamily="34" charset="0"/>
                  </a:rPr>
                  <a:t>thi</a:t>
                </a:r>
                <a:r>
                  <a:rPr lang="en-US" sz="1600">
                    <a:solidFill>
                      <a:schemeClr val="bg2"/>
                    </a:solidFill>
                    <a:latin typeface="Bahnschrift" panose="020B0502040204020203" pitchFamily="34" charset="0"/>
                  </a:rPr>
                  <a:t> </a:t>
                </a:r>
                <a:r>
                  <a:rPr lang="en-US" sz="1600" err="1">
                    <a:solidFill>
                      <a:schemeClr val="bg2"/>
                    </a:solidFill>
                    <a:latin typeface="Bahnschrift" panose="020B0502040204020203" pitchFamily="34" charset="0"/>
                  </a:rPr>
                  <a:t>của</a:t>
                </a:r>
                <a:r>
                  <a:rPr lang="en-US" sz="1600">
                    <a:solidFill>
                      <a:schemeClr val="bg2"/>
                    </a:solidFill>
                    <a:latin typeface="Bahnschrift" panose="020B0502040204020203" pitchFamily="34" charset="0"/>
                  </a:rPr>
                  <a:t> processor </a:t>
                </a:r>
                <a:r>
                  <a:rPr lang="en-US" sz="1600" err="1">
                    <a:solidFill>
                      <a:schemeClr val="bg2"/>
                    </a:solidFill>
                    <a:latin typeface="Bahnschrift" panose="020B0502040204020203" pitchFamily="34" charset="0"/>
                  </a:rPr>
                  <a:t>có</a:t>
                </a:r>
                <a:r>
                  <a:rPr lang="en-US" sz="1600">
                    <a:solidFill>
                      <a:schemeClr val="bg2"/>
                    </a:solidFill>
                    <a:latin typeface="Bahnschrift" panose="020B0502040204020203" pitchFamily="34" charset="0"/>
                  </a:rPr>
                  <a:t> pipeline: </a:t>
                </a:r>
                <a:r>
                  <a:rPr lang="en-US" sz="1600" err="1">
                    <a:solidFill>
                      <a:schemeClr val="bg2"/>
                    </a:solidFill>
                    <a:latin typeface="Bahnschrift" panose="020B0502040204020203" pitchFamily="34" charset="0"/>
                  </a:rPr>
                  <a:t>tp</a:t>
                </a:r>
                <a:r>
                  <a:rPr lang="en-US" sz="1600">
                    <a:solidFill>
                      <a:schemeClr val="bg2"/>
                    </a:solidFill>
                    <a:latin typeface="Bahnschrift" panose="020B0502040204020203" pitchFamily="34" charset="0"/>
                  </a:rPr>
                  <a:t> = 5.Tp + (n-1).</a:t>
                </a:r>
                <a:r>
                  <a:rPr lang="en-US" sz="1600" err="1">
                    <a:solidFill>
                      <a:schemeClr val="bg2"/>
                    </a:solidFill>
                    <a:latin typeface="Bahnschrift" panose="020B0502040204020203" pitchFamily="34" charset="0"/>
                  </a:rPr>
                  <a:t>Tp</a:t>
                </a:r>
                <a:endParaRPr lang="en-US" sz="1600">
                  <a:solidFill>
                    <a:schemeClr val="bg2"/>
                  </a:solidFill>
                  <a:latin typeface="Bahnschrift" panose="020B0502040204020203" pitchFamily="34" charset="0"/>
                </a:endParaRPr>
              </a:p>
              <a:p>
                <a:r>
                  <a:rPr lang="en-US" sz="1600">
                    <a:solidFill>
                      <a:schemeClr val="bg2"/>
                    </a:solidFill>
                    <a:latin typeface="Bahnschrift" panose="020B0502040204020203" pitchFamily="34" charset="0"/>
                  </a:rPr>
                  <a:t>    </a:t>
                </a:r>
                <a:r>
                  <a:rPr lang="en-US" sz="1600" err="1">
                    <a:solidFill>
                      <a:schemeClr val="bg2"/>
                    </a:solidFill>
                    <a:latin typeface="Bahnschrift" panose="020B0502040204020203" pitchFamily="34" charset="0"/>
                  </a:rPr>
                  <a:t>Thời</a:t>
                </a:r>
                <a:r>
                  <a:rPr lang="en-US" sz="1600">
                    <a:solidFill>
                      <a:schemeClr val="bg2"/>
                    </a:solidFill>
                    <a:latin typeface="Bahnschrift" panose="020B0502040204020203" pitchFamily="34" charset="0"/>
                  </a:rPr>
                  <a:t> </a:t>
                </a:r>
                <a:r>
                  <a:rPr lang="en-US" sz="1600" err="1">
                    <a:solidFill>
                      <a:schemeClr val="bg2"/>
                    </a:solidFill>
                    <a:latin typeface="Bahnschrift" panose="020B0502040204020203" pitchFamily="34" charset="0"/>
                  </a:rPr>
                  <a:t>gian</a:t>
                </a:r>
                <a:r>
                  <a:rPr lang="en-US" sz="1600">
                    <a:solidFill>
                      <a:schemeClr val="bg2"/>
                    </a:solidFill>
                    <a:latin typeface="Bahnschrift" panose="020B0502040204020203" pitchFamily="34" charset="0"/>
                  </a:rPr>
                  <a:t> </a:t>
                </a:r>
                <a:r>
                  <a:rPr lang="en-US" sz="1600" err="1">
                    <a:solidFill>
                      <a:schemeClr val="bg2"/>
                    </a:solidFill>
                    <a:latin typeface="Bahnschrift" panose="020B0502040204020203" pitchFamily="34" charset="0"/>
                  </a:rPr>
                  <a:t>thực</a:t>
                </a:r>
                <a:r>
                  <a:rPr lang="en-US" sz="1600">
                    <a:solidFill>
                      <a:schemeClr val="bg2"/>
                    </a:solidFill>
                    <a:latin typeface="Bahnschrift" panose="020B0502040204020203" pitchFamily="34" charset="0"/>
                  </a:rPr>
                  <a:t> </a:t>
                </a:r>
                <a:r>
                  <a:rPr lang="en-US" sz="1600" err="1">
                    <a:solidFill>
                      <a:schemeClr val="bg2"/>
                    </a:solidFill>
                    <a:latin typeface="Bahnschrift" panose="020B0502040204020203" pitchFamily="34" charset="0"/>
                  </a:rPr>
                  <a:t>thi</a:t>
                </a:r>
                <a:r>
                  <a:rPr lang="en-US" sz="1600">
                    <a:solidFill>
                      <a:schemeClr val="bg2"/>
                    </a:solidFill>
                    <a:latin typeface="Bahnschrift" panose="020B0502040204020203" pitchFamily="34" charset="0"/>
                  </a:rPr>
                  <a:t> </a:t>
                </a:r>
                <a:r>
                  <a:rPr lang="en-US" sz="1600" err="1">
                    <a:solidFill>
                      <a:schemeClr val="bg2"/>
                    </a:solidFill>
                    <a:latin typeface="Bahnschrift" panose="020B0502040204020203" pitchFamily="34" charset="0"/>
                  </a:rPr>
                  <a:t>của</a:t>
                </a:r>
                <a:r>
                  <a:rPr lang="en-US" sz="1600">
                    <a:solidFill>
                      <a:schemeClr val="bg2"/>
                    </a:solidFill>
                    <a:latin typeface="Bahnschrift" panose="020B0502040204020203" pitchFamily="34" charset="0"/>
                  </a:rPr>
                  <a:t> processor </a:t>
                </a:r>
                <a:r>
                  <a:rPr lang="en-US" sz="1600" err="1">
                    <a:solidFill>
                      <a:schemeClr val="bg2"/>
                    </a:solidFill>
                    <a:latin typeface="Bahnschrift" panose="020B0502040204020203" pitchFamily="34" charset="0"/>
                  </a:rPr>
                  <a:t>không</a:t>
                </a:r>
                <a:r>
                  <a:rPr lang="en-US" sz="1600">
                    <a:solidFill>
                      <a:schemeClr val="bg2"/>
                    </a:solidFill>
                    <a:latin typeface="Bahnschrift" panose="020B0502040204020203" pitchFamily="34" charset="0"/>
                  </a:rPr>
                  <a:t> pipeline: t = </a:t>
                </a:r>
                <a:r>
                  <a:rPr lang="en-US" sz="1600" err="1">
                    <a:solidFill>
                      <a:schemeClr val="bg2"/>
                    </a:solidFill>
                    <a:latin typeface="Bahnschrift" panose="020B0502040204020203" pitchFamily="34" charset="0"/>
                  </a:rPr>
                  <a:t>n.T</a:t>
                </a:r>
                <a:endParaRPr lang="en-US" sz="1600">
                  <a:solidFill>
                    <a:schemeClr val="bg2"/>
                  </a:solidFill>
                  <a:latin typeface="Bahnschrift" panose="020B0502040204020203" pitchFamily="34" charset="0"/>
                </a:endParaRPr>
              </a:p>
              <a:p>
                <a:r>
                  <a:rPr lang="en-US" sz="1600">
                    <a:solidFill>
                      <a:schemeClr val="bg2"/>
                    </a:solidFill>
                    <a:latin typeface="Bahnschrift" panose="020B0502040204020203" pitchFamily="34" charset="0"/>
                  </a:rPr>
                  <a:t>    </a:t>
                </a:r>
                <a:r>
                  <a:rPr lang="en-US" sz="1600" err="1">
                    <a:solidFill>
                      <a:schemeClr val="bg2"/>
                    </a:solidFill>
                    <a:latin typeface="Bahnschrift" panose="020B0502040204020203" pitchFamily="34" charset="0"/>
                  </a:rPr>
                  <a:t>Tỉ</a:t>
                </a:r>
                <a:r>
                  <a:rPr lang="en-US" sz="1600">
                    <a:solidFill>
                      <a:schemeClr val="bg2"/>
                    </a:solidFill>
                    <a:latin typeface="Bahnschrift" panose="020B0502040204020203" pitchFamily="34" charset="0"/>
                  </a:rPr>
                  <a:t> </a:t>
                </a:r>
                <a:r>
                  <a:rPr lang="en-US" sz="1600" err="1">
                    <a:solidFill>
                      <a:schemeClr val="bg2"/>
                    </a:solidFill>
                    <a:latin typeface="Bahnschrift" panose="020B0502040204020203" pitchFamily="34" charset="0"/>
                  </a:rPr>
                  <a:t>lệ</a:t>
                </a:r>
                <a:r>
                  <a:rPr lang="en-US" sz="1600">
                    <a:solidFill>
                      <a:schemeClr val="bg2"/>
                    </a:solidFill>
                    <a:latin typeface="Bahnschrift" panose="020B0502040204020203" pitchFamily="34" charset="0"/>
                  </a:rPr>
                  <a:t>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60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num>
                      <m:den>
                        <m:r>
                          <a:rPr lang="en-US" sz="16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𝑡𝑝</m:t>
                        </m:r>
                      </m:den>
                    </m:f>
                  </m:oMath>
                </a14:m>
                <a:r>
                  <a:rPr lang="en-US" sz="1600">
                    <a:solidFill>
                      <a:schemeClr val="bg2"/>
                    </a:solidFill>
                    <a:latin typeface="Bahnschrift" panose="020B0502040204020203" pitchFamily="34" charset="0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60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𝑛𝑇</m:t>
                        </m:r>
                      </m:num>
                      <m:den>
                        <m:r>
                          <a:rPr lang="en-US" sz="16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  <m:r>
                          <a:rPr lang="en-US" sz="16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𝑇𝑝</m:t>
                        </m:r>
                        <m:r>
                          <a:rPr lang="en-US" sz="16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+(</m:t>
                        </m:r>
                        <m:r>
                          <a:rPr lang="en-US" sz="16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16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6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16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sz="16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𝑇𝑝</m:t>
                        </m:r>
                      </m:den>
                    </m:f>
                  </m:oMath>
                </a14:m>
                <a:r>
                  <a:rPr lang="en-US" sz="1600">
                    <a:solidFill>
                      <a:schemeClr val="bg2"/>
                    </a:solidFill>
                    <a:latin typeface="Bahnschrift" panose="020B0502040204020203" pitchFamily="34" charset="0"/>
                  </a:rPr>
                  <a:t> =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60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num>
                      <m:den>
                        <m:r>
                          <a:rPr lang="en-US" sz="16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𝑇𝑝</m:t>
                        </m:r>
                      </m:den>
                    </m:f>
                  </m:oMath>
                </a14:m>
                <a:r>
                  <a:rPr lang="en-US" sz="1600">
                    <a:solidFill>
                      <a:schemeClr val="bg2"/>
                    </a:solidFill>
                    <a:latin typeface="Bahnschrift" panose="020B0502040204020203" pitchFamily="34" charset="0"/>
                  </a:rPr>
                  <a:t> = 3,3</a:t>
                </a:r>
              </a:p>
              <a:p>
                <a:endParaRPr lang="en-US" sz="1600">
                  <a:solidFill>
                    <a:schemeClr val="bg2"/>
                  </a:solidFill>
                  <a:latin typeface="Bahnschrift" panose="020B0502040204020203" pitchFamily="34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2995B5C-4DD8-4159-8BAA-D6AFA38E90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400" y="2427368"/>
                <a:ext cx="7026443" cy="1951047"/>
              </a:xfrm>
              <a:prstGeom prst="rect">
                <a:avLst/>
              </a:prstGeom>
              <a:blipFill>
                <a:blip r:embed="rId2"/>
                <a:stretch>
                  <a:fillRect l="-434" t="-938"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2284216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03EF56C6-9601-4916-9B13-D364215E559A}"/>
              </a:ext>
            </a:extLst>
          </p:cNvPr>
          <p:cNvSpPr txBox="1">
            <a:spLocks/>
          </p:cNvSpPr>
          <p:nvPr/>
        </p:nvSpPr>
        <p:spPr>
          <a:xfrm>
            <a:off x="872400" y="32653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9pPr>
          </a:lstStyle>
          <a:p>
            <a:pPr algn="ctr"/>
            <a:r>
              <a:rPr lang="en-US" sz="2800" b="1">
                <a:solidFill>
                  <a:schemeClr val="accent1"/>
                </a:solidFill>
                <a:latin typeface="Comfortaa" panose="00000500000000000000" pitchFamily="2" charset="0"/>
              </a:rPr>
              <a:t>3. Pipeline</a:t>
            </a:r>
            <a:endParaRPr lang="vi-VN" sz="2800" b="1">
              <a:solidFill>
                <a:schemeClr val="accent1"/>
              </a:solidFill>
              <a:latin typeface="Comfortaa" panose="00000500000000000000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F799974-7BFB-427F-A3FA-AE6F4334F452}"/>
              </a:ext>
            </a:extLst>
          </p:cNvPr>
          <p:cNvSpPr txBox="1"/>
          <p:nvPr/>
        </p:nvSpPr>
        <p:spPr>
          <a:xfrm>
            <a:off x="1002805" y="925162"/>
            <a:ext cx="543025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800" b="1">
                <a:solidFill>
                  <a:schemeClr val="accent2"/>
                </a:solidFill>
                <a:latin typeface="Comfortaa" panose="00000500000000000000" pitchFamily="2" charset="0"/>
              </a:rPr>
              <a:t>Xung </a:t>
            </a:r>
            <a:r>
              <a:rPr lang="vi-VN" sz="2800" b="1" err="1">
                <a:solidFill>
                  <a:schemeClr val="accent2"/>
                </a:solidFill>
                <a:latin typeface="Comfortaa" panose="00000500000000000000" pitchFamily="2" charset="0"/>
              </a:rPr>
              <a:t>đột</a:t>
            </a:r>
            <a:r>
              <a:rPr lang="vi-VN" sz="2800" b="1">
                <a:solidFill>
                  <a:schemeClr val="accent2"/>
                </a:solidFill>
                <a:latin typeface="Comfortaa" panose="00000500000000000000" pitchFamily="2" charset="0"/>
              </a:rPr>
              <a:t> (</a:t>
            </a:r>
            <a:r>
              <a:rPr lang="vi-VN" sz="2800" b="1" err="1">
                <a:solidFill>
                  <a:schemeClr val="accent2"/>
                </a:solidFill>
                <a:latin typeface="Comfortaa" panose="00000500000000000000" pitchFamily="2" charset="0"/>
              </a:rPr>
              <a:t>Hazard</a:t>
            </a:r>
            <a:r>
              <a:rPr lang="vi-VN" sz="2800" b="1">
                <a:solidFill>
                  <a:schemeClr val="accent2"/>
                </a:solidFill>
                <a:latin typeface="Comfortaa" panose="00000500000000000000" pitchFamily="2" charset="0"/>
              </a:rPr>
              <a:t>)</a:t>
            </a:r>
          </a:p>
          <a:p>
            <a:endParaRPr lang="vi-VN" sz="2400" b="1">
              <a:solidFill>
                <a:schemeClr val="accent2"/>
              </a:solidFill>
            </a:endParaRPr>
          </a:p>
          <a:p>
            <a:r>
              <a:rPr lang="vi-VN" sz="1600">
                <a:solidFill>
                  <a:schemeClr val="bg2"/>
                </a:solidFill>
                <a:latin typeface="Bahnschrift" panose="020B0502040204020203" pitchFamily="34" charset="0"/>
              </a:rPr>
              <a:t>- Xung </a:t>
            </a:r>
            <a:r>
              <a:rPr lang="vi-VN" sz="1600" err="1">
                <a:solidFill>
                  <a:schemeClr val="bg2"/>
                </a:solidFill>
                <a:latin typeface="Bahnschrift" panose="020B0502040204020203" pitchFamily="34" charset="0"/>
              </a:rPr>
              <a:t>đột</a:t>
            </a:r>
            <a:r>
              <a:rPr lang="vi-VN" sz="1600">
                <a:solidFill>
                  <a:schemeClr val="bg2"/>
                </a:solidFill>
                <a:latin typeface="Bahnschrift" panose="020B0502040204020203" pitchFamily="34" charset="0"/>
              </a:rPr>
              <a:t> </a:t>
            </a:r>
            <a:r>
              <a:rPr lang="vi-VN" sz="1600" err="1">
                <a:solidFill>
                  <a:schemeClr val="bg2"/>
                </a:solidFill>
                <a:latin typeface="Bahnschrift" panose="020B0502040204020203" pitchFamily="34" charset="0"/>
              </a:rPr>
              <a:t>cấu</a:t>
            </a:r>
            <a:r>
              <a:rPr lang="vi-VN" sz="1600">
                <a:solidFill>
                  <a:schemeClr val="bg2"/>
                </a:solidFill>
                <a:latin typeface="Bahnschrift" panose="020B0502040204020203" pitchFamily="34" charset="0"/>
              </a:rPr>
              <a:t> </a:t>
            </a:r>
            <a:r>
              <a:rPr lang="vi-VN" sz="1600" err="1">
                <a:solidFill>
                  <a:schemeClr val="bg2"/>
                </a:solidFill>
                <a:latin typeface="Bahnschrift" panose="020B0502040204020203" pitchFamily="34" charset="0"/>
              </a:rPr>
              <a:t>trúc</a:t>
            </a:r>
            <a:r>
              <a:rPr lang="vi-VN" sz="1600">
                <a:solidFill>
                  <a:schemeClr val="bg2"/>
                </a:solidFill>
                <a:latin typeface="Bahnschrift" panose="020B0502040204020203" pitchFamily="34" charset="0"/>
              </a:rPr>
              <a:t> (</a:t>
            </a:r>
            <a:r>
              <a:rPr lang="vi-VN" sz="1600" err="1">
                <a:solidFill>
                  <a:schemeClr val="bg2"/>
                </a:solidFill>
                <a:latin typeface="Bahnschrift" panose="020B0502040204020203" pitchFamily="34" charset="0"/>
              </a:rPr>
              <a:t>structure</a:t>
            </a:r>
            <a:r>
              <a:rPr lang="vi-VN" sz="1600">
                <a:solidFill>
                  <a:schemeClr val="bg2"/>
                </a:solidFill>
                <a:latin typeface="Bahnschrift" panose="020B0502040204020203" pitchFamily="34" charset="0"/>
              </a:rPr>
              <a:t> </a:t>
            </a:r>
            <a:r>
              <a:rPr lang="vi-VN" sz="1600" err="1">
                <a:solidFill>
                  <a:schemeClr val="bg2"/>
                </a:solidFill>
                <a:latin typeface="Bahnschrift" panose="020B0502040204020203" pitchFamily="34" charset="0"/>
              </a:rPr>
              <a:t>hazard</a:t>
            </a:r>
            <a:r>
              <a:rPr lang="vi-VN" sz="1600">
                <a:solidFill>
                  <a:schemeClr val="bg2"/>
                </a:solidFill>
                <a:latin typeface="Bahnschrift" panose="020B0502040204020203" pitchFamily="34" charset="0"/>
              </a:rPr>
              <a:t>)</a:t>
            </a:r>
          </a:p>
          <a:p>
            <a:r>
              <a:rPr lang="vi-VN" sz="1600">
                <a:solidFill>
                  <a:schemeClr val="bg2"/>
                </a:solidFill>
                <a:latin typeface="Bahnschrift" panose="020B0502040204020203" pitchFamily="34" charset="0"/>
              </a:rPr>
              <a:t>- Xung </a:t>
            </a:r>
            <a:r>
              <a:rPr lang="vi-VN" sz="1600" err="1">
                <a:solidFill>
                  <a:schemeClr val="bg2"/>
                </a:solidFill>
                <a:latin typeface="Bahnschrift" panose="020B0502040204020203" pitchFamily="34" charset="0"/>
              </a:rPr>
              <a:t>đột</a:t>
            </a:r>
            <a:r>
              <a:rPr lang="vi-VN" sz="1600">
                <a:solidFill>
                  <a:schemeClr val="bg2"/>
                </a:solidFill>
                <a:latin typeface="Bahnschrift" panose="020B0502040204020203" pitchFamily="34" charset="0"/>
              </a:rPr>
              <a:t>  </a:t>
            </a:r>
            <a:r>
              <a:rPr lang="vi-VN" sz="1600" err="1">
                <a:solidFill>
                  <a:schemeClr val="bg2"/>
                </a:solidFill>
                <a:latin typeface="Bahnschrift" panose="020B0502040204020203" pitchFamily="34" charset="0"/>
              </a:rPr>
              <a:t>điều</a:t>
            </a:r>
            <a:r>
              <a:rPr lang="vi-VN" sz="1600">
                <a:solidFill>
                  <a:schemeClr val="bg2"/>
                </a:solidFill>
                <a:latin typeface="Bahnschrift" panose="020B0502040204020203" pitchFamily="34" charset="0"/>
              </a:rPr>
              <a:t> </a:t>
            </a:r>
            <a:r>
              <a:rPr lang="vi-VN" sz="1600" err="1">
                <a:solidFill>
                  <a:schemeClr val="bg2"/>
                </a:solidFill>
                <a:latin typeface="Bahnschrift" panose="020B0502040204020203" pitchFamily="34" charset="0"/>
              </a:rPr>
              <a:t>khiển</a:t>
            </a:r>
            <a:r>
              <a:rPr lang="vi-VN" sz="1600">
                <a:solidFill>
                  <a:schemeClr val="bg2"/>
                </a:solidFill>
                <a:latin typeface="Bahnschrift" panose="020B0502040204020203" pitchFamily="34" charset="0"/>
              </a:rPr>
              <a:t> (</a:t>
            </a:r>
            <a:r>
              <a:rPr lang="vi-VN" sz="1600" err="1">
                <a:solidFill>
                  <a:schemeClr val="bg2"/>
                </a:solidFill>
                <a:latin typeface="Bahnschrift" panose="020B0502040204020203" pitchFamily="34" charset="0"/>
              </a:rPr>
              <a:t>control</a:t>
            </a:r>
            <a:r>
              <a:rPr lang="vi-VN" sz="1600">
                <a:solidFill>
                  <a:schemeClr val="bg2"/>
                </a:solidFill>
                <a:latin typeface="Bahnschrift" panose="020B0502040204020203" pitchFamily="34" charset="0"/>
              </a:rPr>
              <a:t>/</a:t>
            </a:r>
            <a:r>
              <a:rPr lang="vi-VN" sz="1600" err="1">
                <a:solidFill>
                  <a:schemeClr val="bg2"/>
                </a:solidFill>
                <a:latin typeface="Bahnschrift" panose="020B0502040204020203" pitchFamily="34" charset="0"/>
              </a:rPr>
              <a:t>branch</a:t>
            </a:r>
            <a:r>
              <a:rPr lang="vi-VN" sz="1600">
                <a:solidFill>
                  <a:schemeClr val="bg2"/>
                </a:solidFill>
                <a:latin typeface="Bahnschrift" panose="020B0502040204020203" pitchFamily="34" charset="0"/>
              </a:rPr>
              <a:t> </a:t>
            </a:r>
            <a:r>
              <a:rPr lang="vi-VN" sz="1600" err="1">
                <a:solidFill>
                  <a:schemeClr val="bg2"/>
                </a:solidFill>
                <a:latin typeface="Bahnschrift" panose="020B0502040204020203" pitchFamily="34" charset="0"/>
              </a:rPr>
              <a:t>hazard</a:t>
            </a:r>
            <a:r>
              <a:rPr lang="vi-VN" sz="1600">
                <a:solidFill>
                  <a:schemeClr val="bg2"/>
                </a:solidFill>
                <a:latin typeface="Bahnschrift" panose="020B0502040204020203" pitchFamily="34" charset="0"/>
              </a:rPr>
              <a:t>)</a:t>
            </a:r>
          </a:p>
          <a:p>
            <a:r>
              <a:rPr lang="vi-VN" sz="1600">
                <a:solidFill>
                  <a:schemeClr val="bg2"/>
                </a:solidFill>
                <a:latin typeface="Bahnschrift" panose="020B0502040204020203" pitchFamily="34" charset="0"/>
              </a:rPr>
              <a:t>- Xung </a:t>
            </a:r>
            <a:r>
              <a:rPr lang="vi-VN" sz="1600" err="1">
                <a:solidFill>
                  <a:schemeClr val="bg2"/>
                </a:solidFill>
                <a:latin typeface="Bahnschrift" panose="020B0502040204020203" pitchFamily="34" charset="0"/>
              </a:rPr>
              <a:t>đột</a:t>
            </a:r>
            <a:r>
              <a:rPr lang="vi-VN" sz="1600">
                <a:solidFill>
                  <a:schemeClr val="bg2"/>
                </a:solidFill>
                <a:latin typeface="Bahnschrift" panose="020B0502040204020203" pitchFamily="34" charset="0"/>
              </a:rPr>
              <a:t> </a:t>
            </a:r>
            <a:r>
              <a:rPr lang="vi-VN" sz="1600" err="1">
                <a:solidFill>
                  <a:schemeClr val="bg2"/>
                </a:solidFill>
                <a:latin typeface="Bahnschrift" panose="020B0502040204020203" pitchFamily="34" charset="0"/>
              </a:rPr>
              <a:t>dữ</a:t>
            </a:r>
            <a:r>
              <a:rPr lang="vi-VN" sz="1600">
                <a:solidFill>
                  <a:schemeClr val="bg2"/>
                </a:solidFill>
                <a:latin typeface="Bahnschrift" panose="020B0502040204020203" pitchFamily="34" charset="0"/>
              </a:rPr>
              <a:t> </a:t>
            </a:r>
            <a:r>
              <a:rPr lang="vi-VN" sz="1600" err="1">
                <a:solidFill>
                  <a:schemeClr val="bg2"/>
                </a:solidFill>
                <a:latin typeface="Bahnschrift" panose="020B0502040204020203" pitchFamily="34" charset="0"/>
              </a:rPr>
              <a:t>liệu</a:t>
            </a:r>
            <a:r>
              <a:rPr lang="vi-VN" sz="1600">
                <a:solidFill>
                  <a:schemeClr val="bg2"/>
                </a:solidFill>
                <a:latin typeface="Bahnschrift" panose="020B0502040204020203" pitchFamily="34" charset="0"/>
              </a:rPr>
              <a:t> (</a:t>
            </a:r>
            <a:r>
              <a:rPr lang="vi-VN" sz="1600" err="1">
                <a:solidFill>
                  <a:schemeClr val="bg2"/>
                </a:solidFill>
                <a:latin typeface="Bahnschrift" panose="020B0502040204020203" pitchFamily="34" charset="0"/>
              </a:rPr>
              <a:t>data</a:t>
            </a:r>
            <a:r>
              <a:rPr lang="vi-VN" sz="1600">
                <a:solidFill>
                  <a:schemeClr val="bg2"/>
                </a:solidFill>
                <a:latin typeface="Bahnschrift" panose="020B0502040204020203" pitchFamily="34" charset="0"/>
              </a:rPr>
              <a:t> </a:t>
            </a:r>
            <a:r>
              <a:rPr lang="vi-VN" sz="1600" err="1">
                <a:solidFill>
                  <a:schemeClr val="bg2"/>
                </a:solidFill>
                <a:latin typeface="Bahnschrift" panose="020B0502040204020203" pitchFamily="34" charset="0"/>
              </a:rPr>
              <a:t>hazard</a:t>
            </a:r>
            <a:r>
              <a:rPr lang="vi-VN" sz="1600">
                <a:solidFill>
                  <a:schemeClr val="bg2"/>
                </a:solidFill>
                <a:latin typeface="Bahnschrift" panose="020B0502040204020203" pitchFamily="34" charset="0"/>
              </a:rPr>
              <a:t>)</a:t>
            </a:r>
          </a:p>
        </p:txBody>
      </p:sp>
      <p:grpSp>
        <p:nvGrpSpPr>
          <p:cNvPr id="4" name="Google Shape;2637;p42">
            <a:extLst>
              <a:ext uri="{FF2B5EF4-FFF2-40B4-BE49-F238E27FC236}">
                <a16:creationId xmlns:a16="http://schemas.microsoft.com/office/drawing/2014/main" id="{10CA63A8-BF24-4548-8ADE-CA39CEA0BAB2}"/>
              </a:ext>
            </a:extLst>
          </p:cNvPr>
          <p:cNvGrpSpPr/>
          <p:nvPr/>
        </p:nvGrpSpPr>
        <p:grpSpPr>
          <a:xfrm>
            <a:off x="2710943" y="2962747"/>
            <a:ext cx="3722114" cy="2013531"/>
            <a:chOff x="2711126" y="2749828"/>
            <a:chExt cx="3722114" cy="2013531"/>
          </a:xfrm>
        </p:grpSpPr>
        <p:sp>
          <p:nvSpPr>
            <p:cNvPr id="5" name="Google Shape;2638;p42">
              <a:extLst>
                <a:ext uri="{FF2B5EF4-FFF2-40B4-BE49-F238E27FC236}">
                  <a16:creationId xmlns:a16="http://schemas.microsoft.com/office/drawing/2014/main" id="{C1228908-3FA3-4E69-875E-E6E0F98C88A7}"/>
                </a:ext>
              </a:extLst>
            </p:cNvPr>
            <p:cNvSpPr/>
            <p:nvPr/>
          </p:nvSpPr>
          <p:spPr>
            <a:xfrm>
              <a:off x="2711126" y="4017899"/>
              <a:ext cx="3722114" cy="745460"/>
            </a:xfrm>
            <a:custGeom>
              <a:avLst/>
              <a:gdLst/>
              <a:ahLst/>
              <a:cxnLst/>
              <a:rect l="l" t="t" r="r" b="b"/>
              <a:pathLst>
                <a:path w="198222" h="62460" extrusionOk="0">
                  <a:moveTo>
                    <a:pt x="99110" y="1"/>
                  </a:moveTo>
                  <a:cubicBezTo>
                    <a:pt x="72825" y="1"/>
                    <a:pt x="47616" y="3290"/>
                    <a:pt x="29029" y="9146"/>
                  </a:cubicBezTo>
                  <a:cubicBezTo>
                    <a:pt x="10442" y="15002"/>
                    <a:pt x="1" y="22947"/>
                    <a:pt x="1" y="31230"/>
                  </a:cubicBezTo>
                  <a:cubicBezTo>
                    <a:pt x="1" y="39513"/>
                    <a:pt x="10442" y="47455"/>
                    <a:pt x="29029" y="53311"/>
                  </a:cubicBezTo>
                  <a:cubicBezTo>
                    <a:pt x="47616" y="59170"/>
                    <a:pt x="72825" y="62459"/>
                    <a:pt x="99110" y="62459"/>
                  </a:cubicBezTo>
                  <a:cubicBezTo>
                    <a:pt x="125396" y="62459"/>
                    <a:pt x="150605" y="59170"/>
                    <a:pt x="169194" y="53311"/>
                  </a:cubicBezTo>
                  <a:cubicBezTo>
                    <a:pt x="187781" y="47455"/>
                    <a:pt x="198222" y="39513"/>
                    <a:pt x="198222" y="31230"/>
                  </a:cubicBezTo>
                  <a:cubicBezTo>
                    <a:pt x="198222" y="22947"/>
                    <a:pt x="187781" y="15002"/>
                    <a:pt x="169194" y="9146"/>
                  </a:cubicBezTo>
                  <a:cubicBezTo>
                    <a:pt x="150605" y="3290"/>
                    <a:pt x="125396" y="1"/>
                    <a:pt x="99110" y="1"/>
                  </a:cubicBezTo>
                  <a:close/>
                </a:path>
              </a:pathLst>
            </a:custGeom>
            <a:solidFill>
              <a:srgbClr val="000000">
                <a:alpha val="66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2639;p42">
              <a:extLst>
                <a:ext uri="{FF2B5EF4-FFF2-40B4-BE49-F238E27FC236}">
                  <a16:creationId xmlns:a16="http://schemas.microsoft.com/office/drawing/2014/main" id="{92FB2B0A-079B-48D2-8527-74997D3BA1CD}"/>
                </a:ext>
              </a:extLst>
            </p:cNvPr>
            <p:cNvSpPr/>
            <p:nvPr/>
          </p:nvSpPr>
          <p:spPr>
            <a:xfrm>
              <a:off x="3546001" y="2982965"/>
              <a:ext cx="146146" cy="330836"/>
            </a:xfrm>
            <a:custGeom>
              <a:avLst/>
              <a:gdLst/>
              <a:ahLst/>
              <a:cxnLst/>
              <a:rect l="l" t="t" r="r" b="b"/>
              <a:pathLst>
                <a:path w="2196" h="4971" extrusionOk="0">
                  <a:moveTo>
                    <a:pt x="662" y="286"/>
                  </a:moveTo>
                  <a:cubicBezTo>
                    <a:pt x="674" y="286"/>
                    <a:pt x="688" y="288"/>
                    <a:pt x="700" y="295"/>
                  </a:cubicBezTo>
                  <a:cubicBezTo>
                    <a:pt x="1092" y="490"/>
                    <a:pt x="1489" y="2208"/>
                    <a:pt x="1718" y="3605"/>
                  </a:cubicBezTo>
                  <a:cubicBezTo>
                    <a:pt x="1148" y="2579"/>
                    <a:pt x="375" y="1004"/>
                    <a:pt x="525" y="433"/>
                  </a:cubicBezTo>
                  <a:cubicBezTo>
                    <a:pt x="542" y="367"/>
                    <a:pt x="570" y="323"/>
                    <a:pt x="614" y="298"/>
                  </a:cubicBezTo>
                  <a:cubicBezTo>
                    <a:pt x="632" y="289"/>
                    <a:pt x="646" y="286"/>
                    <a:pt x="662" y="286"/>
                  </a:cubicBezTo>
                  <a:close/>
                  <a:moveTo>
                    <a:pt x="661" y="1"/>
                  </a:moveTo>
                  <a:cubicBezTo>
                    <a:pt x="599" y="1"/>
                    <a:pt x="536" y="18"/>
                    <a:pt x="475" y="52"/>
                  </a:cubicBezTo>
                  <a:cubicBezTo>
                    <a:pt x="365" y="114"/>
                    <a:pt x="289" y="219"/>
                    <a:pt x="252" y="363"/>
                  </a:cubicBezTo>
                  <a:cubicBezTo>
                    <a:pt x="1" y="1321"/>
                    <a:pt x="1658" y="4083"/>
                    <a:pt x="1846" y="4396"/>
                  </a:cubicBezTo>
                  <a:lnTo>
                    <a:pt x="2196" y="4970"/>
                  </a:lnTo>
                  <a:lnTo>
                    <a:pt x="2108" y="4303"/>
                  </a:lnTo>
                  <a:cubicBezTo>
                    <a:pt x="2022" y="3654"/>
                    <a:pt x="1561" y="409"/>
                    <a:pt x="827" y="42"/>
                  </a:cubicBezTo>
                  <a:cubicBezTo>
                    <a:pt x="773" y="14"/>
                    <a:pt x="717" y="1"/>
                    <a:pt x="661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2640;p42">
              <a:extLst>
                <a:ext uri="{FF2B5EF4-FFF2-40B4-BE49-F238E27FC236}">
                  <a16:creationId xmlns:a16="http://schemas.microsoft.com/office/drawing/2014/main" id="{C324E6FC-4A77-429B-A6B2-8D6174C8A0C6}"/>
                </a:ext>
              </a:extLst>
            </p:cNvPr>
            <p:cNvSpPr/>
            <p:nvPr/>
          </p:nvSpPr>
          <p:spPr>
            <a:xfrm>
              <a:off x="3694212" y="2982898"/>
              <a:ext cx="123985" cy="354395"/>
            </a:xfrm>
            <a:custGeom>
              <a:avLst/>
              <a:gdLst/>
              <a:ahLst/>
              <a:cxnLst/>
              <a:rect l="l" t="t" r="r" b="b"/>
              <a:pathLst>
                <a:path w="1863" h="5325" extrusionOk="0">
                  <a:moveTo>
                    <a:pt x="1102" y="287"/>
                  </a:moveTo>
                  <a:cubicBezTo>
                    <a:pt x="1137" y="287"/>
                    <a:pt x="1151" y="297"/>
                    <a:pt x="1165" y="317"/>
                  </a:cubicBezTo>
                  <a:cubicBezTo>
                    <a:pt x="1411" y="673"/>
                    <a:pt x="844" y="2466"/>
                    <a:pt x="299" y="3870"/>
                  </a:cubicBezTo>
                  <a:cubicBezTo>
                    <a:pt x="353" y="2200"/>
                    <a:pt x="606" y="306"/>
                    <a:pt x="1097" y="287"/>
                  </a:cubicBezTo>
                  <a:close/>
                  <a:moveTo>
                    <a:pt x="1084" y="0"/>
                  </a:moveTo>
                  <a:cubicBezTo>
                    <a:pt x="42" y="44"/>
                    <a:pt x="0" y="3863"/>
                    <a:pt x="2" y="4629"/>
                  </a:cubicBezTo>
                  <a:lnTo>
                    <a:pt x="4" y="5325"/>
                  </a:lnTo>
                  <a:lnTo>
                    <a:pt x="276" y="4683"/>
                  </a:lnTo>
                  <a:cubicBezTo>
                    <a:pt x="545" y="4045"/>
                    <a:pt x="1863" y="824"/>
                    <a:pt x="1399" y="155"/>
                  </a:cubicBezTo>
                  <a:cubicBezTo>
                    <a:pt x="1327" y="50"/>
                    <a:pt x="1199" y="0"/>
                    <a:pt x="1084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641;p42">
              <a:extLst>
                <a:ext uri="{FF2B5EF4-FFF2-40B4-BE49-F238E27FC236}">
                  <a16:creationId xmlns:a16="http://schemas.microsoft.com/office/drawing/2014/main" id="{D38FF8D0-8EB6-49CF-9BFB-8D85CA283E37}"/>
                </a:ext>
              </a:extLst>
            </p:cNvPr>
            <p:cNvSpPr/>
            <p:nvPr/>
          </p:nvSpPr>
          <p:spPr>
            <a:xfrm>
              <a:off x="3570492" y="3248706"/>
              <a:ext cx="1045718" cy="1146843"/>
            </a:xfrm>
            <a:custGeom>
              <a:avLst/>
              <a:gdLst/>
              <a:ahLst/>
              <a:cxnLst/>
              <a:rect l="l" t="t" r="r" b="b"/>
              <a:pathLst>
                <a:path w="15713" h="17232" extrusionOk="0">
                  <a:moveTo>
                    <a:pt x="12705" y="0"/>
                  </a:moveTo>
                  <a:lnTo>
                    <a:pt x="0" y="543"/>
                  </a:lnTo>
                  <a:lnTo>
                    <a:pt x="689" y="17231"/>
                  </a:lnTo>
                  <a:lnTo>
                    <a:pt x="15713" y="15356"/>
                  </a:lnTo>
                  <a:lnTo>
                    <a:pt x="127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642;p42">
              <a:extLst>
                <a:ext uri="{FF2B5EF4-FFF2-40B4-BE49-F238E27FC236}">
                  <a16:creationId xmlns:a16="http://schemas.microsoft.com/office/drawing/2014/main" id="{6D99711B-5297-4C26-9EE2-E4B3826A67F6}"/>
                </a:ext>
              </a:extLst>
            </p:cNvPr>
            <p:cNvSpPr/>
            <p:nvPr/>
          </p:nvSpPr>
          <p:spPr>
            <a:xfrm>
              <a:off x="3686359" y="3277789"/>
              <a:ext cx="196858" cy="1086746"/>
            </a:xfrm>
            <a:custGeom>
              <a:avLst/>
              <a:gdLst/>
              <a:ahLst/>
              <a:cxnLst/>
              <a:rect l="l" t="t" r="r" b="b"/>
              <a:pathLst>
                <a:path w="2958" h="16329" extrusionOk="0">
                  <a:moveTo>
                    <a:pt x="280" y="1"/>
                  </a:moveTo>
                  <a:lnTo>
                    <a:pt x="0" y="47"/>
                  </a:lnTo>
                  <a:lnTo>
                    <a:pt x="2678" y="16329"/>
                  </a:lnTo>
                  <a:lnTo>
                    <a:pt x="2958" y="16283"/>
                  </a:lnTo>
                  <a:lnTo>
                    <a:pt x="280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643;p42">
              <a:extLst>
                <a:ext uri="{FF2B5EF4-FFF2-40B4-BE49-F238E27FC236}">
                  <a16:creationId xmlns:a16="http://schemas.microsoft.com/office/drawing/2014/main" id="{5E2CA0A0-930B-4CEF-8DD1-5A98290F9E1E}"/>
                </a:ext>
              </a:extLst>
            </p:cNvPr>
            <p:cNvSpPr/>
            <p:nvPr/>
          </p:nvSpPr>
          <p:spPr>
            <a:xfrm>
              <a:off x="3569893" y="3343543"/>
              <a:ext cx="867095" cy="74340"/>
            </a:xfrm>
            <a:custGeom>
              <a:avLst/>
              <a:gdLst/>
              <a:ahLst/>
              <a:cxnLst/>
              <a:rect l="l" t="t" r="r" b="b"/>
              <a:pathLst>
                <a:path w="13029" h="1117" extrusionOk="0">
                  <a:moveTo>
                    <a:pt x="13011" y="0"/>
                  </a:moveTo>
                  <a:lnTo>
                    <a:pt x="0" y="833"/>
                  </a:lnTo>
                  <a:lnTo>
                    <a:pt x="18" y="1116"/>
                  </a:lnTo>
                  <a:lnTo>
                    <a:pt x="13028" y="283"/>
                  </a:lnTo>
                  <a:lnTo>
                    <a:pt x="13011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2644;p42">
              <a:extLst>
                <a:ext uri="{FF2B5EF4-FFF2-40B4-BE49-F238E27FC236}">
                  <a16:creationId xmlns:a16="http://schemas.microsoft.com/office/drawing/2014/main" id="{27ED2200-EB28-4732-AEFA-655D9F5ABB87}"/>
                </a:ext>
              </a:extLst>
            </p:cNvPr>
            <p:cNvSpPr/>
            <p:nvPr/>
          </p:nvSpPr>
          <p:spPr>
            <a:xfrm>
              <a:off x="4724088" y="2749828"/>
              <a:ext cx="77107" cy="233651"/>
            </a:xfrm>
            <a:custGeom>
              <a:avLst/>
              <a:gdLst/>
              <a:ahLst/>
              <a:cxnLst/>
              <a:rect l="l" t="t" r="r" b="b"/>
              <a:pathLst>
                <a:path w="1920" h="5818" extrusionOk="0">
                  <a:moveTo>
                    <a:pt x="908" y="284"/>
                  </a:moveTo>
                  <a:cubicBezTo>
                    <a:pt x="936" y="284"/>
                    <a:pt x="962" y="296"/>
                    <a:pt x="987" y="317"/>
                  </a:cubicBezTo>
                  <a:cubicBezTo>
                    <a:pt x="1401" y="653"/>
                    <a:pt x="1496" y="2742"/>
                    <a:pt x="1461" y="4369"/>
                  </a:cubicBezTo>
                  <a:cubicBezTo>
                    <a:pt x="1024" y="3069"/>
                    <a:pt x="440" y="999"/>
                    <a:pt x="742" y="407"/>
                  </a:cubicBezTo>
                  <a:cubicBezTo>
                    <a:pt x="786" y="323"/>
                    <a:pt x="837" y="300"/>
                    <a:pt x="871" y="291"/>
                  </a:cubicBezTo>
                  <a:cubicBezTo>
                    <a:pt x="883" y="288"/>
                    <a:pt x="897" y="284"/>
                    <a:pt x="908" y="284"/>
                  </a:cubicBezTo>
                  <a:close/>
                  <a:moveTo>
                    <a:pt x="910" y="0"/>
                  </a:moveTo>
                  <a:cubicBezTo>
                    <a:pt x="874" y="0"/>
                    <a:pt x="836" y="5"/>
                    <a:pt x="799" y="15"/>
                  </a:cubicBezTo>
                  <a:cubicBezTo>
                    <a:pt x="667" y="52"/>
                    <a:pt x="563" y="140"/>
                    <a:pt x="493" y="275"/>
                  </a:cubicBezTo>
                  <a:cubicBezTo>
                    <a:pt x="1" y="1236"/>
                    <a:pt x="1296" y="4774"/>
                    <a:pt x="1445" y="5174"/>
                  </a:cubicBezTo>
                  <a:lnTo>
                    <a:pt x="1686" y="5817"/>
                  </a:lnTo>
                  <a:lnTo>
                    <a:pt x="1721" y="5130"/>
                  </a:lnTo>
                  <a:cubicBezTo>
                    <a:pt x="1742" y="4677"/>
                    <a:pt x="1920" y="700"/>
                    <a:pt x="1168" y="94"/>
                  </a:cubicBezTo>
                  <a:cubicBezTo>
                    <a:pt x="1089" y="31"/>
                    <a:pt x="1001" y="0"/>
                    <a:pt x="910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645;p42">
              <a:extLst>
                <a:ext uri="{FF2B5EF4-FFF2-40B4-BE49-F238E27FC236}">
                  <a16:creationId xmlns:a16="http://schemas.microsoft.com/office/drawing/2014/main" id="{83DF3ADC-A584-416F-B5FB-01660A487067}"/>
                </a:ext>
              </a:extLst>
            </p:cNvPr>
            <p:cNvSpPr/>
            <p:nvPr/>
          </p:nvSpPr>
          <p:spPr>
            <a:xfrm>
              <a:off x="4776096" y="2780630"/>
              <a:ext cx="162166" cy="199876"/>
            </a:xfrm>
            <a:custGeom>
              <a:avLst/>
              <a:gdLst/>
              <a:ahLst/>
              <a:cxnLst/>
              <a:rect l="l" t="t" r="r" b="b"/>
              <a:pathLst>
                <a:path w="4038" h="4977" extrusionOk="0">
                  <a:moveTo>
                    <a:pt x="3229" y="285"/>
                  </a:moveTo>
                  <a:cubicBezTo>
                    <a:pt x="3278" y="285"/>
                    <a:pt x="3329" y="294"/>
                    <a:pt x="3377" y="306"/>
                  </a:cubicBezTo>
                  <a:cubicBezTo>
                    <a:pt x="3505" y="348"/>
                    <a:pt x="3533" y="411"/>
                    <a:pt x="3543" y="462"/>
                  </a:cubicBezTo>
                  <a:cubicBezTo>
                    <a:pt x="3668" y="1060"/>
                    <a:pt x="1980" y="2826"/>
                    <a:pt x="651" y="4029"/>
                  </a:cubicBezTo>
                  <a:cubicBezTo>
                    <a:pt x="1212" y="2618"/>
                    <a:pt x="2329" y="285"/>
                    <a:pt x="3229" y="285"/>
                  </a:cubicBezTo>
                  <a:close/>
                  <a:moveTo>
                    <a:pt x="3233" y="1"/>
                  </a:moveTo>
                  <a:cubicBezTo>
                    <a:pt x="1812" y="1"/>
                    <a:pt x="350" y="3992"/>
                    <a:pt x="182" y="4469"/>
                  </a:cubicBezTo>
                  <a:lnTo>
                    <a:pt x="1" y="4977"/>
                  </a:lnTo>
                  <a:lnTo>
                    <a:pt x="405" y="4625"/>
                  </a:lnTo>
                  <a:cubicBezTo>
                    <a:pt x="779" y="4304"/>
                    <a:pt x="4037" y="1450"/>
                    <a:pt x="3821" y="408"/>
                  </a:cubicBezTo>
                  <a:cubicBezTo>
                    <a:pt x="3796" y="281"/>
                    <a:pt x="3714" y="116"/>
                    <a:pt x="3463" y="37"/>
                  </a:cubicBezTo>
                  <a:cubicBezTo>
                    <a:pt x="3386" y="13"/>
                    <a:pt x="3310" y="1"/>
                    <a:pt x="3233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646;p42">
              <a:extLst>
                <a:ext uri="{FF2B5EF4-FFF2-40B4-BE49-F238E27FC236}">
                  <a16:creationId xmlns:a16="http://schemas.microsoft.com/office/drawing/2014/main" id="{1FA7EF45-5E9E-4845-B8C0-1753102E42B8}"/>
                </a:ext>
              </a:extLst>
            </p:cNvPr>
            <p:cNvSpPr/>
            <p:nvPr/>
          </p:nvSpPr>
          <p:spPr>
            <a:xfrm rot="674777">
              <a:off x="4465165" y="2831653"/>
              <a:ext cx="378519" cy="92933"/>
            </a:xfrm>
            <a:custGeom>
              <a:avLst/>
              <a:gdLst/>
              <a:ahLst/>
              <a:cxnLst/>
              <a:rect l="l" t="t" r="r" b="b"/>
              <a:pathLst>
                <a:path w="9425" h="2314" extrusionOk="0">
                  <a:moveTo>
                    <a:pt x="5759" y="284"/>
                  </a:moveTo>
                  <a:cubicBezTo>
                    <a:pt x="5805" y="287"/>
                    <a:pt x="5835" y="305"/>
                    <a:pt x="5840" y="337"/>
                  </a:cubicBezTo>
                  <a:cubicBezTo>
                    <a:pt x="5854" y="393"/>
                    <a:pt x="5810" y="474"/>
                    <a:pt x="5724" y="560"/>
                  </a:cubicBezTo>
                  <a:cubicBezTo>
                    <a:pt x="5673" y="611"/>
                    <a:pt x="5620" y="655"/>
                    <a:pt x="5564" y="697"/>
                  </a:cubicBezTo>
                  <a:cubicBezTo>
                    <a:pt x="5527" y="595"/>
                    <a:pt x="5506" y="482"/>
                    <a:pt x="5550" y="384"/>
                  </a:cubicBezTo>
                  <a:cubicBezTo>
                    <a:pt x="5582" y="319"/>
                    <a:pt x="5668" y="284"/>
                    <a:pt x="5740" y="284"/>
                  </a:cubicBezTo>
                  <a:close/>
                  <a:moveTo>
                    <a:pt x="5730" y="1"/>
                  </a:moveTo>
                  <a:cubicBezTo>
                    <a:pt x="5564" y="1"/>
                    <a:pt x="5372" y="90"/>
                    <a:pt x="5292" y="268"/>
                  </a:cubicBezTo>
                  <a:cubicBezTo>
                    <a:pt x="5214" y="437"/>
                    <a:pt x="5225" y="637"/>
                    <a:pt x="5318" y="844"/>
                  </a:cubicBezTo>
                  <a:cubicBezTo>
                    <a:pt x="4984" y="1007"/>
                    <a:pt x="4603" y="1057"/>
                    <a:pt x="4261" y="1057"/>
                  </a:cubicBezTo>
                  <a:cubicBezTo>
                    <a:pt x="4148" y="1057"/>
                    <a:pt x="4040" y="1052"/>
                    <a:pt x="3939" y="1043"/>
                  </a:cubicBezTo>
                  <a:cubicBezTo>
                    <a:pt x="3652" y="1018"/>
                    <a:pt x="3362" y="967"/>
                    <a:pt x="3081" y="920"/>
                  </a:cubicBezTo>
                  <a:cubicBezTo>
                    <a:pt x="2703" y="857"/>
                    <a:pt x="2315" y="788"/>
                    <a:pt x="1920" y="779"/>
                  </a:cubicBezTo>
                  <a:cubicBezTo>
                    <a:pt x="1898" y="779"/>
                    <a:pt x="1876" y="779"/>
                    <a:pt x="1855" y="779"/>
                  </a:cubicBezTo>
                  <a:cubicBezTo>
                    <a:pt x="1039" y="779"/>
                    <a:pt x="360" y="1071"/>
                    <a:pt x="1" y="1588"/>
                  </a:cubicBezTo>
                  <a:lnTo>
                    <a:pt x="235" y="1748"/>
                  </a:lnTo>
                  <a:cubicBezTo>
                    <a:pt x="531" y="1320"/>
                    <a:pt x="1126" y="1061"/>
                    <a:pt x="1830" y="1061"/>
                  </a:cubicBezTo>
                  <a:cubicBezTo>
                    <a:pt x="1857" y="1061"/>
                    <a:pt x="1885" y="1062"/>
                    <a:pt x="1913" y="1062"/>
                  </a:cubicBezTo>
                  <a:cubicBezTo>
                    <a:pt x="2287" y="1069"/>
                    <a:pt x="2666" y="1136"/>
                    <a:pt x="3034" y="1199"/>
                  </a:cubicBezTo>
                  <a:cubicBezTo>
                    <a:pt x="3322" y="1247"/>
                    <a:pt x="3617" y="1300"/>
                    <a:pt x="3914" y="1324"/>
                  </a:cubicBezTo>
                  <a:cubicBezTo>
                    <a:pt x="4023" y="1333"/>
                    <a:pt x="4139" y="1339"/>
                    <a:pt x="4259" y="1339"/>
                  </a:cubicBezTo>
                  <a:cubicBezTo>
                    <a:pt x="4645" y="1339"/>
                    <a:pt x="5078" y="1281"/>
                    <a:pt x="5462" y="1089"/>
                  </a:cubicBezTo>
                  <a:cubicBezTo>
                    <a:pt x="6054" y="1897"/>
                    <a:pt x="7137" y="2308"/>
                    <a:pt x="8681" y="2308"/>
                  </a:cubicBezTo>
                  <a:cubicBezTo>
                    <a:pt x="8692" y="2308"/>
                    <a:pt x="8704" y="2308"/>
                    <a:pt x="8713" y="2313"/>
                  </a:cubicBezTo>
                  <a:cubicBezTo>
                    <a:pt x="8912" y="2310"/>
                    <a:pt x="9191" y="2248"/>
                    <a:pt x="9328" y="2078"/>
                  </a:cubicBezTo>
                  <a:cubicBezTo>
                    <a:pt x="9402" y="1990"/>
                    <a:pt x="9425" y="1885"/>
                    <a:pt x="9404" y="1774"/>
                  </a:cubicBezTo>
                  <a:lnTo>
                    <a:pt x="9404" y="1774"/>
                  </a:lnTo>
                  <a:lnTo>
                    <a:pt x="9124" y="1832"/>
                  </a:lnTo>
                  <a:cubicBezTo>
                    <a:pt x="9131" y="1858"/>
                    <a:pt x="9126" y="1876"/>
                    <a:pt x="9108" y="1897"/>
                  </a:cubicBezTo>
                  <a:cubicBezTo>
                    <a:pt x="9052" y="1969"/>
                    <a:pt x="8876" y="2027"/>
                    <a:pt x="8713" y="2027"/>
                  </a:cubicBezTo>
                  <a:lnTo>
                    <a:pt x="8681" y="2027"/>
                  </a:lnTo>
                  <a:cubicBezTo>
                    <a:pt x="7246" y="2027"/>
                    <a:pt x="6244" y="1662"/>
                    <a:pt x="5706" y="945"/>
                  </a:cubicBezTo>
                  <a:cubicBezTo>
                    <a:pt x="5782" y="892"/>
                    <a:pt x="5854" y="832"/>
                    <a:pt x="5923" y="764"/>
                  </a:cubicBezTo>
                  <a:cubicBezTo>
                    <a:pt x="6128" y="560"/>
                    <a:pt x="6142" y="386"/>
                    <a:pt x="6116" y="273"/>
                  </a:cubicBezTo>
                  <a:cubicBezTo>
                    <a:pt x="6081" y="124"/>
                    <a:pt x="5954" y="22"/>
                    <a:pt x="5785" y="4"/>
                  </a:cubicBezTo>
                  <a:cubicBezTo>
                    <a:pt x="5767" y="2"/>
                    <a:pt x="5749" y="1"/>
                    <a:pt x="5730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647;p42">
              <a:extLst>
                <a:ext uri="{FF2B5EF4-FFF2-40B4-BE49-F238E27FC236}">
                  <a16:creationId xmlns:a16="http://schemas.microsoft.com/office/drawing/2014/main" id="{897757A2-1A40-4196-BECA-90AFC685BB96}"/>
                </a:ext>
              </a:extLst>
            </p:cNvPr>
            <p:cNvSpPr/>
            <p:nvPr/>
          </p:nvSpPr>
          <p:spPr>
            <a:xfrm>
              <a:off x="4370916" y="2900870"/>
              <a:ext cx="773241" cy="567340"/>
            </a:xfrm>
            <a:custGeom>
              <a:avLst/>
              <a:gdLst/>
              <a:ahLst/>
              <a:cxnLst/>
              <a:rect l="l" t="t" r="r" b="b"/>
              <a:pathLst>
                <a:path w="19254" h="14127" extrusionOk="0">
                  <a:moveTo>
                    <a:pt x="1641" y="0"/>
                  </a:moveTo>
                  <a:lnTo>
                    <a:pt x="1471" y="1108"/>
                  </a:lnTo>
                  <a:lnTo>
                    <a:pt x="1380" y="1659"/>
                  </a:lnTo>
                  <a:lnTo>
                    <a:pt x="1214" y="2721"/>
                  </a:lnTo>
                  <a:lnTo>
                    <a:pt x="1118" y="3350"/>
                  </a:lnTo>
                  <a:lnTo>
                    <a:pt x="942" y="4488"/>
                  </a:lnTo>
                  <a:lnTo>
                    <a:pt x="870" y="4957"/>
                  </a:lnTo>
                  <a:lnTo>
                    <a:pt x="613" y="6606"/>
                  </a:lnTo>
                  <a:lnTo>
                    <a:pt x="529" y="7150"/>
                  </a:lnTo>
                  <a:lnTo>
                    <a:pt x="232" y="9059"/>
                  </a:lnTo>
                  <a:lnTo>
                    <a:pt x="165" y="9486"/>
                  </a:lnTo>
                  <a:lnTo>
                    <a:pt x="0" y="10549"/>
                  </a:lnTo>
                  <a:lnTo>
                    <a:pt x="14917" y="14126"/>
                  </a:lnTo>
                  <a:lnTo>
                    <a:pt x="15558" y="12440"/>
                  </a:lnTo>
                  <a:lnTo>
                    <a:pt x="15745" y="11956"/>
                  </a:lnTo>
                  <a:lnTo>
                    <a:pt x="16223" y="10702"/>
                  </a:lnTo>
                  <a:lnTo>
                    <a:pt x="16579" y="9763"/>
                  </a:lnTo>
                  <a:lnTo>
                    <a:pt x="17062" y="8496"/>
                  </a:lnTo>
                  <a:lnTo>
                    <a:pt x="17312" y="7838"/>
                  </a:lnTo>
                  <a:lnTo>
                    <a:pt x="17843" y="6458"/>
                  </a:lnTo>
                  <a:lnTo>
                    <a:pt x="18097" y="5792"/>
                  </a:lnTo>
                  <a:lnTo>
                    <a:pt x="18756" y="4056"/>
                  </a:lnTo>
                  <a:lnTo>
                    <a:pt x="18937" y="3578"/>
                  </a:lnTo>
                  <a:lnTo>
                    <a:pt x="19254" y="2749"/>
                  </a:lnTo>
                  <a:lnTo>
                    <a:pt x="164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2648;p42">
              <a:extLst>
                <a:ext uri="{FF2B5EF4-FFF2-40B4-BE49-F238E27FC236}">
                  <a16:creationId xmlns:a16="http://schemas.microsoft.com/office/drawing/2014/main" id="{C8E6FC1F-2498-4FCA-A061-33A4582CA73F}"/>
                </a:ext>
              </a:extLst>
            </p:cNvPr>
            <p:cNvSpPr/>
            <p:nvPr/>
          </p:nvSpPr>
          <p:spPr>
            <a:xfrm>
              <a:off x="4426297" y="2945327"/>
              <a:ext cx="705169" cy="118472"/>
            </a:xfrm>
            <a:custGeom>
              <a:avLst/>
              <a:gdLst/>
              <a:ahLst/>
              <a:cxnLst/>
              <a:rect l="l" t="t" r="r" b="b"/>
              <a:pathLst>
                <a:path w="17559" h="2950" extrusionOk="0">
                  <a:moveTo>
                    <a:pt x="90" y="1"/>
                  </a:moveTo>
                  <a:lnTo>
                    <a:pt x="1" y="552"/>
                  </a:lnTo>
                  <a:cubicBezTo>
                    <a:pt x="2336" y="870"/>
                    <a:pt x="4682" y="1086"/>
                    <a:pt x="7015" y="1376"/>
                  </a:cubicBezTo>
                  <a:cubicBezTo>
                    <a:pt x="10442" y="1802"/>
                    <a:pt x="13918" y="2942"/>
                    <a:pt x="17377" y="2949"/>
                  </a:cubicBezTo>
                  <a:lnTo>
                    <a:pt x="17558" y="2471"/>
                  </a:lnTo>
                  <a:cubicBezTo>
                    <a:pt x="11786" y="1420"/>
                    <a:pt x="5956" y="428"/>
                    <a:pt x="9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649;p42">
              <a:extLst>
                <a:ext uri="{FF2B5EF4-FFF2-40B4-BE49-F238E27FC236}">
                  <a16:creationId xmlns:a16="http://schemas.microsoft.com/office/drawing/2014/main" id="{9FF4EF29-5794-4227-8FBB-51874B3F1284}"/>
                </a:ext>
              </a:extLst>
            </p:cNvPr>
            <p:cNvSpPr/>
            <p:nvPr/>
          </p:nvSpPr>
          <p:spPr>
            <a:xfrm>
              <a:off x="4415855" y="3010186"/>
              <a:ext cx="681877" cy="150078"/>
            </a:xfrm>
            <a:custGeom>
              <a:avLst/>
              <a:gdLst/>
              <a:ahLst/>
              <a:cxnLst/>
              <a:rect l="l" t="t" r="r" b="b"/>
              <a:pathLst>
                <a:path w="16979" h="3737" extrusionOk="0">
                  <a:moveTo>
                    <a:pt x="97" y="0"/>
                  </a:moveTo>
                  <a:lnTo>
                    <a:pt x="1" y="631"/>
                  </a:lnTo>
                  <a:cubicBezTo>
                    <a:pt x="3018" y="1357"/>
                    <a:pt x="6130" y="1830"/>
                    <a:pt x="9162" y="2385"/>
                  </a:cubicBezTo>
                  <a:cubicBezTo>
                    <a:pt x="11674" y="2851"/>
                    <a:pt x="14190" y="3339"/>
                    <a:pt x="16724" y="3736"/>
                  </a:cubicBezTo>
                  <a:lnTo>
                    <a:pt x="16978" y="3070"/>
                  </a:lnTo>
                  <a:cubicBezTo>
                    <a:pt x="14063" y="2566"/>
                    <a:pt x="11132" y="2135"/>
                    <a:pt x="8231" y="1601"/>
                  </a:cubicBezTo>
                  <a:cubicBezTo>
                    <a:pt x="5523" y="1107"/>
                    <a:pt x="2819" y="466"/>
                    <a:pt x="9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650;p42">
              <a:extLst>
                <a:ext uri="{FF2B5EF4-FFF2-40B4-BE49-F238E27FC236}">
                  <a16:creationId xmlns:a16="http://schemas.microsoft.com/office/drawing/2014/main" id="{0272452B-1786-44DC-8D86-1D2043032723}"/>
                </a:ext>
              </a:extLst>
            </p:cNvPr>
            <p:cNvSpPr/>
            <p:nvPr/>
          </p:nvSpPr>
          <p:spPr>
            <a:xfrm>
              <a:off x="4405695" y="3080948"/>
              <a:ext cx="660471" cy="161162"/>
            </a:xfrm>
            <a:custGeom>
              <a:avLst/>
              <a:gdLst/>
              <a:ahLst/>
              <a:cxnLst/>
              <a:rect l="l" t="t" r="r" b="b"/>
              <a:pathLst>
                <a:path w="16446" h="4013" extrusionOk="0">
                  <a:moveTo>
                    <a:pt x="76" y="1"/>
                  </a:moveTo>
                  <a:lnTo>
                    <a:pt x="0" y="473"/>
                  </a:lnTo>
                  <a:cubicBezTo>
                    <a:pt x="5376" y="1753"/>
                    <a:pt x="10756" y="3092"/>
                    <a:pt x="16196" y="4012"/>
                  </a:cubicBezTo>
                  <a:lnTo>
                    <a:pt x="16446" y="3354"/>
                  </a:lnTo>
                  <a:cubicBezTo>
                    <a:pt x="10960" y="2389"/>
                    <a:pt x="5569" y="911"/>
                    <a:pt x="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651;p42">
              <a:extLst>
                <a:ext uri="{FF2B5EF4-FFF2-40B4-BE49-F238E27FC236}">
                  <a16:creationId xmlns:a16="http://schemas.microsoft.com/office/drawing/2014/main" id="{B4F5BD95-905B-4E59-9BC0-1C4D09CCF646}"/>
                </a:ext>
              </a:extLst>
            </p:cNvPr>
            <p:cNvSpPr/>
            <p:nvPr/>
          </p:nvSpPr>
          <p:spPr>
            <a:xfrm>
              <a:off x="4392080" y="3166208"/>
              <a:ext cx="644688" cy="164455"/>
            </a:xfrm>
            <a:custGeom>
              <a:avLst/>
              <a:gdLst/>
              <a:ahLst/>
              <a:cxnLst/>
              <a:rect l="l" t="t" r="r" b="b"/>
              <a:pathLst>
                <a:path w="16053" h="4095" extrusionOk="0">
                  <a:moveTo>
                    <a:pt x="86" y="0"/>
                  </a:moveTo>
                  <a:lnTo>
                    <a:pt x="0" y="545"/>
                  </a:lnTo>
                  <a:cubicBezTo>
                    <a:pt x="5061" y="2146"/>
                    <a:pt x="10399" y="3293"/>
                    <a:pt x="15694" y="4095"/>
                  </a:cubicBezTo>
                  <a:lnTo>
                    <a:pt x="16052" y="3156"/>
                  </a:lnTo>
                  <a:cubicBezTo>
                    <a:pt x="10719" y="2169"/>
                    <a:pt x="5414" y="1055"/>
                    <a:pt x="8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652;p42">
              <a:extLst>
                <a:ext uri="{FF2B5EF4-FFF2-40B4-BE49-F238E27FC236}">
                  <a16:creationId xmlns:a16="http://schemas.microsoft.com/office/drawing/2014/main" id="{BBA835C8-1299-44FC-946B-973A120E4117}"/>
                </a:ext>
              </a:extLst>
            </p:cNvPr>
            <p:cNvSpPr/>
            <p:nvPr/>
          </p:nvSpPr>
          <p:spPr>
            <a:xfrm>
              <a:off x="4377462" y="3264641"/>
              <a:ext cx="625773" cy="135821"/>
            </a:xfrm>
            <a:custGeom>
              <a:avLst/>
              <a:gdLst/>
              <a:ahLst/>
              <a:cxnLst/>
              <a:rect l="l" t="t" r="r" b="b"/>
              <a:pathLst>
                <a:path w="15582" h="3382" extrusionOk="0">
                  <a:moveTo>
                    <a:pt x="69" y="1"/>
                  </a:moveTo>
                  <a:lnTo>
                    <a:pt x="1" y="428"/>
                  </a:lnTo>
                  <a:cubicBezTo>
                    <a:pt x="2570" y="990"/>
                    <a:pt x="5160" y="1466"/>
                    <a:pt x="7720" y="2064"/>
                  </a:cubicBezTo>
                  <a:cubicBezTo>
                    <a:pt x="10256" y="2654"/>
                    <a:pt x="12872" y="2779"/>
                    <a:pt x="15395" y="3382"/>
                  </a:cubicBezTo>
                  <a:lnTo>
                    <a:pt x="15582" y="2898"/>
                  </a:lnTo>
                  <a:cubicBezTo>
                    <a:pt x="13027" y="2336"/>
                    <a:pt x="10431" y="2178"/>
                    <a:pt x="7852" y="1584"/>
                  </a:cubicBezTo>
                  <a:cubicBezTo>
                    <a:pt x="5277" y="995"/>
                    <a:pt x="2677" y="449"/>
                    <a:pt x="6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653;p42">
              <a:extLst>
                <a:ext uri="{FF2B5EF4-FFF2-40B4-BE49-F238E27FC236}">
                  <a16:creationId xmlns:a16="http://schemas.microsoft.com/office/drawing/2014/main" id="{0AA7AB39-333E-4478-BB18-1651D090CEE5}"/>
                </a:ext>
              </a:extLst>
            </p:cNvPr>
            <p:cNvSpPr/>
            <p:nvPr/>
          </p:nvSpPr>
          <p:spPr>
            <a:xfrm>
              <a:off x="3281791" y="3904455"/>
              <a:ext cx="610033" cy="640514"/>
            </a:xfrm>
            <a:custGeom>
              <a:avLst/>
              <a:gdLst/>
              <a:ahLst/>
              <a:cxnLst/>
              <a:rect l="l" t="t" r="r" b="b"/>
              <a:pathLst>
                <a:path w="15190" h="15949" extrusionOk="0">
                  <a:moveTo>
                    <a:pt x="12668" y="1"/>
                  </a:moveTo>
                  <a:lnTo>
                    <a:pt x="1" y="484"/>
                  </a:lnTo>
                  <a:lnTo>
                    <a:pt x="466" y="15931"/>
                  </a:lnTo>
                  <a:lnTo>
                    <a:pt x="11978" y="15945"/>
                  </a:lnTo>
                  <a:lnTo>
                    <a:pt x="15190" y="15949"/>
                  </a:lnTo>
                  <a:lnTo>
                    <a:pt x="126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654;p42">
              <a:extLst>
                <a:ext uri="{FF2B5EF4-FFF2-40B4-BE49-F238E27FC236}">
                  <a16:creationId xmlns:a16="http://schemas.microsoft.com/office/drawing/2014/main" id="{D65BFB25-718C-457D-9CED-4CF49338141E}"/>
                </a:ext>
              </a:extLst>
            </p:cNvPr>
            <p:cNvSpPr/>
            <p:nvPr/>
          </p:nvSpPr>
          <p:spPr>
            <a:xfrm>
              <a:off x="3513557" y="3913492"/>
              <a:ext cx="126264" cy="631478"/>
            </a:xfrm>
            <a:custGeom>
              <a:avLst/>
              <a:gdLst/>
              <a:ahLst/>
              <a:cxnLst/>
              <a:rect l="l" t="t" r="r" b="b"/>
              <a:pathLst>
                <a:path w="3144" h="15724" extrusionOk="0">
                  <a:moveTo>
                    <a:pt x="1023" y="1"/>
                  </a:moveTo>
                  <a:lnTo>
                    <a:pt x="0" y="39"/>
                  </a:lnTo>
                  <a:lnTo>
                    <a:pt x="861" y="15724"/>
                  </a:lnTo>
                  <a:lnTo>
                    <a:pt x="3144" y="15724"/>
                  </a:lnTo>
                  <a:lnTo>
                    <a:pt x="1023" y="1"/>
                  </a:lnTo>
                  <a:close/>
                </a:path>
              </a:pathLst>
            </a:custGeom>
            <a:solidFill>
              <a:srgbClr val="69B7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655;p42">
              <a:extLst>
                <a:ext uri="{FF2B5EF4-FFF2-40B4-BE49-F238E27FC236}">
                  <a16:creationId xmlns:a16="http://schemas.microsoft.com/office/drawing/2014/main" id="{4F2FD3A9-B211-428E-9226-190E1A8D6F56}"/>
                </a:ext>
              </a:extLst>
            </p:cNvPr>
            <p:cNvSpPr/>
            <p:nvPr/>
          </p:nvSpPr>
          <p:spPr>
            <a:xfrm>
              <a:off x="3288940" y="4111642"/>
              <a:ext cx="520034" cy="133412"/>
            </a:xfrm>
            <a:custGeom>
              <a:avLst/>
              <a:gdLst/>
              <a:ahLst/>
              <a:cxnLst/>
              <a:rect l="l" t="t" r="r" b="b"/>
              <a:pathLst>
                <a:path w="12949" h="3322" extrusionOk="0">
                  <a:moveTo>
                    <a:pt x="12949" y="1"/>
                  </a:moveTo>
                  <a:lnTo>
                    <a:pt x="0" y="1203"/>
                  </a:lnTo>
                  <a:lnTo>
                    <a:pt x="0" y="3322"/>
                  </a:lnTo>
                  <a:lnTo>
                    <a:pt x="12949" y="1350"/>
                  </a:lnTo>
                  <a:lnTo>
                    <a:pt x="12949" y="1"/>
                  </a:lnTo>
                  <a:close/>
                </a:path>
              </a:pathLst>
            </a:custGeom>
            <a:solidFill>
              <a:srgbClr val="69B7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656;p42">
              <a:extLst>
                <a:ext uri="{FF2B5EF4-FFF2-40B4-BE49-F238E27FC236}">
                  <a16:creationId xmlns:a16="http://schemas.microsoft.com/office/drawing/2014/main" id="{22849CF4-BB09-4F5B-8F3A-EED3E482E5E6}"/>
                </a:ext>
              </a:extLst>
            </p:cNvPr>
            <p:cNvSpPr/>
            <p:nvPr/>
          </p:nvSpPr>
          <p:spPr>
            <a:xfrm>
              <a:off x="4790984" y="3278238"/>
              <a:ext cx="89758" cy="179154"/>
            </a:xfrm>
            <a:custGeom>
              <a:avLst/>
              <a:gdLst/>
              <a:ahLst/>
              <a:cxnLst/>
              <a:rect l="l" t="t" r="r" b="b"/>
              <a:pathLst>
                <a:path w="2235" h="4461" extrusionOk="0">
                  <a:moveTo>
                    <a:pt x="1306" y="287"/>
                  </a:moveTo>
                  <a:cubicBezTo>
                    <a:pt x="1433" y="287"/>
                    <a:pt x="1480" y="334"/>
                    <a:pt x="1509" y="382"/>
                  </a:cubicBezTo>
                  <a:cubicBezTo>
                    <a:pt x="1774" y="805"/>
                    <a:pt x="1168" y="2378"/>
                    <a:pt x="619" y="3511"/>
                  </a:cubicBezTo>
                  <a:cubicBezTo>
                    <a:pt x="533" y="2566"/>
                    <a:pt x="496" y="997"/>
                    <a:pt x="948" y="463"/>
                  </a:cubicBezTo>
                  <a:cubicBezTo>
                    <a:pt x="1045" y="348"/>
                    <a:pt x="1157" y="290"/>
                    <a:pt x="1291" y="287"/>
                  </a:cubicBezTo>
                  <a:close/>
                  <a:moveTo>
                    <a:pt x="1284" y="1"/>
                  </a:moveTo>
                  <a:cubicBezTo>
                    <a:pt x="1069" y="8"/>
                    <a:pt x="883" y="101"/>
                    <a:pt x="732" y="278"/>
                  </a:cubicBezTo>
                  <a:cubicBezTo>
                    <a:pt x="1" y="1141"/>
                    <a:pt x="375" y="3905"/>
                    <a:pt x="389" y="4021"/>
                  </a:cubicBezTo>
                  <a:lnTo>
                    <a:pt x="452" y="4460"/>
                  </a:lnTo>
                  <a:lnTo>
                    <a:pt x="658" y="4067"/>
                  </a:lnTo>
                  <a:cubicBezTo>
                    <a:pt x="820" y="3757"/>
                    <a:pt x="2234" y="1007"/>
                    <a:pt x="1749" y="229"/>
                  </a:cubicBezTo>
                  <a:cubicBezTo>
                    <a:pt x="1684" y="124"/>
                    <a:pt x="1554" y="1"/>
                    <a:pt x="1306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657;p42">
              <a:extLst>
                <a:ext uri="{FF2B5EF4-FFF2-40B4-BE49-F238E27FC236}">
                  <a16:creationId xmlns:a16="http://schemas.microsoft.com/office/drawing/2014/main" id="{40FDC89A-F829-4DB1-8FF7-687AEBEBC2A0}"/>
                </a:ext>
              </a:extLst>
            </p:cNvPr>
            <p:cNvSpPr/>
            <p:nvPr/>
          </p:nvSpPr>
          <p:spPr>
            <a:xfrm>
              <a:off x="4791988" y="3307475"/>
              <a:ext cx="177026" cy="149637"/>
            </a:xfrm>
            <a:custGeom>
              <a:avLst/>
              <a:gdLst/>
              <a:ahLst/>
              <a:cxnLst/>
              <a:rect l="l" t="t" r="r" b="b"/>
              <a:pathLst>
                <a:path w="4408" h="3726" extrusionOk="0">
                  <a:moveTo>
                    <a:pt x="3889" y="281"/>
                  </a:moveTo>
                  <a:cubicBezTo>
                    <a:pt x="3944" y="281"/>
                    <a:pt x="3995" y="292"/>
                    <a:pt x="4038" y="315"/>
                  </a:cubicBezTo>
                  <a:cubicBezTo>
                    <a:pt x="4095" y="341"/>
                    <a:pt x="4096" y="364"/>
                    <a:pt x="4096" y="378"/>
                  </a:cubicBezTo>
                  <a:cubicBezTo>
                    <a:pt x="4111" y="782"/>
                    <a:pt x="2487" y="1922"/>
                    <a:pt x="1060" y="2785"/>
                  </a:cubicBezTo>
                  <a:cubicBezTo>
                    <a:pt x="1986" y="1617"/>
                    <a:pt x="3260" y="281"/>
                    <a:pt x="3889" y="281"/>
                  </a:cubicBezTo>
                  <a:close/>
                  <a:moveTo>
                    <a:pt x="3909" y="0"/>
                  </a:moveTo>
                  <a:cubicBezTo>
                    <a:pt x="2757" y="0"/>
                    <a:pt x="648" y="2841"/>
                    <a:pt x="394" y="3189"/>
                  </a:cubicBezTo>
                  <a:lnTo>
                    <a:pt x="0" y="3725"/>
                  </a:lnTo>
                  <a:lnTo>
                    <a:pt x="579" y="3395"/>
                  </a:lnTo>
                  <a:cubicBezTo>
                    <a:pt x="1218" y="3031"/>
                    <a:pt x="4407" y="1170"/>
                    <a:pt x="4381" y="367"/>
                  </a:cubicBezTo>
                  <a:cubicBezTo>
                    <a:pt x="4376" y="232"/>
                    <a:pt x="4299" y="123"/>
                    <a:pt x="4163" y="56"/>
                  </a:cubicBezTo>
                  <a:cubicBezTo>
                    <a:pt x="4086" y="18"/>
                    <a:pt x="4000" y="0"/>
                    <a:pt x="3909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658;p42">
              <a:extLst>
                <a:ext uri="{FF2B5EF4-FFF2-40B4-BE49-F238E27FC236}">
                  <a16:creationId xmlns:a16="http://schemas.microsoft.com/office/drawing/2014/main" id="{65ACEFA4-9F5B-4B13-96FF-AE0E1A0F24CF}"/>
                </a:ext>
              </a:extLst>
            </p:cNvPr>
            <p:cNvSpPr/>
            <p:nvPr/>
          </p:nvSpPr>
          <p:spPr>
            <a:xfrm>
              <a:off x="4819016" y="3284423"/>
              <a:ext cx="346020" cy="173050"/>
            </a:xfrm>
            <a:custGeom>
              <a:avLst/>
              <a:gdLst/>
              <a:ahLst/>
              <a:cxnLst/>
              <a:rect l="l" t="t" r="r" b="b"/>
              <a:pathLst>
                <a:path w="8616" h="4309" extrusionOk="0">
                  <a:moveTo>
                    <a:pt x="4926" y="2110"/>
                  </a:moveTo>
                  <a:cubicBezTo>
                    <a:pt x="4956" y="2110"/>
                    <a:pt x="4982" y="2117"/>
                    <a:pt x="5005" y="2127"/>
                  </a:cubicBezTo>
                  <a:cubicBezTo>
                    <a:pt x="5135" y="2198"/>
                    <a:pt x="5182" y="2363"/>
                    <a:pt x="5188" y="2505"/>
                  </a:cubicBezTo>
                  <a:cubicBezTo>
                    <a:pt x="5121" y="2488"/>
                    <a:pt x="5066" y="2470"/>
                    <a:pt x="5021" y="2454"/>
                  </a:cubicBezTo>
                  <a:cubicBezTo>
                    <a:pt x="4919" y="2419"/>
                    <a:pt x="4754" y="2347"/>
                    <a:pt x="4741" y="2242"/>
                  </a:cubicBezTo>
                  <a:cubicBezTo>
                    <a:pt x="4738" y="2196"/>
                    <a:pt x="4775" y="2162"/>
                    <a:pt x="4799" y="2147"/>
                  </a:cubicBezTo>
                  <a:cubicBezTo>
                    <a:pt x="4836" y="2122"/>
                    <a:pt x="4882" y="2110"/>
                    <a:pt x="4926" y="2110"/>
                  </a:cubicBezTo>
                  <a:close/>
                  <a:moveTo>
                    <a:pt x="8131" y="1"/>
                  </a:moveTo>
                  <a:cubicBezTo>
                    <a:pt x="8123" y="1"/>
                    <a:pt x="8115" y="1"/>
                    <a:pt x="8106" y="1"/>
                  </a:cubicBezTo>
                  <a:cubicBezTo>
                    <a:pt x="7852" y="3"/>
                    <a:pt x="7584" y="122"/>
                    <a:pt x="7409" y="310"/>
                  </a:cubicBezTo>
                  <a:cubicBezTo>
                    <a:pt x="7129" y="609"/>
                    <a:pt x="7027" y="1020"/>
                    <a:pt x="6936" y="1400"/>
                  </a:cubicBezTo>
                  <a:cubicBezTo>
                    <a:pt x="6848" y="1765"/>
                    <a:pt x="6748" y="2110"/>
                    <a:pt x="6504" y="2333"/>
                  </a:cubicBezTo>
                  <a:cubicBezTo>
                    <a:pt x="6293" y="2527"/>
                    <a:pt x="6020" y="2586"/>
                    <a:pt x="5758" y="2586"/>
                  </a:cubicBezTo>
                  <a:cubicBezTo>
                    <a:pt x="5659" y="2586"/>
                    <a:pt x="5562" y="2578"/>
                    <a:pt x="5471" y="2565"/>
                  </a:cubicBezTo>
                  <a:cubicBezTo>
                    <a:pt x="5483" y="2322"/>
                    <a:pt x="5399" y="2017"/>
                    <a:pt x="5140" y="1876"/>
                  </a:cubicBezTo>
                  <a:cubicBezTo>
                    <a:pt x="5077" y="1842"/>
                    <a:pt x="5004" y="1826"/>
                    <a:pt x="4930" y="1826"/>
                  </a:cubicBezTo>
                  <a:cubicBezTo>
                    <a:pt x="4830" y="1826"/>
                    <a:pt x="4728" y="1855"/>
                    <a:pt x="4643" y="1911"/>
                  </a:cubicBezTo>
                  <a:cubicBezTo>
                    <a:pt x="4516" y="1997"/>
                    <a:pt x="4448" y="2131"/>
                    <a:pt x="4460" y="2270"/>
                  </a:cubicBezTo>
                  <a:cubicBezTo>
                    <a:pt x="4481" y="2470"/>
                    <a:pt x="4636" y="2623"/>
                    <a:pt x="4929" y="2723"/>
                  </a:cubicBezTo>
                  <a:cubicBezTo>
                    <a:pt x="4987" y="2742"/>
                    <a:pt x="5063" y="2767"/>
                    <a:pt x="5149" y="2788"/>
                  </a:cubicBezTo>
                  <a:cubicBezTo>
                    <a:pt x="4994" y="3298"/>
                    <a:pt x="4432" y="3651"/>
                    <a:pt x="3912" y="3821"/>
                  </a:cubicBezTo>
                  <a:cubicBezTo>
                    <a:pt x="3491" y="3957"/>
                    <a:pt x="3047" y="4024"/>
                    <a:pt x="2601" y="4024"/>
                  </a:cubicBezTo>
                  <a:cubicBezTo>
                    <a:pt x="1737" y="4024"/>
                    <a:pt x="868" y="3773"/>
                    <a:pt x="159" y="3294"/>
                  </a:cubicBezTo>
                  <a:lnTo>
                    <a:pt x="0" y="3528"/>
                  </a:lnTo>
                  <a:cubicBezTo>
                    <a:pt x="758" y="4041"/>
                    <a:pt x="1682" y="4308"/>
                    <a:pt x="2603" y="4308"/>
                  </a:cubicBezTo>
                  <a:cubicBezTo>
                    <a:pt x="3077" y="4308"/>
                    <a:pt x="3550" y="4238"/>
                    <a:pt x="4003" y="4088"/>
                  </a:cubicBezTo>
                  <a:cubicBezTo>
                    <a:pt x="4608" y="3893"/>
                    <a:pt x="5258" y="3472"/>
                    <a:pt x="5432" y="2843"/>
                  </a:cubicBezTo>
                  <a:cubicBezTo>
                    <a:pt x="5537" y="2858"/>
                    <a:pt x="5650" y="2869"/>
                    <a:pt x="5765" y="2869"/>
                  </a:cubicBezTo>
                  <a:cubicBezTo>
                    <a:pt x="6084" y="2869"/>
                    <a:pt x="6427" y="2791"/>
                    <a:pt x="6699" y="2542"/>
                  </a:cubicBezTo>
                  <a:cubicBezTo>
                    <a:pt x="7003" y="2263"/>
                    <a:pt x="7121" y="1858"/>
                    <a:pt x="7219" y="1449"/>
                  </a:cubicBezTo>
                  <a:cubicBezTo>
                    <a:pt x="7303" y="1103"/>
                    <a:pt x="7391" y="748"/>
                    <a:pt x="7618" y="504"/>
                  </a:cubicBezTo>
                  <a:cubicBezTo>
                    <a:pt x="7743" y="372"/>
                    <a:pt x="7936" y="286"/>
                    <a:pt x="8112" y="284"/>
                  </a:cubicBezTo>
                  <a:cubicBezTo>
                    <a:pt x="8117" y="284"/>
                    <a:pt x="8123" y="284"/>
                    <a:pt x="8129" y="284"/>
                  </a:cubicBezTo>
                  <a:cubicBezTo>
                    <a:pt x="8211" y="284"/>
                    <a:pt x="8327" y="308"/>
                    <a:pt x="8414" y="398"/>
                  </a:cubicBezTo>
                  <a:lnTo>
                    <a:pt x="8616" y="201"/>
                  </a:lnTo>
                  <a:cubicBezTo>
                    <a:pt x="8495" y="75"/>
                    <a:pt x="8314" y="1"/>
                    <a:pt x="8131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59;p42">
              <a:extLst>
                <a:ext uri="{FF2B5EF4-FFF2-40B4-BE49-F238E27FC236}">
                  <a16:creationId xmlns:a16="http://schemas.microsoft.com/office/drawing/2014/main" id="{7D47A440-1613-4B4D-9F83-3AE5263DED05}"/>
                </a:ext>
              </a:extLst>
            </p:cNvPr>
            <p:cNvSpPr/>
            <p:nvPr/>
          </p:nvSpPr>
          <p:spPr>
            <a:xfrm>
              <a:off x="4322913" y="3305908"/>
              <a:ext cx="699791" cy="711156"/>
            </a:xfrm>
            <a:custGeom>
              <a:avLst/>
              <a:gdLst/>
              <a:ahLst/>
              <a:cxnLst/>
              <a:rect l="l" t="t" r="r" b="b"/>
              <a:pathLst>
                <a:path w="17425" h="17708" extrusionOk="0">
                  <a:moveTo>
                    <a:pt x="6110" y="0"/>
                  </a:moveTo>
                  <a:lnTo>
                    <a:pt x="4599" y="3176"/>
                  </a:lnTo>
                  <a:lnTo>
                    <a:pt x="4423" y="3545"/>
                  </a:lnTo>
                  <a:lnTo>
                    <a:pt x="3861" y="4727"/>
                  </a:lnTo>
                  <a:lnTo>
                    <a:pt x="3538" y="5407"/>
                  </a:lnTo>
                  <a:lnTo>
                    <a:pt x="3538" y="5414"/>
                  </a:lnTo>
                  <a:lnTo>
                    <a:pt x="0" y="12842"/>
                  </a:lnTo>
                  <a:lnTo>
                    <a:pt x="5757" y="15256"/>
                  </a:lnTo>
                  <a:lnTo>
                    <a:pt x="6075" y="15392"/>
                  </a:lnTo>
                  <a:lnTo>
                    <a:pt x="8235" y="16295"/>
                  </a:lnTo>
                  <a:lnTo>
                    <a:pt x="8939" y="16590"/>
                  </a:lnTo>
                  <a:lnTo>
                    <a:pt x="11615" y="17707"/>
                  </a:lnTo>
                  <a:lnTo>
                    <a:pt x="12524" y="15838"/>
                  </a:lnTo>
                  <a:lnTo>
                    <a:pt x="12972" y="14907"/>
                  </a:lnTo>
                  <a:lnTo>
                    <a:pt x="13541" y="13736"/>
                  </a:lnTo>
                  <a:lnTo>
                    <a:pt x="13882" y="13032"/>
                  </a:lnTo>
                  <a:lnTo>
                    <a:pt x="17425" y="5722"/>
                  </a:lnTo>
                  <a:lnTo>
                    <a:pt x="12972" y="3471"/>
                  </a:lnTo>
                  <a:lnTo>
                    <a:pt x="11717" y="2833"/>
                  </a:lnTo>
                  <a:lnTo>
                    <a:pt x="10623" y="2278"/>
                  </a:lnTo>
                  <a:lnTo>
                    <a:pt x="9788" y="1858"/>
                  </a:lnTo>
                  <a:lnTo>
                    <a:pt x="9781" y="1858"/>
                  </a:lnTo>
                  <a:lnTo>
                    <a:pt x="61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660;p42">
              <a:extLst>
                <a:ext uri="{FF2B5EF4-FFF2-40B4-BE49-F238E27FC236}">
                  <a16:creationId xmlns:a16="http://schemas.microsoft.com/office/drawing/2014/main" id="{6CA1C2F5-0AE4-4AB6-B4B7-D36D952CC059}"/>
                </a:ext>
              </a:extLst>
            </p:cNvPr>
            <p:cNvSpPr/>
            <p:nvPr/>
          </p:nvSpPr>
          <p:spPr>
            <a:xfrm>
              <a:off x="4653595" y="3904455"/>
              <a:ext cx="190279" cy="67509"/>
            </a:xfrm>
            <a:custGeom>
              <a:avLst/>
              <a:gdLst/>
              <a:ahLst/>
              <a:cxnLst/>
              <a:rect l="l" t="t" r="r" b="b"/>
              <a:pathLst>
                <a:path w="4738" h="1681" extrusionOk="0">
                  <a:moveTo>
                    <a:pt x="4738" y="1"/>
                  </a:moveTo>
                  <a:lnTo>
                    <a:pt x="4738" y="1"/>
                  </a:lnTo>
                  <a:cubicBezTo>
                    <a:pt x="3141" y="405"/>
                    <a:pt x="1557" y="904"/>
                    <a:pt x="1" y="1387"/>
                  </a:cubicBezTo>
                  <a:lnTo>
                    <a:pt x="705" y="1681"/>
                  </a:lnTo>
                  <a:cubicBezTo>
                    <a:pt x="1898" y="1449"/>
                    <a:pt x="3104" y="1211"/>
                    <a:pt x="4290" y="932"/>
                  </a:cubicBezTo>
                  <a:lnTo>
                    <a:pt x="4738" y="1"/>
                  </a:lnTo>
                  <a:close/>
                </a:path>
              </a:pathLst>
            </a:custGeom>
            <a:solidFill>
              <a:srgbClr val="82C6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661;p42">
              <a:extLst>
                <a:ext uri="{FF2B5EF4-FFF2-40B4-BE49-F238E27FC236}">
                  <a16:creationId xmlns:a16="http://schemas.microsoft.com/office/drawing/2014/main" id="{4B6A7402-0ED8-4127-8AB4-0C277A8834D2}"/>
                </a:ext>
              </a:extLst>
            </p:cNvPr>
            <p:cNvSpPr/>
            <p:nvPr/>
          </p:nvSpPr>
          <p:spPr>
            <a:xfrm>
              <a:off x="4554157" y="3829235"/>
              <a:ext cx="326301" cy="94738"/>
            </a:xfrm>
            <a:custGeom>
              <a:avLst/>
              <a:gdLst/>
              <a:ahLst/>
              <a:cxnLst/>
              <a:rect l="l" t="t" r="r" b="b"/>
              <a:pathLst>
                <a:path w="8125" h="2359" extrusionOk="0">
                  <a:moveTo>
                    <a:pt x="8124" y="1"/>
                  </a:moveTo>
                  <a:cubicBezTo>
                    <a:pt x="5409" y="688"/>
                    <a:pt x="2721" y="1545"/>
                    <a:pt x="1" y="2223"/>
                  </a:cubicBezTo>
                  <a:lnTo>
                    <a:pt x="319" y="2359"/>
                  </a:lnTo>
                  <a:cubicBezTo>
                    <a:pt x="2795" y="1876"/>
                    <a:pt x="5341" y="1398"/>
                    <a:pt x="7783" y="705"/>
                  </a:cubicBezTo>
                  <a:lnTo>
                    <a:pt x="8124" y="1"/>
                  </a:lnTo>
                  <a:close/>
                </a:path>
              </a:pathLst>
            </a:custGeom>
            <a:solidFill>
              <a:srgbClr val="82C6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662;p42">
              <a:extLst>
                <a:ext uri="{FF2B5EF4-FFF2-40B4-BE49-F238E27FC236}">
                  <a16:creationId xmlns:a16="http://schemas.microsoft.com/office/drawing/2014/main" id="{D34CFDF0-9005-4792-B0AD-778A713D38B8}"/>
                </a:ext>
              </a:extLst>
            </p:cNvPr>
            <p:cNvSpPr/>
            <p:nvPr/>
          </p:nvSpPr>
          <p:spPr>
            <a:xfrm>
              <a:off x="4500543" y="3380486"/>
              <a:ext cx="248873" cy="67790"/>
            </a:xfrm>
            <a:custGeom>
              <a:avLst/>
              <a:gdLst/>
              <a:ahLst/>
              <a:cxnLst/>
              <a:rect l="l" t="t" r="r" b="b"/>
              <a:pathLst>
                <a:path w="6197" h="1688" extrusionOk="0">
                  <a:moveTo>
                    <a:pt x="5356" y="1"/>
                  </a:moveTo>
                  <a:cubicBezTo>
                    <a:pt x="3625" y="398"/>
                    <a:pt x="1891" y="860"/>
                    <a:pt x="176" y="1319"/>
                  </a:cubicBezTo>
                  <a:lnTo>
                    <a:pt x="0" y="1688"/>
                  </a:lnTo>
                  <a:cubicBezTo>
                    <a:pt x="2061" y="1301"/>
                    <a:pt x="4145" y="907"/>
                    <a:pt x="6196" y="421"/>
                  </a:cubicBezTo>
                  <a:lnTo>
                    <a:pt x="5361" y="1"/>
                  </a:lnTo>
                  <a:close/>
                </a:path>
              </a:pathLst>
            </a:custGeom>
            <a:solidFill>
              <a:srgbClr val="82C6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663;p42">
              <a:extLst>
                <a:ext uri="{FF2B5EF4-FFF2-40B4-BE49-F238E27FC236}">
                  <a16:creationId xmlns:a16="http://schemas.microsoft.com/office/drawing/2014/main" id="{7DE99F5F-9978-4DC8-9675-038C40041809}"/>
                </a:ext>
              </a:extLst>
            </p:cNvPr>
            <p:cNvSpPr/>
            <p:nvPr/>
          </p:nvSpPr>
          <p:spPr>
            <a:xfrm>
              <a:off x="4464961" y="3419722"/>
              <a:ext cx="378911" cy="103372"/>
            </a:xfrm>
            <a:custGeom>
              <a:avLst/>
              <a:gdLst/>
              <a:ahLst/>
              <a:cxnLst/>
              <a:rect l="l" t="t" r="r" b="b"/>
              <a:pathLst>
                <a:path w="9435" h="2574" extrusionOk="0">
                  <a:moveTo>
                    <a:pt x="8179" y="1"/>
                  </a:moveTo>
                  <a:cubicBezTo>
                    <a:pt x="5555" y="593"/>
                    <a:pt x="2939" y="1255"/>
                    <a:pt x="324" y="1893"/>
                  </a:cubicBezTo>
                  <a:lnTo>
                    <a:pt x="1" y="2573"/>
                  </a:lnTo>
                  <a:cubicBezTo>
                    <a:pt x="3153" y="2062"/>
                    <a:pt x="6351" y="1454"/>
                    <a:pt x="9435" y="637"/>
                  </a:cubicBezTo>
                  <a:lnTo>
                    <a:pt x="8179" y="1"/>
                  </a:lnTo>
                  <a:close/>
                </a:path>
              </a:pathLst>
            </a:custGeom>
            <a:solidFill>
              <a:srgbClr val="82C6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664;p42">
              <a:extLst>
                <a:ext uri="{FF2B5EF4-FFF2-40B4-BE49-F238E27FC236}">
                  <a16:creationId xmlns:a16="http://schemas.microsoft.com/office/drawing/2014/main" id="{3F38D8B7-11B8-4610-AD4F-D84EED78EBC5}"/>
                </a:ext>
              </a:extLst>
            </p:cNvPr>
            <p:cNvSpPr/>
            <p:nvPr/>
          </p:nvSpPr>
          <p:spPr>
            <a:xfrm>
              <a:off x="5209778" y="3227757"/>
              <a:ext cx="89517" cy="206745"/>
            </a:xfrm>
            <a:custGeom>
              <a:avLst/>
              <a:gdLst/>
              <a:ahLst/>
              <a:cxnLst/>
              <a:rect l="l" t="t" r="r" b="b"/>
              <a:pathLst>
                <a:path w="2229" h="5148" extrusionOk="0">
                  <a:moveTo>
                    <a:pt x="1081" y="286"/>
                  </a:moveTo>
                  <a:cubicBezTo>
                    <a:pt x="1130" y="286"/>
                    <a:pt x="1165" y="303"/>
                    <a:pt x="1195" y="317"/>
                  </a:cubicBezTo>
                  <a:cubicBezTo>
                    <a:pt x="1699" y="623"/>
                    <a:pt x="1820" y="2719"/>
                    <a:pt x="1784" y="4236"/>
                  </a:cubicBezTo>
                  <a:cubicBezTo>
                    <a:pt x="1318" y="3459"/>
                    <a:pt x="373" y="1718"/>
                    <a:pt x="589" y="788"/>
                  </a:cubicBezTo>
                  <a:cubicBezTo>
                    <a:pt x="634" y="585"/>
                    <a:pt x="736" y="440"/>
                    <a:pt x="894" y="347"/>
                  </a:cubicBezTo>
                  <a:cubicBezTo>
                    <a:pt x="972" y="300"/>
                    <a:pt x="1033" y="286"/>
                    <a:pt x="1081" y="286"/>
                  </a:cubicBezTo>
                  <a:close/>
                  <a:moveTo>
                    <a:pt x="1083" y="0"/>
                  </a:moveTo>
                  <a:cubicBezTo>
                    <a:pt x="987" y="0"/>
                    <a:pt x="875" y="27"/>
                    <a:pt x="749" y="101"/>
                  </a:cubicBezTo>
                  <a:cubicBezTo>
                    <a:pt x="524" y="235"/>
                    <a:pt x="376" y="444"/>
                    <a:pt x="309" y="722"/>
                  </a:cubicBezTo>
                  <a:cubicBezTo>
                    <a:pt x="0" y="2054"/>
                    <a:pt x="1713" y="4673"/>
                    <a:pt x="1785" y="4786"/>
                  </a:cubicBezTo>
                  <a:lnTo>
                    <a:pt x="2026" y="5148"/>
                  </a:lnTo>
                  <a:lnTo>
                    <a:pt x="2049" y="4710"/>
                  </a:lnTo>
                  <a:cubicBezTo>
                    <a:pt x="2070" y="4294"/>
                    <a:pt x="2228" y="607"/>
                    <a:pt x="1341" y="71"/>
                  </a:cubicBezTo>
                  <a:cubicBezTo>
                    <a:pt x="1276" y="33"/>
                    <a:pt x="1189" y="0"/>
                    <a:pt x="1083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665;p42">
              <a:extLst>
                <a:ext uri="{FF2B5EF4-FFF2-40B4-BE49-F238E27FC236}">
                  <a16:creationId xmlns:a16="http://schemas.microsoft.com/office/drawing/2014/main" id="{A933ADA8-9007-4673-B431-D2C544154A0D}"/>
                </a:ext>
              </a:extLst>
            </p:cNvPr>
            <p:cNvSpPr/>
            <p:nvPr/>
          </p:nvSpPr>
          <p:spPr>
            <a:xfrm>
              <a:off x="5299296" y="3217636"/>
              <a:ext cx="86987" cy="229877"/>
            </a:xfrm>
            <a:custGeom>
              <a:avLst/>
              <a:gdLst/>
              <a:ahLst/>
              <a:cxnLst/>
              <a:rect l="l" t="t" r="r" b="b"/>
              <a:pathLst>
                <a:path w="2166" h="5724" extrusionOk="0">
                  <a:moveTo>
                    <a:pt x="1375" y="285"/>
                  </a:moveTo>
                  <a:cubicBezTo>
                    <a:pt x="1419" y="285"/>
                    <a:pt x="1435" y="302"/>
                    <a:pt x="1449" y="320"/>
                  </a:cubicBezTo>
                  <a:cubicBezTo>
                    <a:pt x="1712" y="710"/>
                    <a:pt x="997" y="2720"/>
                    <a:pt x="344" y="4263"/>
                  </a:cubicBezTo>
                  <a:cubicBezTo>
                    <a:pt x="461" y="2427"/>
                    <a:pt x="813" y="309"/>
                    <a:pt x="1366" y="285"/>
                  </a:cubicBezTo>
                  <a:close/>
                  <a:moveTo>
                    <a:pt x="1382" y="1"/>
                  </a:moveTo>
                  <a:cubicBezTo>
                    <a:pt x="1373" y="1"/>
                    <a:pt x="1364" y="1"/>
                    <a:pt x="1356" y="2"/>
                  </a:cubicBezTo>
                  <a:cubicBezTo>
                    <a:pt x="233" y="51"/>
                    <a:pt x="48" y="4189"/>
                    <a:pt x="22" y="5019"/>
                  </a:cubicBezTo>
                  <a:lnTo>
                    <a:pt x="1" y="5723"/>
                  </a:lnTo>
                  <a:lnTo>
                    <a:pt x="293" y="5082"/>
                  </a:lnTo>
                  <a:cubicBezTo>
                    <a:pt x="609" y="4386"/>
                    <a:pt x="2166" y="880"/>
                    <a:pt x="1683" y="162"/>
                  </a:cubicBezTo>
                  <a:cubicBezTo>
                    <a:pt x="1614" y="57"/>
                    <a:pt x="1502" y="1"/>
                    <a:pt x="1382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666;p42">
              <a:extLst>
                <a:ext uri="{FF2B5EF4-FFF2-40B4-BE49-F238E27FC236}">
                  <a16:creationId xmlns:a16="http://schemas.microsoft.com/office/drawing/2014/main" id="{4CDAD67E-54FA-4F94-9D5A-B638E8F38C98}"/>
                </a:ext>
              </a:extLst>
            </p:cNvPr>
            <p:cNvSpPr/>
            <p:nvPr/>
          </p:nvSpPr>
          <p:spPr>
            <a:xfrm>
              <a:off x="5308975" y="3221813"/>
              <a:ext cx="350638" cy="184978"/>
            </a:xfrm>
            <a:custGeom>
              <a:avLst/>
              <a:gdLst/>
              <a:ahLst/>
              <a:cxnLst/>
              <a:rect l="l" t="t" r="r" b="b"/>
              <a:pathLst>
                <a:path w="8731" h="4606" extrusionOk="0">
                  <a:moveTo>
                    <a:pt x="3064" y="1950"/>
                  </a:moveTo>
                  <a:cubicBezTo>
                    <a:pt x="3252" y="1950"/>
                    <a:pt x="3440" y="2103"/>
                    <a:pt x="3511" y="2272"/>
                  </a:cubicBezTo>
                  <a:cubicBezTo>
                    <a:pt x="3515" y="2284"/>
                    <a:pt x="3520" y="2295"/>
                    <a:pt x="3524" y="2307"/>
                  </a:cubicBezTo>
                  <a:cubicBezTo>
                    <a:pt x="3462" y="2295"/>
                    <a:pt x="3401" y="2282"/>
                    <a:pt x="3343" y="2265"/>
                  </a:cubicBezTo>
                  <a:cubicBezTo>
                    <a:pt x="3244" y="2238"/>
                    <a:pt x="3125" y="2196"/>
                    <a:pt x="3055" y="2115"/>
                  </a:cubicBezTo>
                  <a:cubicBezTo>
                    <a:pt x="3012" y="2070"/>
                    <a:pt x="2995" y="2003"/>
                    <a:pt x="3005" y="1956"/>
                  </a:cubicBezTo>
                  <a:cubicBezTo>
                    <a:pt x="3025" y="1952"/>
                    <a:pt x="3044" y="1950"/>
                    <a:pt x="3064" y="1950"/>
                  </a:cubicBezTo>
                  <a:close/>
                  <a:moveTo>
                    <a:pt x="7286" y="0"/>
                  </a:moveTo>
                  <a:cubicBezTo>
                    <a:pt x="7255" y="0"/>
                    <a:pt x="7224" y="1"/>
                    <a:pt x="7193" y="2"/>
                  </a:cubicBezTo>
                  <a:cubicBezTo>
                    <a:pt x="6525" y="19"/>
                    <a:pt x="5683" y="293"/>
                    <a:pt x="5509" y="1001"/>
                  </a:cubicBezTo>
                  <a:cubicBezTo>
                    <a:pt x="5485" y="1109"/>
                    <a:pt x="5476" y="1214"/>
                    <a:pt x="5471" y="1318"/>
                  </a:cubicBezTo>
                  <a:cubicBezTo>
                    <a:pt x="5462" y="1449"/>
                    <a:pt x="5453" y="1572"/>
                    <a:pt x="5406" y="1678"/>
                  </a:cubicBezTo>
                  <a:cubicBezTo>
                    <a:pt x="5353" y="1797"/>
                    <a:pt x="5248" y="1905"/>
                    <a:pt x="5072" y="2014"/>
                  </a:cubicBezTo>
                  <a:cubicBezTo>
                    <a:pt x="4722" y="2235"/>
                    <a:pt x="4299" y="2343"/>
                    <a:pt x="3895" y="2343"/>
                  </a:cubicBezTo>
                  <a:cubicBezTo>
                    <a:pt x="3873" y="2343"/>
                    <a:pt x="3851" y="2343"/>
                    <a:pt x="3830" y="2342"/>
                  </a:cubicBezTo>
                  <a:cubicBezTo>
                    <a:pt x="3815" y="2281"/>
                    <a:pt x="3798" y="2221"/>
                    <a:pt x="3775" y="2163"/>
                  </a:cubicBezTo>
                  <a:cubicBezTo>
                    <a:pt x="3660" y="1894"/>
                    <a:pt x="3368" y="1666"/>
                    <a:pt x="3059" y="1666"/>
                  </a:cubicBezTo>
                  <a:cubicBezTo>
                    <a:pt x="2995" y="1666"/>
                    <a:pt x="2929" y="1676"/>
                    <a:pt x="2865" y="1697"/>
                  </a:cubicBezTo>
                  <a:lnTo>
                    <a:pt x="2823" y="1711"/>
                  </a:lnTo>
                  <a:lnTo>
                    <a:pt x="2798" y="1746"/>
                  </a:lnTo>
                  <a:cubicBezTo>
                    <a:pt x="2680" y="1899"/>
                    <a:pt x="2698" y="2140"/>
                    <a:pt x="2842" y="2303"/>
                  </a:cubicBezTo>
                  <a:cubicBezTo>
                    <a:pt x="2960" y="2440"/>
                    <a:pt x="3130" y="2502"/>
                    <a:pt x="3265" y="2539"/>
                  </a:cubicBezTo>
                  <a:cubicBezTo>
                    <a:pt x="3364" y="2567"/>
                    <a:pt x="3464" y="2588"/>
                    <a:pt x="3566" y="2602"/>
                  </a:cubicBezTo>
                  <a:cubicBezTo>
                    <a:pt x="3559" y="2781"/>
                    <a:pt x="3501" y="2943"/>
                    <a:pt x="3457" y="3047"/>
                  </a:cubicBezTo>
                  <a:cubicBezTo>
                    <a:pt x="3213" y="3598"/>
                    <a:pt x="2677" y="4034"/>
                    <a:pt x="2018" y="4219"/>
                  </a:cubicBezTo>
                  <a:cubicBezTo>
                    <a:pt x="1766" y="4289"/>
                    <a:pt x="1495" y="4324"/>
                    <a:pt x="1209" y="4324"/>
                  </a:cubicBezTo>
                  <a:cubicBezTo>
                    <a:pt x="849" y="4324"/>
                    <a:pt x="468" y="4268"/>
                    <a:pt x="78" y="4157"/>
                  </a:cubicBezTo>
                  <a:lnTo>
                    <a:pt x="1" y="4430"/>
                  </a:lnTo>
                  <a:cubicBezTo>
                    <a:pt x="415" y="4547"/>
                    <a:pt x="823" y="4605"/>
                    <a:pt x="1210" y="4605"/>
                  </a:cubicBezTo>
                  <a:cubicBezTo>
                    <a:pt x="1519" y="4605"/>
                    <a:pt x="1818" y="4568"/>
                    <a:pt x="2092" y="4491"/>
                  </a:cubicBezTo>
                  <a:cubicBezTo>
                    <a:pt x="2831" y="4286"/>
                    <a:pt x="3438" y="3787"/>
                    <a:pt x="3714" y="3159"/>
                  </a:cubicBezTo>
                  <a:cubicBezTo>
                    <a:pt x="3794" y="2976"/>
                    <a:pt x="3838" y="2795"/>
                    <a:pt x="3847" y="2625"/>
                  </a:cubicBezTo>
                  <a:cubicBezTo>
                    <a:pt x="3866" y="2625"/>
                    <a:pt x="3884" y="2626"/>
                    <a:pt x="3903" y="2626"/>
                  </a:cubicBezTo>
                  <a:cubicBezTo>
                    <a:pt x="4361" y="2626"/>
                    <a:pt x="4829" y="2501"/>
                    <a:pt x="5221" y="2254"/>
                  </a:cubicBezTo>
                  <a:cubicBezTo>
                    <a:pt x="5448" y="2114"/>
                    <a:pt x="5588" y="1966"/>
                    <a:pt x="5666" y="1792"/>
                  </a:cubicBezTo>
                  <a:cubicBezTo>
                    <a:pt x="5731" y="1643"/>
                    <a:pt x="5743" y="1486"/>
                    <a:pt x="5754" y="1337"/>
                  </a:cubicBezTo>
                  <a:cubicBezTo>
                    <a:pt x="5761" y="1244"/>
                    <a:pt x="5766" y="1152"/>
                    <a:pt x="5787" y="1070"/>
                  </a:cubicBezTo>
                  <a:cubicBezTo>
                    <a:pt x="5921" y="518"/>
                    <a:pt x="6632" y="304"/>
                    <a:pt x="7202" y="288"/>
                  </a:cubicBezTo>
                  <a:cubicBezTo>
                    <a:pt x="7224" y="287"/>
                    <a:pt x="7249" y="287"/>
                    <a:pt x="7276" y="287"/>
                  </a:cubicBezTo>
                  <a:cubicBezTo>
                    <a:pt x="7608" y="287"/>
                    <a:pt x="8248" y="350"/>
                    <a:pt x="8476" y="806"/>
                  </a:cubicBezTo>
                  <a:lnTo>
                    <a:pt x="8730" y="678"/>
                  </a:lnTo>
                  <a:cubicBezTo>
                    <a:pt x="8513" y="247"/>
                    <a:pt x="7982" y="0"/>
                    <a:pt x="7286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667;p42">
              <a:extLst>
                <a:ext uri="{FF2B5EF4-FFF2-40B4-BE49-F238E27FC236}">
                  <a16:creationId xmlns:a16="http://schemas.microsoft.com/office/drawing/2014/main" id="{432D2BF0-B557-494F-869A-C190893FDE35}"/>
                </a:ext>
              </a:extLst>
            </p:cNvPr>
            <p:cNvSpPr/>
            <p:nvPr/>
          </p:nvSpPr>
          <p:spPr>
            <a:xfrm>
              <a:off x="4921465" y="3401369"/>
              <a:ext cx="545214" cy="655775"/>
            </a:xfrm>
            <a:custGeom>
              <a:avLst/>
              <a:gdLst/>
              <a:ahLst/>
              <a:cxnLst/>
              <a:rect l="l" t="t" r="r" b="b"/>
              <a:pathLst>
                <a:path w="13576" h="16329" extrusionOk="0">
                  <a:moveTo>
                    <a:pt x="11649" y="1"/>
                  </a:moveTo>
                  <a:lnTo>
                    <a:pt x="98" y="1735"/>
                  </a:lnTo>
                  <a:lnTo>
                    <a:pt x="1" y="16329"/>
                  </a:lnTo>
                  <a:cubicBezTo>
                    <a:pt x="275" y="16329"/>
                    <a:pt x="13575" y="15262"/>
                    <a:pt x="13575" y="15262"/>
                  </a:cubicBezTo>
                  <a:lnTo>
                    <a:pt x="11649" y="1"/>
                  </a:lnTo>
                  <a:close/>
                </a:path>
              </a:pathLst>
            </a:custGeom>
            <a:solidFill>
              <a:srgbClr val="82C6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668;p42">
              <a:extLst>
                <a:ext uri="{FF2B5EF4-FFF2-40B4-BE49-F238E27FC236}">
                  <a16:creationId xmlns:a16="http://schemas.microsoft.com/office/drawing/2014/main" id="{AD8723D6-556F-4DEC-B375-BB11E76CB715}"/>
                </a:ext>
              </a:extLst>
            </p:cNvPr>
            <p:cNvSpPr/>
            <p:nvPr/>
          </p:nvSpPr>
          <p:spPr>
            <a:xfrm>
              <a:off x="5280822" y="3416068"/>
              <a:ext cx="99396" cy="606499"/>
            </a:xfrm>
            <a:custGeom>
              <a:avLst/>
              <a:gdLst/>
              <a:ahLst/>
              <a:cxnLst/>
              <a:rect l="l" t="t" r="r" b="b"/>
              <a:pathLst>
                <a:path w="2475" h="15102" extrusionOk="0">
                  <a:moveTo>
                    <a:pt x="280" y="0"/>
                  </a:moveTo>
                  <a:lnTo>
                    <a:pt x="0" y="41"/>
                  </a:lnTo>
                  <a:lnTo>
                    <a:pt x="2195" y="15102"/>
                  </a:lnTo>
                  <a:lnTo>
                    <a:pt x="2475" y="15061"/>
                  </a:lnTo>
                  <a:lnTo>
                    <a:pt x="280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669;p42">
              <a:extLst>
                <a:ext uri="{FF2B5EF4-FFF2-40B4-BE49-F238E27FC236}">
                  <a16:creationId xmlns:a16="http://schemas.microsoft.com/office/drawing/2014/main" id="{A984AAF9-7B99-42AD-A054-7DD13F0A915B}"/>
                </a:ext>
              </a:extLst>
            </p:cNvPr>
            <p:cNvSpPr/>
            <p:nvPr/>
          </p:nvSpPr>
          <p:spPr>
            <a:xfrm>
              <a:off x="4919859" y="3465465"/>
              <a:ext cx="482243" cy="142930"/>
            </a:xfrm>
            <a:custGeom>
              <a:avLst/>
              <a:gdLst/>
              <a:ahLst/>
              <a:cxnLst/>
              <a:rect l="l" t="t" r="r" b="b"/>
              <a:pathLst>
                <a:path w="12008" h="3559" extrusionOk="0">
                  <a:moveTo>
                    <a:pt x="11934" y="0"/>
                  </a:moveTo>
                  <a:lnTo>
                    <a:pt x="0" y="3285"/>
                  </a:lnTo>
                  <a:lnTo>
                    <a:pt x="76" y="3559"/>
                  </a:lnTo>
                  <a:lnTo>
                    <a:pt x="12007" y="273"/>
                  </a:lnTo>
                  <a:lnTo>
                    <a:pt x="11934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670;p42">
              <a:extLst>
                <a:ext uri="{FF2B5EF4-FFF2-40B4-BE49-F238E27FC236}">
                  <a16:creationId xmlns:a16="http://schemas.microsoft.com/office/drawing/2014/main" id="{2443AFE4-136E-473B-BEB4-CAA44B6F8593}"/>
                </a:ext>
              </a:extLst>
            </p:cNvPr>
            <p:cNvSpPr/>
            <p:nvPr/>
          </p:nvSpPr>
          <p:spPr>
            <a:xfrm>
              <a:off x="5050140" y="3718732"/>
              <a:ext cx="787983" cy="846857"/>
            </a:xfrm>
            <a:custGeom>
              <a:avLst/>
              <a:gdLst/>
              <a:ahLst/>
              <a:cxnLst/>
              <a:rect l="l" t="t" r="r" b="b"/>
              <a:pathLst>
                <a:path w="19621" h="21087" extrusionOk="0">
                  <a:moveTo>
                    <a:pt x="15437" y="0"/>
                  </a:moveTo>
                  <a:lnTo>
                    <a:pt x="0" y="4690"/>
                  </a:lnTo>
                  <a:lnTo>
                    <a:pt x="4783" y="21087"/>
                  </a:lnTo>
                  <a:lnTo>
                    <a:pt x="19621" y="16948"/>
                  </a:lnTo>
                  <a:lnTo>
                    <a:pt x="15437" y="0"/>
                  </a:lnTo>
                  <a:close/>
                </a:path>
              </a:pathLst>
            </a:custGeom>
            <a:solidFill>
              <a:srgbClr val="BB5A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671;p42">
              <a:extLst>
                <a:ext uri="{FF2B5EF4-FFF2-40B4-BE49-F238E27FC236}">
                  <a16:creationId xmlns:a16="http://schemas.microsoft.com/office/drawing/2014/main" id="{93F4328C-BE13-40DB-86EF-DB14E36860C0}"/>
                </a:ext>
              </a:extLst>
            </p:cNvPr>
            <p:cNvSpPr/>
            <p:nvPr/>
          </p:nvSpPr>
          <p:spPr>
            <a:xfrm>
              <a:off x="5583793" y="3996623"/>
              <a:ext cx="88955" cy="69075"/>
            </a:xfrm>
            <a:custGeom>
              <a:avLst/>
              <a:gdLst/>
              <a:ahLst/>
              <a:cxnLst/>
              <a:rect l="l" t="t" r="r" b="b"/>
              <a:pathLst>
                <a:path w="2215" h="1720" extrusionOk="0">
                  <a:moveTo>
                    <a:pt x="1107" y="1"/>
                  </a:moveTo>
                  <a:cubicBezTo>
                    <a:pt x="2" y="1"/>
                    <a:pt x="0" y="1719"/>
                    <a:pt x="1107" y="1719"/>
                  </a:cubicBezTo>
                  <a:cubicBezTo>
                    <a:pt x="2212" y="1717"/>
                    <a:pt x="2214" y="1"/>
                    <a:pt x="110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672;p42">
              <a:extLst>
                <a:ext uri="{FF2B5EF4-FFF2-40B4-BE49-F238E27FC236}">
                  <a16:creationId xmlns:a16="http://schemas.microsoft.com/office/drawing/2014/main" id="{DBB8DB1F-C922-44BD-B10A-432A2E15DE2D}"/>
                </a:ext>
              </a:extLst>
            </p:cNvPr>
            <p:cNvSpPr/>
            <p:nvPr/>
          </p:nvSpPr>
          <p:spPr>
            <a:xfrm>
              <a:off x="5629576" y="3902625"/>
              <a:ext cx="14417" cy="11245"/>
            </a:xfrm>
            <a:custGeom>
              <a:avLst/>
              <a:gdLst/>
              <a:ahLst/>
              <a:cxnLst/>
              <a:rect l="l" t="t" r="r" b="b"/>
              <a:pathLst>
                <a:path w="359" h="280" extrusionOk="0">
                  <a:moveTo>
                    <a:pt x="180" y="1"/>
                  </a:moveTo>
                  <a:cubicBezTo>
                    <a:pt x="1" y="1"/>
                    <a:pt x="1" y="280"/>
                    <a:pt x="180" y="280"/>
                  </a:cubicBezTo>
                  <a:cubicBezTo>
                    <a:pt x="359" y="280"/>
                    <a:pt x="359" y="1"/>
                    <a:pt x="18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2673;p42">
              <a:extLst>
                <a:ext uri="{FF2B5EF4-FFF2-40B4-BE49-F238E27FC236}">
                  <a16:creationId xmlns:a16="http://schemas.microsoft.com/office/drawing/2014/main" id="{9605ADDC-995C-4591-8A01-1E2D4E2292FE}"/>
                </a:ext>
              </a:extLst>
            </p:cNvPr>
            <p:cNvSpPr/>
            <p:nvPr/>
          </p:nvSpPr>
          <p:spPr>
            <a:xfrm>
              <a:off x="5442267" y="3893790"/>
              <a:ext cx="37309" cy="28915"/>
            </a:xfrm>
            <a:custGeom>
              <a:avLst/>
              <a:gdLst/>
              <a:ahLst/>
              <a:cxnLst/>
              <a:rect l="l" t="t" r="r" b="b"/>
              <a:pathLst>
                <a:path w="929" h="720" extrusionOk="0">
                  <a:moveTo>
                    <a:pt x="465" y="1"/>
                  </a:moveTo>
                  <a:cubicBezTo>
                    <a:pt x="1" y="1"/>
                    <a:pt x="1" y="720"/>
                    <a:pt x="465" y="720"/>
                  </a:cubicBezTo>
                  <a:cubicBezTo>
                    <a:pt x="929" y="720"/>
                    <a:pt x="929" y="1"/>
                    <a:pt x="4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2674;p42">
              <a:extLst>
                <a:ext uri="{FF2B5EF4-FFF2-40B4-BE49-F238E27FC236}">
                  <a16:creationId xmlns:a16="http://schemas.microsoft.com/office/drawing/2014/main" id="{61617442-EF85-498B-8FBD-E38B810DF16B}"/>
                </a:ext>
              </a:extLst>
            </p:cNvPr>
            <p:cNvSpPr/>
            <p:nvPr/>
          </p:nvSpPr>
          <p:spPr>
            <a:xfrm>
              <a:off x="5487809" y="3822546"/>
              <a:ext cx="35261" cy="27349"/>
            </a:xfrm>
            <a:custGeom>
              <a:avLst/>
              <a:gdLst/>
              <a:ahLst/>
              <a:cxnLst/>
              <a:rect l="l" t="t" r="r" b="b"/>
              <a:pathLst>
                <a:path w="878" h="681" extrusionOk="0">
                  <a:moveTo>
                    <a:pt x="438" y="0"/>
                  </a:moveTo>
                  <a:cubicBezTo>
                    <a:pt x="0" y="0"/>
                    <a:pt x="0" y="680"/>
                    <a:pt x="438" y="680"/>
                  </a:cubicBezTo>
                  <a:cubicBezTo>
                    <a:pt x="874" y="680"/>
                    <a:pt x="877" y="0"/>
                    <a:pt x="4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2675;p42">
              <a:extLst>
                <a:ext uri="{FF2B5EF4-FFF2-40B4-BE49-F238E27FC236}">
                  <a16:creationId xmlns:a16="http://schemas.microsoft.com/office/drawing/2014/main" id="{5958F07F-7368-4776-BA63-93AEE0422A91}"/>
                </a:ext>
              </a:extLst>
            </p:cNvPr>
            <p:cNvSpPr/>
            <p:nvPr/>
          </p:nvSpPr>
          <p:spPr>
            <a:xfrm>
              <a:off x="5585841" y="4014672"/>
              <a:ext cx="80601" cy="62570"/>
            </a:xfrm>
            <a:custGeom>
              <a:avLst/>
              <a:gdLst/>
              <a:ahLst/>
              <a:cxnLst/>
              <a:rect l="l" t="t" r="r" b="b"/>
              <a:pathLst>
                <a:path w="2007" h="1558" extrusionOk="0">
                  <a:moveTo>
                    <a:pt x="1003" y="1"/>
                  </a:moveTo>
                  <a:cubicBezTo>
                    <a:pt x="2" y="1"/>
                    <a:pt x="0" y="1558"/>
                    <a:pt x="1003" y="1558"/>
                  </a:cubicBezTo>
                  <a:cubicBezTo>
                    <a:pt x="2007" y="1558"/>
                    <a:pt x="2007" y="1"/>
                    <a:pt x="100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2676;p42">
              <a:extLst>
                <a:ext uri="{FF2B5EF4-FFF2-40B4-BE49-F238E27FC236}">
                  <a16:creationId xmlns:a16="http://schemas.microsoft.com/office/drawing/2014/main" id="{521AEE3E-A6A5-4482-9AB4-B1FD4B572CCD}"/>
                </a:ext>
              </a:extLst>
            </p:cNvPr>
            <p:cNvSpPr/>
            <p:nvPr/>
          </p:nvSpPr>
          <p:spPr>
            <a:xfrm>
              <a:off x="5220782" y="4184349"/>
              <a:ext cx="31084" cy="24096"/>
            </a:xfrm>
            <a:custGeom>
              <a:avLst/>
              <a:gdLst/>
              <a:ahLst/>
              <a:cxnLst/>
              <a:rect l="l" t="t" r="r" b="b"/>
              <a:pathLst>
                <a:path w="774" h="600" extrusionOk="0">
                  <a:moveTo>
                    <a:pt x="387" y="0"/>
                  </a:moveTo>
                  <a:cubicBezTo>
                    <a:pt x="0" y="0"/>
                    <a:pt x="0" y="599"/>
                    <a:pt x="387" y="599"/>
                  </a:cubicBezTo>
                  <a:cubicBezTo>
                    <a:pt x="773" y="599"/>
                    <a:pt x="773" y="0"/>
                    <a:pt x="38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2677;p42">
              <a:extLst>
                <a:ext uri="{FF2B5EF4-FFF2-40B4-BE49-F238E27FC236}">
                  <a16:creationId xmlns:a16="http://schemas.microsoft.com/office/drawing/2014/main" id="{59AA0FDB-4D1D-470C-84F5-9954AA31466B}"/>
                </a:ext>
              </a:extLst>
            </p:cNvPr>
            <p:cNvSpPr/>
            <p:nvPr/>
          </p:nvSpPr>
          <p:spPr>
            <a:xfrm>
              <a:off x="5199015" y="4037684"/>
              <a:ext cx="70401" cy="54618"/>
            </a:xfrm>
            <a:custGeom>
              <a:avLst/>
              <a:gdLst/>
              <a:ahLst/>
              <a:cxnLst/>
              <a:rect l="l" t="t" r="r" b="b"/>
              <a:pathLst>
                <a:path w="1753" h="1360" extrusionOk="0">
                  <a:moveTo>
                    <a:pt x="876" y="1"/>
                  </a:moveTo>
                  <a:cubicBezTo>
                    <a:pt x="3" y="1"/>
                    <a:pt x="1" y="1359"/>
                    <a:pt x="876" y="1359"/>
                  </a:cubicBezTo>
                  <a:cubicBezTo>
                    <a:pt x="877" y="1359"/>
                    <a:pt x="877" y="1359"/>
                    <a:pt x="878" y="1359"/>
                  </a:cubicBezTo>
                  <a:cubicBezTo>
                    <a:pt x="1751" y="1359"/>
                    <a:pt x="1752" y="1"/>
                    <a:pt x="8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2678;p42">
              <a:extLst>
                <a:ext uri="{FF2B5EF4-FFF2-40B4-BE49-F238E27FC236}">
                  <a16:creationId xmlns:a16="http://schemas.microsoft.com/office/drawing/2014/main" id="{8940BB57-8D27-4D13-A221-5493C6515A47}"/>
                </a:ext>
              </a:extLst>
            </p:cNvPr>
            <p:cNvSpPr/>
            <p:nvPr/>
          </p:nvSpPr>
          <p:spPr>
            <a:xfrm>
              <a:off x="5248493" y="3928649"/>
              <a:ext cx="23775" cy="22690"/>
            </a:xfrm>
            <a:custGeom>
              <a:avLst/>
              <a:gdLst/>
              <a:ahLst/>
              <a:cxnLst/>
              <a:rect l="l" t="t" r="r" b="b"/>
              <a:pathLst>
                <a:path w="592" h="565" extrusionOk="0">
                  <a:moveTo>
                    <a:pt x="293" y="1"/>
                  </a:moveTo>
                  <a:cubicBezTo>
                    <a:pt x="148" y="1"/>
                    <a:pt x="1" y="124"/>
                    <a:pt x="1" y="282"/>
                  </a:cubicBezTo>
                  <a:cubicBezTo>
                    <a:pt x="1" y="441"/>
                    <a:pt x="150" y="564"/>
                    <a:pt x="296" y="564"/>
                  </a:cubicBezTo>
                  <a:cubicBezTo>
                    <a:pt x="362" y="564"/>
                    <a:pt x="427" y="539"/>
                    <a:pt x="477" y="481"/>
                  </a:cubicBezTo>
                  <a:cubicBezTo>
                    <a:pt x="486" y="472"/>
                    <a:pt x="493" y="460"/>
                    <a:pt x="502" y="451"/>
                  </a:cubicBezTo>
                  <a:cubicBezTo>
                    <a:pt x="589" y="351"/>
                    <a:pt x="591" y="219"/>
                    <a:pt x="502" y="113"/>
                  </a:cubicBezTo>
                  <a:cubicBezTo>
                    <a:pt x="493" y="105"/>
                    <a:pt x="486" y="92"/>
                    <a:pt x="477" y="85"/>
                  </a:cubicBezTo>
                  <a:cubicBezTo>
                    <a:pt x="425" y="26"/>
                    <a:pt x="359" y="1"/>
                    <a:pt x="29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2679;p42">
              <a:extLst>
                <a:ext uri="{FF2B5EF4-FFF2-40B4-BE49-F238E27FC236}">
                  <a16:creationId xmlns:a16="http://schemas.microsoft.com/office/drawing/2014/main" id="{B7FD5F90-3A21-414B-9510-52921E217F47}"/>
                </a:ext>
              </a:extLst>
            </p:cNvPr>
            <p:cNvSpPr/>
            <p:nvPr/>
          </p:nvSpPr>
          <p:spPr>
            <a:xfrm>
              <a:off x="5174316" y="3914192"/>
              <a:ext cx="39357" cy="30482"/>
            </a:xfrm>
            <a:custGeom>
              <a:avLst/>
              <a:gdLst/>
              <a:ahLst/>
              <a:cxnLst/>
              <a:rect l="l" t="t" r="r" b="b"/>
              <a:pathLst>
                <a:path w="980" h="759" extrusionOk="0">
                  <a:moveTo>
                    <a:pt x="489" y="1"/>
                  </a:moveTo>
                  <a:cubicBezTo>
                    <a:pt x="3" y="1"/>
                    <a:pt x="1" y="758"/>
                    <a:pt x="489" y="758"/>
                  </a:cubicBezTo>
                  <a:cubicBezTo>
                    <a:pt x="978" y="758"/>
                    <a:pt x="980" y="1"/>
                    <a:pt x="48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2680;p42">
              <a:extLst>
                <a:ext uri="{FF2B5EF4-FFF2-40B4-BE49-F238E27FC236}">
                  <a16:creationId xmlns:a16="http://schemas.microsoft.com/office/drawing/2014/main" id="{C9DD564C-8B69-466A-B25A-9EBD355B3143}"/>
                </a:ext>
              </a:extLst>
            </p:cNvPr>
            <p:cNvSpPr/>
            <p:nvPr/>
          </p:nvSpPr>
          <p:spPr>
            <a:xfrm>
              <a:off x="5306083" y="3869614"/>
              <a:ext cx="72369" cy="56144"/>
            </a:xfrm>
            <a:custGeom>
              <a:avLst/>
              <a:gdLst/>
              <a:ahLst/>
              <a:cxnLst/>
              <a:rect l="l" t="t" r="r" b="b"/>
              <a:pathLst>
                <a:path w="1802" h="1398" extrusionOk="0">
                  <a:moveTo>
                    <a:pt x="902" y="0"/>
                  </a:moveTo>
                  <a:cubicBezTo>
                    <a:pt x="2" y="0"/>
                    <a:pt x="1" y="1397"/>
                    <a:pt x="902" y="1397"/>
                  </a:cubicBezTo>
                  <a:cubicBezTo>
                    <a:pt x="1802" y="1397"/>
                    <a:pt x="1802" y="0"/>
                    <a:pt x="90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2681;p42">
              <a:extLst>
                <a:ext uri="{FF2B5EF4-FFF2-40B4-BE49-F238E27FC236}">
                  <a16:creationId xmlns:a16="http://schemas.microsoft.com/office/drawing/2014/main" id="{C3C0BBD4-7DA5-4AEB-A478-AD247C8694CE}"/>
                </a:ext>
              </a:extLst>
            </p:cNvPr>
            <p:cNvSpPr/>
            <p:nvPr/>
          </p:nvSpPr>
          <p:spPr>
            <a:xfrm>
              <a:off x="5311464" y="4256959"/>
              <a:ext cx="78634" cy="61003"/>
            </a:xfrm>
            <a:custGeom>
              <a:avLst/>
              <a:gdLst/>
              <a:ahLst/>
              <a:cxnLst/>
              <a:rect l="l" t="t" r="r" b="b"/>
              <a:pathLst>
                <a:path w="1958" h="1519" extrusionOk="0">
                  <a:moveTo>
                    <a:pt x="979" y="0"/>
                  </a:moveTo>
                  <a:cubicBezTo>
                    <a:pt x="0" y="0"/>
                    <a:pt x="0" y="1519"/>
                    <a:pt x="979" y="1519"/>
                  </a:cubicBezTo>
                  <a:cubicBezTo>
                    <a:pt x="1956" y="1519"/>
                    <a:pt x="1958" y="0"/>
                    <a:pt x="97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2682;p42">
              <a:extLst>
                <a:ext uri="{FF2B5EF4-FFF2-40B4-BE49-F238E27FC236}">
                  <a16:creationId xmlns:a16="http://schemas.microsoft.com/office/drawing/2014/main" id="{F22E9E9E-BA9E-4491-B573-FC57F8E438C1}"/>
                </a:ext>
              </a:extLst>
            </p:cNvPr>
            <p:cNvSpPr/>
            <p:nvPr/>
          </p:nvSpPr>
          <p:spPr>
            <a:xfrm>
              <a:off x="5690982" y="4233104"/>
              <a:ext cx="14498" cy="11205"/>
            </a:xfrm>
            <a:custGeom>
              <a:avLst/>
              <a:gdLst/>
              <a:ahLst/>
              <a:cxnLst/>
              <a:rect l="l" t="t" r="r" b="b"/>
              <a:pathLst>
                <a:path w="361" h="279" extrusionOk="0">
                  <a:moveTo>
                    <a:pt x="179" y="0"/>
                  </a:moveTo>
                  <a:cubicBezTo>
                    <a:pt x="0" y="0"/>
                    <a:pt x="0" y="278"/>
                    <a:pt x="179" y="278"/>
                  </a:cubicBezTo>
                  <a:cubicBezTo>
                    <a:pt x="181" y="278"/>
                    <a:pt x="182" y="278"/>
                    <a:pt x="183" y="278"/>
                  </a:cubicBezTo>
                  <a:cubicBezTo>
                    <a:pt x="360" y="278"/>
                    <a:pt x="359" y="0"/>
                    <a:pt x="17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2683;p42">
              <a:extLst>
                <a:ext uri="{FF2B5EF4-FFF2-40B4-BE49-F238E27FC236}">
                  <a16:creationId xmlns:a16="http://schemas.microsoft.com/office/drawing/2014/main" id="{F98723FA-EE3C-489D-A05A-0BE10C798EDB}"/>
                </a:ext>
              </a:extLst>
            </p:cNvPr>
            <p:cNvSpPr/>
            <p:nvPr/>
          </p:nvSpPr>
          <p:spPr>
            <a:xfrm>
              <a:off x="5459135" y="3513996"/>
              <a:ext cx="118754" cy="266463"/>
            </a:xfrm>
            <a:custGeom>
              <a:avLst/>
              <a:gdLst/>
              <a:ahLst/>
              <a:cxnLst/>
              <a:rect l="l" t="t" r="r" b="b"/>
              <a:pathLst>
                <a:path w="2957" h="6635" extrusionOk="0">
                  <a:moveTo>
                    <a:pt x="1547" y="282"/>
                  </a:moveTo>
                  <a:cubicBezTo>
                    <a:pt x="1635" y="282"/>
                    <a:pt x="1712" y="312"/>
                    <a:pt x="1777" y="372"/>
                  </a:cubicBezTo>
                  <a:cubicBezTo>
                    <a:pt x="2438" y="971"/>
                    <a:pt x="2069" y="4019"/>
                    <a:pt x="1793" y="5631"/>
                  </a:cubicBezTo>
                  <a:cubicBezTo>
                    <a:pt x="1380" y="4536"/>
                    <a:pt x="444" y="1793"/>
                    <a:pt x="962" y="697"/>
                  </a:cubicBezTo>
                  <a:cubicBezTo>
                    <a:pt x="1059" y="493"/>
                    <a:pt x="1199" y="365"/>
                    <a:pt x="1391" y="308"/>
                  </a:cubicBezTo>
                  <a:cubicBezTo>
                    <a:pt x="1449" y="291"/>
                    <a:pt x="1498" y="282"/>
                    <a:pt x="1547" y="282"/>
                  </a:cubicBezTo>
                  <a:close/>
                  <a:moveTo>
                    <a:pt x="1546" y="0"/>
                  </a:moveTo>
                  <a:cubicBezTo>
                    <a:pt x="1475" y="0"/>
                    <a:pt x="1396" y="11"/>
                    <a:pt x="1310" y="38"/>
                  </a:cubicBezTo>
                  <a:cubicBezTo>
                    <a:pt x="1039" y="119"/>
                    <a:pt x="836" y="301"/>
                    <a:pt x="706" y="579"/>
                  </a:cubicBezTo>
                  <a:cubicBezTo>
                    <a:pt x="1" y="2067"/>
                    <a:pt x="1642" y="6035"/>
                    <a:pt x="1712" y="6204"/>
                  </a:cubicBezTo>
                  <a:lnTo>
                    <a:pt x="1892" y="6634"/>
                  </a:lnTo>
                  <a:lnTo>
                    <a:pt x="1981" y="6176"/>
                  </a:lnTo>
                  <a:cubicBezTo>
                    <a:pt x="2085" y="5654"/>
                    <a:pt x="2956" y="1059"/>
                    <a:pt x="1969" y="162"/>
                  </a:cubicBezTo>
                  <a:cubicBezTo>
                    <a:pt x="1879" y="83"/>
                    <a:pt x="1740" y="0"/>
                    <a:pt x="1546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2684;p42">
              <a:extLst>
                <a:ext uri="{FF2B5EF4-FFF2-40B4-BE49-F238E27FC236}">
                  <a16:creationId xmlns:a16="http://schemas.microsoft.com/office/drawing/2014/main" id="{E2737D26-4216-49AA-8A9C-A9A4DE4A0694}"/>
                </a:ext>
              </a:extLst>
            </p:cNvPr>
            <p:cNvSpPr/>
            <p:nvPr/>
          </p:nvSpPr>
          <p:spPr>
            <a:xfrm>
              <a:off x="5534998" y="3547369"/>
              <a:ext cx="150079" cy="238993"/>
            </a:xfrm>
            <a:custGeom>
              <a:avLst/>
              <a:gdLst/>
              <a:ahLst/>
              <a:cxnLst/>
              <a:rect l="l" t="t" r="r" b="b"/>
              <a:pathLst>
                <a:path w="3737" h="5951" extrusionOk="0">
                  <a:moveTo>
                    <a:pt x="2837" y="286"/>
                  </a:moveTo>
                  <a:cubicBezTo>
                    <a:pt x="2881" y="286"/>
                    <a:pt x="2927" y="294"/>
                    <a:pt x="2974" y="310"/>
                  </a:cubicBezTo>
                  <a:cubicBezTo>
                    <a:pt x="3078" y="349"/>
                    <a:pt x="3137" y="416"/>
                    <a:pt x="3164" y="518"/>
                  </a:cubicBezTo>
                  <a:cubicBezTo>
                    <a:pt x="3364" y="1324"/>
                    <a:pt x="1600" y="3642"/>
                    <a:pt x="549" y="4891"/>
                  </a:cubicBezTo>
                  <a:cubicBezTo>
                    <a:pt x="941" y="3399"/>
                    <a:pt x="1777" y="795"/>
                    <a:pt x="2614" y="347"/>
                  </a:cubicBezTo>
                  <a:cubicBezTo>
                    <a:pt x="2691" y="305"/>
                    <a:pt x="2763" y="286"/>
                    <a:pt x="2837" y="286"/>
                  </a:cubicBezTo>
                  <a:close/>
                  <a:moveTo>
                    <a:pt x="2829" y="0"/>
                  </a:moveTo>
                  <a:cubicBezTo>
                    <a:pt x="2712" y="0"/>
                    <a:pt x="2594" y="32"/>
                    <a:pt x="2477" y="96"/>
                  </a:cubicBezTo>
                  <a:cubicBezTo>
                    <a:pt x="1206" y="778"/>
                    <a:pt x="170" y="5216"/>
                    <a:pt x="126" y="5406"/>
                  </a:cubicBezTo>
                  <a:lnTo>
                    <a:pt x="1" y="5951"/>
                  </a:lnTo>
                  <a:lnTo>
                    <a:pt x="370" y="5533"/>
                  </a:lnTo>
                  <a:cubicBezTo>
                    <a:pt x="714" y="5142"/>
                    <a:pt x="3737" y="1677"/>
                    <a:pt x="3434" y="453"/>
                  </a:cubicBezTo>
                  <a:cubicBezTo>
                    <a:pt x="3385" y="257"/>
                    <a:pt x="3260" y="119"/>
                    <a:pt x="3069" y="47"/>
                  </a:cubicBezTo>
                  <a:cubicBezTo>
                    <a:pt x="2990" y="16"/>
                    <a:pt x="2910" y="0"/>
                    <a:pt x="2829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2685;p42">
              <a:extLst>
                <a:ext uri="{FF2B5EF4-FFF2-40B4-BE49-F238E27FC236}">
                  <a16:creationId xmlns:a16="http://schemas.microsoft.com/office/drawing/2014/main" id="{2902EFBD-3B81-4E9D-B24A-F12916DAEEAE}"/>
                </a:ext>
              </a:extLst>
            </p:cNvPr>
            <p:cNvSpPr/>
            <p:nvPr/>
          </p:nvSpPr>
          <p:spPr>
            <a:xfrm>
              <a:off x="5527408" y="3759655"/>
              <a:ext cx="146745" cy="688024"/>
            </a:xfrm>
            <a:custGeom>
              <a:avLst/>
              <a:gdLst/>
              <a:ahLst/>
              <a:cxnLst/>
              <a:rect l="l" t="t" r="r" b="b"/>
              <a:pathLst>
                <a:path w="3654" h="17132" extrusionOk="0">
                  <a:moveTo>
                    <a:pt x="278" y="1"/>
                  </a:moveTo>
                  <a:lnTo>
                    <a:pt x="0" y="55"/>
                  </a:lnTo>
                  <a:lnTo>
                    <a:pt x="3376" y="17131"/>
                  </a:lnTo>
                  <a:lnTo>
                    <a:pt x="3653" y="17077"/>
                  </a:lnTo>
                  <a:lnTo>
                    <a:pt x="278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2686;p42">
              <a:extLst>
                <a:ext uri="{FF2B5EF4-FFF2-40B4-BE49-F238E27FC236}">
                  <a16:creationId xmlns:a16="http://schemas.microsoft.com/office/drawing/2014/main" id="{40058667-99F9-4EDA-8C6F-394E55A2FEA8}"/>
                </a:ext>
              </a:extLst>
            </p:cNvPr>
            <p:cNvSpPr/>
            <p:nvPr/>
          </p:nvSpPr>
          <p:spPr>
            <a:xfrm>
              <a:off x="5530139" y="3738129"/>
              <a:ext cx="332205" cy="82690"/>
            </a:xfrm>
            <a:custGeom>
              <a:avLst/>
              <a:gdLst/>
              <a:ahLst/>
              <a:cxnLst/>
              <a:rect l="l" t="t" r="r" b="b"/>
              <a:pathLst>
                <a:path w="8272" h="2059" extrusionOk="0">
                  <a:moveTo>
                    <a:pt x="4715" y="319"/>
                  </a:moveTo>
                  <a:cubicBezTo>
                    <a:pt x="4785" y="326"/>
                    <a:pt x="4852" y="410"/>
                    <a:pt x="4859" y="498"/>
                  </a:cubicBezTo>
                  <a:cubicBezTo>
                    <a:pt x="4868" y="624"/>
                    <a:pt x="4785" y="746"/>
                    <a:pt x="4734" y="807"/>
                  </a:cubicBezTo>
                  <a:cubicBezTo>
                    <a:pt x="4694" y="853"/>
                    <a:pt x="4650" y="897"/>
                    <a:pt x="4603" y="937"/>
                  </a:cubicBezTo>
                  <a:cubicBezTo>
                    <a:pt x="4517" y="802"/>
                    <a:pt x="4471" y="633"/>
                    <a:pt x="4525" y="482"/>
                  </a:cubicBezTo>
                  <a:cubicBezTo>
                    <a:pt x="4554" y="401"/>
                    <a:pt x="4629" y="319"/>
                    <a:pt x="4706" y="319"/>
                  </a:cubicBezTo>
                  <a:close/>
                  <a:moveTo>
                    <a:pt x="204" y="1"/>
                  </a:moveTo>
                  <a:lnTo>
                    <a:pt x="1" y="199"/>
                  </a:lnTo>
                  <a:cubicBezTo>
                    <a:pt x="837" y="1061"/>
                    <a:pt x="2054" y="1563"/>
                    <a:pt x="3256" y="1563"/>
                  </a:cubicBezTo>
                  <a:cubicBezTo>
                    <a:pt x="3409" y="1563"/>
                    <a:pt x="3563" y="1555"/>
                    <a:pt x="3715" y="1538"/>
                  </a:cubicBezTo>
                  <a:cubicBezTo>
                    <a:pt x="4049" y="1501"/>
                    <a:pt x="4325" y="1426"/>
                    <a:pt x="4550" y="1308"/>
                  </a:cubicBezTo>
                  <a:cubicBezTo>
                    <a:pt x="4736" y="1477"/>
                    <a:pt x="4966" y="1584"/>
                    <a:pt x="5191" y="1680"/>
                  </a:cubicBezTo>
                  <a:cubicBezTo>
                    <a:pt x="5608" y="1861"/>
                    <a:pt x="6058" y="2032"/>
                    <a:pt x="6527" y="2056"/>
                  </a:cubicBezTo>
                  <a:cubicBezTo>
                    <a:pt x="6565" y="2058"/>
                    <a:pt x="6604" y="2058"/>
                    <a:pt x="6643" y="2058"/>
                  </a:cubicBezTo>
                  <a:cubicBezTo>
                    <a:pt x="7240" y="2058"/>
                    <a:pt x="7839" y="1816"/>
                    <a:pt x="8272" y="1396"/>
                  </a:cubicBezTo>
                  <a:lnTo>
                    <a:pt x="8073" y="1194"/>
                  </a:lnTo>
                  <a:cubicBezTo>
                    <a:pt x="7696" y="1562"/>
                    <a:pt x="7166" y="1774"/>
                    <a:pt x="6640" y="1774"/>
                  </a:cubicBezTo>
                  <a:cubicBezTo>
                    <a:pt x="6609" y="1774"/>
                    <a:pt x="6579" y="1773"/>
                    <a:pt x="6548" y="1772"/>
                  </a:cubicBezTo>
                  <a:cubicBezTo>
                    <a:pt x="6149" y="1751"/>
                    <a:pt x="5764" y="1615"/>
                    <a:pt x="5309" y="1420"/>
                  </a:cubicBezTo>
                  <a:cubicBezTo>
                    <a:pt x="5123" y="1341"/>
                    <a:pt x="4945" y="1257"/>
                    <a:pt x="4800" y="1143"/>
                  </a:cubicBezTo>
                  <a:cubicBezTo>
                    <a:pt x="4857" y="1097"/>
                    <a:pt x="4910" y="1044"/>
                    <a:pt x="4956" y="986"/>
                  </a:cubicBezTo>
                  <a:cubicBezTo>
                    <a:pt x="5051" y="872"/>
                    <a:pt x="5160" y="691"/>
                    <a:pt x="5144" y="475"/>
                  </a:cubicBezTo>
                  <a:cubicBezTo>
                    <a:pt x="5126" y="245"/>
                    <a:pt x="4949" y="52"/>
                    <a:pt x="4738" y="36"/>
                  </a:cubicBezTo>
                  <a:cubicBezTo>
                    <a:pt x="4731" y="35"/>
                    <a:pt x="4724" y="35"/>
                    <a:pt x="4718" y="35"/>
                  </a:cubicBezTo>
                  <a:cubicBezTo>
                    <a:pt x="4489" y="35"/>
                    <a:pt x="4323" y="208"/>
                    <a:pt x="4260" y="384"/>
                  </a:cubicBezTo>
                  <a:cubicBezTo>
                    <a:pt x="4181" y="603"/>
                    <a:pt x="4220" y="862"/>
                    <a:pt x="4360" y="1083"/>
                  </a:cubicBezTo>
                  <a:cubicBezTo>
                    <a:pt x="4177" y="1169"/>
                    <a:pt x="3953" y="1227"/>
                    <a:pt x="3685" y="1255"/>
                  </a:cubicBezTo>
                  <a:cubicBezTo>
                    <a:pt x="3544" y="1270"/>
                    <a:pt x="3402" y="1278"/>
                    <a:pt x="3260" y="1278"/>
                  </a:cubicBezTo>
                  <a:cubicBezTo>
                    <a:pt x="2131" y="1278"/>
                    <a:pt x="991" y="809"/>
                    <a:pt x="204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2687;p42">
              <a:extLst>
                <a:ext uri="{FF2B5EF4-FFF2-40B4-BE49-F238E27FC236}">
                  <a16:creationId xmlns:a16="http://schemas.microsoft.com/office/drawing/2014/main" id="{2DF1867C-FD7A-408C-98C7-75511227CDC1}"/>
                </a:ext>
              </a:extLst>
            </p:cNvPr>
            <p:cNvSpPr/>
            <p:nvPr/>
          </p:nvSpPr>
          <p:spPr>
            <a:xfrm>
              <a:off x="3503713" y="3676591"/>
              <a:ext cx="90802" cy="234094"/>
            </a:xfrm>
            <a:custGeom>
              <a:avLst/>
              <a:gdLst/>
              <a:ahLst/>
              <a:cxnLst/>
              <a:rect l="l" t="t" r="r" b="b"/>
              <a:pathLst>
                <a:path w="2261" h="5829" extrusionOk="0">
                  <a:moveTo>
                    <a:pt x="1195" y="169"/>
                  </a:moveTo>
                  <a:cubicBezTo>
                    <a:pt x="1301" y="169"/>
                    <a:pt x="1381" y="211"/>
                    <a:pt x="1443" y="297"/>
                  </a:cubicBezTo>
                  <a:cubicBezTo>
                    <a:pt x="1963" y="1007"/>
                    <a:pt x="1160" y="4029"/>
                    <a:pt x="860" y="5078"/>
                  </a:cubicBezTo>
                  <a:cubicBezTo>
                    <a:pt x="698" y="4022"/>
                    <a:pt x="310" y="1026"/>
                    <a:pt x="916" y="308"/>
                  </a:cubicBezTo>
                  <a:cubicBezTo>
                    <a:pt x="995" y="216"/>
                    <a:pt x="1086" y="169"/>
                    <a:pt x="1195" y="169"/>
                  </a:cubicBezTo>
                  <a:close/>
                  <a:moveTo>
                    <a:pt x="1195" y="0"/>
                  </a:moveTo>
                  <a:cubicBezTo>
                    <a:pt x="1034" y="0"/>
                    <a:pt x="898" y="69"/>
                    <a:pt x="786" y="200"/>
                  </a:cubicBezTo>
                  <a:cubicBezTo>
                    <a:pt x="0" y="1134"/>
                    <a:pt x="721" y="5303"/>
                    <a:pt x="751" y="5481"/>
                  </a:cubicBezTo>
                  <a:lnTo>
                    <a:pt x="812" y="5829"/>
                  </a:lnTo>
                  <a:lnTo>
                    <a:pt x="916" y="5495"/>
                  </a:lnTo>
                  <a:cubicBezTo>
                    <a:pt x="970" y="5316"/>
                    <a:pt x="2260" y="1125"/>
                    <a:pt x="1582" y="200"/>
                  </a:cubicBezTo>
                  <a:cubicBezTo>
                    <a:pt x="1485" y="69"/>
                    <a:pt x="1355" y="0"/>
                    <a:pt x="119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2688;p42">
              <a:extLst>
                <a:ext uri="{FF2B5EF4-FFF2-40B4-BE49-F238E27FC236}">
                  <a16:creationId xmlns:a16="http://schemas.microsoft.com/office/drawing/2014/main" id="{444EA63D-9410-4BEA-90BE-6C76A2FAFF68}"/>
                </a:ext>
              </a:extLst>
            </p:cNvPr>
            <p:cNvSpPr/>
            <p:nvPr/>
          </p:nvSpPr>
          <p:spPr>
            <a:xfrm>
              <a:off x="3450018" y="3767474"/>
              <a:ext cx="82288" cy="149918"/>
            </a:xfrm>
            <a:custGeom>
              <a:avLst/>
              <a:gdLst/>
              <a:ahLst/>
              <a:cxnLst/>
              <a:rect l="l" t="t" r="r" b="b"/>
              <a:pathLst>
                <a:path w="2049" h="3733" extrusionOk="0">
                  <a:moveTo>
                    <a:pt x="568" y="167"/>
                  </a:moveTo>
                  <a:cubicBezTo>
                    <a:pt x="1128" y="167"/>
                    <a:pt x="1618" y="2040"/>
                    <a:pt x="1824" y="3360"/>
                  </a:cubicBezTo>
                  <a:cubicBezTo>
                    <a:pt x="1097" y="2719"/>
                    <a:pt x="207" y="918"/>
                    <a:pt x="369" y="327"/>
                  </a:cubicBezTo>
                  <a:cubicBezTo>
                    <a:pt x="397" y="222"/>
                    <a:pt x="453" y="171"/>
                    <a:pt x="557" y="167"/>
                  </a:cubicBezTo>
                  <a:close/>
                  <a:moveTo>
                    <a:pt x="548" y="0"/>
                  </a:moveTo>
                  <a:cubicBezTo>
                    <a:pt x="373" y="7"/>
                    <a:pt x="250" y="109"/>
                    <a:pt x="202" y="285"/>
                  </a:cubicBezTo>
                  <a:cubicBezTo>
                    <a:pt x="0" y="1035"/>
                    <a:pt x="1149" y="3149"/>
                    <a:pt x="1893" y="3631"/>
                  </a:cubicBezTo>
                  <a:lnTo>
                    <a:pt x="2049" y="3733"/>
                  </a:lnTo>
                  <a:lnTo>
                    <a:pt x="2024" y="3550"/>
                  </a:lnTo>
                  <a:cubicBezTo>
                    <a:pt x="1973" y="3183"/>
                    <a:pt x="1502" y="0"/>
                    <a:pt x="56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2689;p42">
              <a:extLst>
                <a:ext uri="{FF2B5EF4-FFF2-40B4-BE49-F238E27FC236}">
                  <a16:creationId xmlns:a16="http://schemas.microsoft.com/office/drawing/2014/main" id="{3E8615FA-D78F-4EFF-BF16-17A7E69E0229}"/>
                </a:ext>
              </a:extLst>
            </p:cNvPr>
            <p:cNvSpPr/>
            <p:nvPr/>
          </p:nvSpPr>
          <p:spPr>
            <a:xfrm>
              <a:off x="3710585" y="3714418"/>
              <a:ext cx="148713" cy="272246"/>
            </a:xfrm>
            <a:custGeom>
              <a:avLst/>
              <a:gdLst/>
              <a:ahLst/>
              <a:cxnLst/>
              <a:rect l="l" t="t" r="r" b="b"/>
              <a:pathLst>
                <a:path w="3703" h="6779" extrusionOk="0">
                  <a:moveTo>
                    <a:pt x="1185" y="345"/>
                  </a:moveTo>
                  <a:cubicBezTo>
                    <a:pt x="1193" y="345"/>
                    <a:pt x="1202" y="347"/>
                    <a:pt x="1213" y="350"/>
                  </a:cubicBezTo>
                  <a:cubicBezTo>
                    <a:pt x="1703" y="551"/>
                    <a:pt x="2432" y="2904"/>
                    <a:pt x="2914" y="4847"/>
                  </a:cubicBezTo>
                  <a:cubicBezTo>
                    <a:pt x="1686" y="2744"/>
                    <a:pt x="744" y="626"/>
                    <a:pt x="1155" y="356"/>
                  </a:cubicBezTo>
                  <a:cubicBezTo>
                    <a:pt x="1165" y="349"/>
                    <a:pt x="1174" y="345"/>
                    <a:pt x="1185" y="345"/>
                  </a:cubicBezTo>
                  <a:close/>
                  <a:moveTo>
                    <a:pt x="1185" y="1"/>
                  </a:moveTo>
                  <a:cubicBezTo>
                    <a:pt x="1108" y="1"/>
                    <a:pt x="1033" y="23"/>
                    <a:pt x="965" y="67"/>
                  </a:cubicBezTo>
                  <a:cubicBezTo>
                    <a:pt x="0" y="705"/>
                    <a:pt x="2416" y="4729"/>
                    <a:pt x="3181" y="5945"/>
                  </a:cubicBezTo>
                  <a:lnTo>
                    <a:pt x="3703" y="6778"/>
                  </a:lnTo>
                  <a:lnTo>
                    <a:pt x="3492" y="5819"/>
                  </a:lnTo>
                  <a:cubicBezTo>
                    <a:pt x="3293" y="4917"/>
                    <a:pt x="2264" y="408"/>
                    <a:pt x="1341" y="32"/>
                  </a:cubicBezTo>
                  <a:cubicBezTo>
                    <a:pt x="1289" y="11"/>
                    <a:pt x="1237" y="1"/>
                    <a:pt x="1185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2690;p42">
              <a:extLst>
                <a:ext uri="{FF2B5EF4-FFF2-40B4-BE49-F238E27FC236}">
                  <a16:creationId xmlns:a16="http://schemas.microsoft.com/office/drawing/2014/main" id="{AB2148E4-A210-4AC6-AB45-6227129BAEDC}"/>
                </a:ext>
              </a:extLst>
            </p:cNvPr>
            <p:cNvSpPr/>
            <p:nvPr/>
          </p:nvSpPr>
          <p:spPr>
            <a:xfrm>
              <a:off x="3833356" y="3676587"/>
              <a:ext cx="70200" cy="356341"/>
            </a:xfrm>
            <a:custGeom>
              <a:avLst/>
              <a:gdLst/>
              <a:ahLst/>
              <a:cxnLst/>
              <a:rect l="l" t="t" r="r" b="b"/>
              <a:pathLst>
                <a:path w="1748" h="8873" extrusionOk="0">
                  <a:moveTo>
                    <a:pt x="925" y="350"/>
                  </a:moveTo>
                  <a:lnTo>
                    <a:pt x="925" y="350"/>
                  </a:lnTo>
                  <a:cubicBezTo>
                    <a:pt x="1166" y="684"/>
                    <a:pt x="983" y="3090"/>
                    <a:pt x="640" y="5641"/>
                  </a:cubicBezTo>
                  <a:cubicBezTo>
                    <a:pt x="535" y="3021"/>
                    <a:pt x="605" y="589"/>
                    <a:pt x="925" y="350"/>
                  </a:cubicBezTo>
                  <a:close/>
                  <a:moveTo>
                    <a:pt x="936" y="0"/>
                  </a:moveTo>
                  <a:cubicBezTo>
                    <a:pt x="916" y="0"/>
                    <a:pt x="896" y="2"/>
                    <a:pt x="876" y="6"/>
                  </a:cubicBezTo>
                  <a:cubicBezTo>
                    <a:pt x="1" y="184"/>
                    <a:pt x="245" y="5214"/>
                    <a:pt x="391" y="7369"/>
                  </a:cubicBezTo>
                  <a:lnTo>
                    <a:pt x="491" y="8873"/>
                  </a:lnTo>
                  <a:lnTo>
                    <a:pt x="728" y="7385"/>
                  </a:lnTo>
                  <a:cubicBezTo>
                    <a:pt x="980" y="5817"/>
                    <a:pt x="1748" y="663"/>
                    <a:pt x="1143" y="85"/>
                  </a:cubicBezTo>
                  <a:cubicBezTo>
                    <a:pt x="1084" y="29"/>
                    <a:pt x="1013" y="0"/>
                    <a:pt x="936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2691;p42">
              <a:extLst>
                <a:ext uri="{FF2B5EF4-FFF2-40B4-BE49-F238E27FC236}">
                  <a16:creationId xmlns:a16="http://schemas.microsoft.com/office/drawing/2014/main" id="{A572BE27-68F2-43E2-B150-12B7C879E873}"/>
                </a:ext>
              </a:extLst>
            </p:cNvPr>
            <p:cNvSpPr/>
            <p:nvPr/>
          </p:nvSpPr>
          <p:spPr>
            <a:xfrm>
              <a:off x="3685163" y="3798553"/>
              <a:ext cx="737059" cy="746417"/>
            </a:xfrm>
            <a:custGeom>
              <a:avLst/>
              <a:gdLst/>
              <a:ahLst/>
              <a:cxnLst/>
              <a:rect l="l" t="t" r="r" b="b"/>
              <a:pathLst>
                <a:path w="18353" h="18586" extrusionOk="0">
                  <a:moveTo>
                    <a:pt x="16155" y="0"/>
                  </a:moveTo>
                  <a:lnTo>
                    <a:pt x="1" y="4933"/>
                  </a:lnTo>
                  <a:lnTo>
                    <a:pt x="5146" y="18586"/>
                  </a:lnTo>
                  <a:lnTo>
                    <a:pt x="18353" y="16572"/>
                  </a:lnTo>
                  <a:lnTo>
                    <a:pt x="1615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2692;p42">
              <a:extLst>
                <a:ext uri="{FF2B5EF4-FFF2-40B4-BE49-F238E27FC236}">
                  <a16:creationId xmlns:a16="http://schemas.microsoft.com/office/drawing/2014/main" id="{C6524B74-43D1-41E2-84D2-2EC8E37A5FDD}"/>
                </a:ext>
              </a:extLst>
            </p:cNvPr>
            <p:cNvSpPr/>
            <p:nvPr/>
          </p:nvSpPr>
          <p:spPr>
            <a:xfrm>
              <a:off x="3770223" y="4022125"/>
              <a:ext cx="44417" cy="34980"/>
            </a:xfrm>
            <a:custGeom>
              <a:avLst/>
              <a:gdLst/>
              <a:ahLst/>
              <a:cxnLst/>
              <a:rect l="l" t="t" r="r" b="b"/>
              <a:pathLst>
                <a:path w="1106" h="871" extrusionOk="0">
                  <a:moveTo>
                    <a:pt x="951" y="1"/>
                  </a:moveTo>
                  <a:cubicBezTo>
                    <a:pt x="935" y="1"/>
                    <a:pt x="919" y="5"/>
                    <a:pt x="903" y="16"/>
                  </a:cubicBezTo>
                  <a:cubicBezTo>
                    <a:pt x="803" y="86"/>
                    <a:pt x="752" y="135"/>
                    <a:pt x="717" y="253"/>
                  </a:cubicBezTo>
                  <a:cubicBezTo>
                    <a:pt x="703" y="299"/>
                    <a:pt x="691" y="348"/>
                    <a:pt x="677" y="395"/>
                  </a:cubicBezTo>
                  <a:cubicBezTo>
                    <a:pt x="524" y="283"/>
                    <a:pt x="343" y="176"/>
                    <a:pt x="182" y="176"/>
                  </a:cubicBezTo>
                  <a:cubicBezTo>
                    <a:pt x="127" y="176"/>
                    <a:pt x="74" y="189"/>
                    <a:pt x="25" y="218"/>
                  </a:cubicBezTo>
                  <a:cubicBezTo>
                    <a:pt x="9" y="227"/>
                    <a:pt x="0" y="248"/>
                    <a:pt x="5" y="267"/>
                  </a:cubicBezTo>
                  <a:cubicBezTo>
                    <a:pt x="51" y="420"/>
                    <a:pt x="144" y="445"/>
                    <a:pt x="276" y="529"/>
                  </a:cubicBezTo>
                  <a:cubicBezTo>
                    <a:pt x="411" y="613"/>
                    <a:pt x="536" y="708"/>
                    <a:pt x="652" y="821"/>
                  </a:cubicBezTo>
                  <a:cubicBezTo>
                    <a:pt x="688" y="855"/>
                    <a:pt x="731" y="870"/>
                    <a:pt x="772" y="870"/>
                  </a:cubicBezTo>
                  <a:cubicBezTo>
                    <a:pt x="846" y="870"/>
                    <a:pt x="916" y="822"/>
                    <a:pt x="942" y="743"/>
                  </a:cubicBezTo>
                  <a:cubicBezTo>
                    <a:pt x="984" y="626"/>
                    <a:pt x="1025" y="506"/>
                    <a:pt x="1065" y="388"/>
                  </a:cubicBezTo>
                  <a:cubicBezTo>
                    <a:pt x="1105" y="262"/>
                    <a:pt x="1104" y="206"/>
                    <a:pt x="1058" y="81"/>
                  </a:cubicBezTo>
                  <a:cubicBezTo>
                    <a:pt x="1041" y="38"/>
                    <a:pt x="997" y="1"/>
                    <a:pt x="951" y="1"/>
                  </a:cubicBezTo>
                  <a:close/>
                </a:path>
              </a:pathLst>
            </a:custGeom>
            <a:solidFill>
              <a:srgbClr val="F2E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2693;p42">
              <a:extLst>
                <a:ext uri="{FF2B5EF4-FFF2-40B4-BE49-F238E27FC236}">
                  <a16:creationId xmlns:a16="http://schemas.microsoft.com/office/drawing/2014/main" id="{D74F9A81-37BC-4380-B284-C19A2111B33E}"/>
                </a:ext>
              </a:extLst>
            </p:cNvPr>
            <p:cNvSpPr/>
            <p:nvPr/>
          </p:nvSpPr>
          <p:spPr>
            <a:xfrm>
              <a:off x="3873918" y="4048590"/>
              <a:ext cx="42048" cy="33775"/>
            </a:xfrm>
            <a:custGeom>
              <a:avLst/>
              <a:gdLst/>
              <a:ahLst/>
              <a:cxnLst/>
              <a:rect l="l" t="t" r="r" b="b"/>
              <a:pathLst>
                <a:path w="1047" h="841" extrusionOk="0">
                  <a:moveTo>
                    <a:pt x="843" y="1"/>
                  </a:moveTo>
                  <a:cubicBezTo>
                    <a:pt x="778" y="1"/>
                    <a:pt x="715" y="38"/>
                    <a:pt x="692" y="125"/>
                  </a:cubicBezTo>
                  <a:cubicBezTo>
                    <a:pt x="658" y="248"/>
                    <a:pt x="615" y="350"/>
                    <a:pt x="546" y="445"/>
                  </a:cubicBezTo>
                  <a:cubicBezTo>
                    <a:pt x="432" y="318"/>
                    <a:pt x="303" y="220"/>
                    <a:pt x="133" y="146"/>
                  </a:cubicBezTo>
                  <a:cubicBezTo>
                    <a:pt x="121" y="140"/>
                    <a:pt x="110" y="138"/>
                    <a:pt x="99" y="138"/>
                  </a:cubicBezTo>
                  <a:cubicBezTo>
                    <a:pt x="41" y="138"/>
                    <a:pt x="1" y="205"/>
                    <a:pt x="45" y="260"/>
                  </a:cubicBezTo>
                  <a:cubicBezTo>
                    <a:pt x="175" y="418"/>
                    <a:pt x="300" y="590"/>
                    <a:pt x="405" y="766"/>
                  </a:cubicBezTo>
                  <a:cubicBezTo>
                    <a:pt x="437" y="817"/>
                    <a:pt x="484" y="840"/>
                    <a:pt x="533" y="840"/>
                  </a:cubicBezTo>
                  <a:cubicBezTo>
                    <a:pt x="574" y="840"/>
                    <a:pt x="616" y="825"/>
                    <a:pt x="651" y="796"/>
                  </a:cubicBezTo>
                  <a:cubicBezTo>
                    <a:pt x="832" y="654"/>
                    <a:pt x="980" y="445"/>
                    <a:pt x="1024" y="214"/>
                  </a:cubicBezTo>
                  <a:cubicBezTo>
                    <a:pt x="1046" y="86"/>
                    <a:pt x="942" y="1"/>
                    <a:pt x="843" y="1"/>
                  </a:cubicBezTo>
                  <a:close/>
                </a:path>
              </a:pathLst>
            </a:custGeom>
            <a:solidFill>
              <a:srgbClr val="F2E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2694;p42">
              <a:extLst>
                <a:ext uri="{FF2B5EF4-FFF2-40B4-BE49-F238E27FC236}">
                  <a16:creationId xmlns:a16="http://schemas.microsoft.com/office/drawing/2014/main" id="{4F3378B2-6005-4BE6-A830-5A74AE74643F}"/>
                </a:ext>
              </a:extLst>
            </p:cNvPr>
            <p:cNvSpPr/>
            <p:nvPr/>
          </p:nvSpPr>
          <p:spPr>
            <a:xfrm>
              <a:off x="3845565" y="4164292"/>
              <a:ext cx="38594" cy="30361"/>
            </a:xfrm>
            <a:custGeom>
              <a:avLst/>
              <a:gdLst/>
              <a:ahLst/>
              <a:cxnLst/>
              <a:rect l="l" t="t" r="r" b="b"/>
              <a:pathLst>
                <a:path w="961" h="756" extrusionOk="0">
                  <a:moveTo>
                    <a:pt x="758" y="1"/>
                  </a:moveTo>
                  <a:cubicBezTo>
                    <a:pt x="698" y="1"/>
                    <a:pt x="644" y="35"/>
                    <a:pt x="632" y="117"/>
                  </a:cubicBezTo>
                  <a:cubicBezTo>
                    <a:pt x="618" y="205"/>
                    <a:pt x="611" y="296"/>
                    <a:pt x="611" y="386"/>
                  </a:cubicBezTo>
                  <a:cubicBezTo>
                    <a:pt x="506" y="351"/>
                    <a:pt x="401" y="327"/>
                    <a:pt x="293" y="327"/>
                  </a:cubicBezTo>
                  <a:cubicBezTo>
                    <a:pt x="215" y="327"/>
                    <a:pt x="135" y="339"/>
                    <a:pt x="52" y="368"/>
                  </a:cubicBezTo>
                  <a:cubicBezTo>
                    <a:pt x="4" y="384"/>
                    <a:pt x="1" y="452"/>
                    <a:pt x="52" y="468"/>
                  </a:cubicBezTo>
                  <a:cubicBezTo>
                    <a:pt x="256" y="524"/>
                    <a:pt x="502" y="577"/>
                    <a:pt x="667" y="716"/>
                  </a:cubicBezTo>
                  <a:cubicBezTo>
                    <a:pt x="698" y="742"/>
                    <a:pt x="741" y="756"/>
                    <a:pt x="783" y="756"/>
                  </a:cubicBezTo>
                  <a:cubicBezTo>
                    <a:pt x="847" y="756"/>
                    <a:pt x="908" y="723"/>
                    <a:pt x="922" y="647"/>
                  </a:cubicBezTo>
                  <a:cubicBezTo>
                    <a:pt x="948" y="491"/>
                    <a:pt x="960" y="319"/>
                    <a:pt x="943" y="157"/>
                  </a:cubicBezTo>
                  <a:cubicBezTo>
                    <a:pt x="933" y="64"/>
                    <a:pt x="840" y="1"/>
                    <a:pt x="758" y="1"/>
                  </a:cubicBezTo>
                  <a:close/>
                </a:path>
              </a:pathLst>
            </a:custGeom>
            <a:solidFill>
              <a:srgbClr val="F2E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2695;p42">
              <a:extLst>
                <a:ext uri="{FF2B5EF4-FFF2-40B4-BE49-F238E27FC236}">
                  <a16:creationId xmlns:a16="http://schemas.microsoft.com/office/drawing/2014/main" id="{BC4ABB4B-E2E1-4CD9-A216-1852AA7BE400}"/>
                </a:ext>
              </a:extLst>
            </p:cNvPr>
            <p:cNvSpPr/>
            <p:nvPr/>
          </p:nvSpPr>
          <p:spPr>
            <a:xfrm>
              <a:off x="3981789" y="4193769"/>
              <a:ext cx="35381" cy="22771"/>
            </a:xfrm>
            <a:custGeom>
              <a:avLst/>
              <a:gdLst/>
              <a:ahLst/>
              <a:cxnLst/>
              <a:rect l="l" t="t" r="r" b="b"/>
              <a:pathLst>
                <a:path w="881" h="567" extrusionOk="0">
                  <a:moveTo>
                    <a:pt x="706" y="0"/>
                  </a:moveTo>
                  <a:cubicBezTo>
                    <a:pt x="672" y="0"/>
                    <a:pt x="640" y="13"/>
                    <a:pt x="615" y="42"/>
                  </a:cubicBezTo>
                  <a:cubicBezTo>
                    <a:pt x="561" y="107"/>
                    <a:pt x="527" y="179"/>
                    <a:pt x="513" y="254"/>
                  </a:cubicBezTo>
                  <a:cubicBezTo>
                    <a:pt x="396" y="226"/>
                    <a:pt x="276" y="195"/>
                    <a:pt x="158" y="166"/>
                  </a:cubicBezTo>
                  <a:cubicBezTo>
                    <a:pt x="151" y="165"/>
                    <a:pt x="144" y="164"/>
                    <a:pt x="138" y="164"/>
                  </a:cubicBezTo>
                  <a:cubicBezTo>
                    <a:pt x="54" y="164"/>
                    <a:pt x="0" y="288"/>
                    <a:pt x="88" y="332"/>
                  </a:cubicBezTo>
                  <a:cubicBezTo>
                    <a:pt x="250" y="407"/>
                    <a:pt x="411" y="483"/>
                    <a:pt x="575" y="553"/>
                  </a:cubicBezTo>
                  <a:cubicBezTo>
                    <a:pt x="597" y="562"/>
                    <a:pt x="621" y="567"/>
                    <a:pt x="644" y="567"/>
                  </a:cubicBezTo>
                  <a:cubicBezTo>
                    <a:pt x="719" y="567"/>
                    <a:pt x="791" y="520"/>
                    <a:pt x="789" y="432"/>
                  </a:cubicBezTo>
                  <a:cubicBezTo>
                    <a:pt x="786" y="335"/>
                    <a:pt x="816" y="263"/>
                    <a:pt x="845" y="175"/>
                  </a:cubicBezTo>
                  <a:cubicBezTo>
                    <a:pt x="881" y="83"/>
                    <a:pt x="791" y="0"/>
                    <a:pt x="706" y="0"/>
                  </a:cubicBezTo>
                  <a:close/>
                </a:path>
              </a:pathLst>
            </a:custGeom>
            <a:solidFill>
              <a:srgbClr val="DBD7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2696;p42">
              <a:extLst>
                <a:ext uri="{FF2B5EF4-FFF2-40B4-BE49-F238E27FC236}">
                  <a16:creationId xmlns:a16="http://schemas.microsoft.com/office/drawing/2014/main" id="{C3FDD1A7-42E2-4CE1-BCC2-A6C60D8E18D5}"/>
                </a:ext>
              </a:extLst>
            </p:cNvPr>
            <p:cNvSpPr/>
            <p:nvPr/>
          </p:nvSpPr>
          <p:spPr>
            <a:xfrm>
              <a:off x="4016970" y="3940479"/>
              <a:ext cx="37228" cy="22168"/>
            </a:xfrm>
            <a:custGeom>
              <a:avLst/>
              <a:gdLst/>
              <a:ahLst/>
              <a:cxnLst/>
              <a:rect l="l" t="t" r="r" b="b"/>
              <a:pathLst>
                <a:path w="927" h="552" extrusionOk="0">
                  <a:moveTo>
                    <a:pt x="750" y="0"/>
                  </a:moveTo>
                  <a:cubicBezTo>
                    <a:pt x="713" y="0"/>
                    <a:pt x="675" y="17"/>
                    <a:pt x="644" y="58"/>
                  </a:cubicBezTo>
                  <a:cubicBezTo>
                    <a:pt x="591" y="128"/>
                    <a:pt x="558" y="202"/>
                    <a:pt x="533" y="281"/>
                  </a:cubicBezTo>
                  <a:cubicBezTo>
                    <a:pt x="398" y="220"/>
                    <a:pt x="265" y="158"/>
                    <a:pt x="124" y="104"/>
                  </a:cubicBezTo>
                  <a:cubicBezTo>
                    <a:pt x="114" y="100"/>
                    <a:pt x="105" y="98"/>
                    <a:pt x="97" y="98"/>
                  </a:cubicBezTo>
                  <a:cubicBezTo>
                    <a:pt x="29" y="98"/>
                    <a:pt x="0" y="205"/>
                    <a:pt x="64" y="246"/>
                  </a:cubicBezTo>
                  <a:cubicBezTo>
                    <a:pt x="224" y="350"/>
                    <a:pt x="388" y="446"/>
                    <a:pt x="555" y="538"/>
                  </a:cubicBezTo>
                  <a:cubicBezTo>
                    <a:pt x="571" y="547"/>
                    <a:pt x="591" y="552"/>
                    <a:pt x="611" y="552"/>
                  </a:cubicBezTo>
                  <a:cubicBezTo>
                    <a:pt x="661" y="552"/>
                    <a:pt x="712" y="523"/>
                    <a:pt x="723" y="471"/>
                  </a:cubicBezTo>
                  <a:cubicBezTo>
                    <a:pt x="743" y="371"/>
                    <a:pt x="776" y="288"/>
                    <a:pt x="841" y="211"/>
                  </a:cubicBezTo>
                  <a:cubicBezTo>
                    <a:pt x="927" y="111"/>
                    <a:pt x="844" y="0"/>
                    <a:pt x="750" y="0"/>
                  </a:cubicBezTo>
                  <a:close/>
                </a:path>
              </a:pathLst>
            </a:custGeom>
            <a:solidFill>
              <a:srgbClr val="F2E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2697;p42">
              <a:extLst>
                <a:ext uri="{FF2B5EF4-FFF2-40B4-BE49-F238E27FC236}">
                  <a16:creationId xmlns:a16="http://schemas.microsoft.com/office/drawing/2014/main" id="{AB3EA516-5C6C-4460-983B-5BEAE1C7318B}"/>
                </a:ext>
              </a:extLst>
            </p:cNvPr>
            <p:cNvSpPr/>
            <p:nvPr/>
          </p:nvSpPr>
          <p:spPr>
            <a:xfrm>
              <a:off x="3915404" y="4267102"/>
              <a:ext cx="41807" cy="25421"/>
            </a:xfrm>
            <a:custGeom>
              <a:avLst/>
              <a:gdLst/>
              <a:ahLst/>
              <a:cxnLst/>
              <a:rect l="l" t="t" r="r" b="b"/>
              <a:pathLst>
                <a:path w="1041" h="633" extrusionOk="0">
                  <a:moveTo>
                    <a:pt x="739" y="1"/>
                  </a:moveTo>
                  <a:cubicBezTo>
                    <a:pt x="671" y="1"/>
                    <a:pt x="604" y="32"/>
                    <a:pt x="558" y="108"/>
                  </a:cubicBezTo>
                  <a:cubicBezTo>
                    <a:pt x="546" y="131"/>
                    <a:pt x="536" y="152"/>
                    <a:pt x="522" y="175"/>
                  </a:cubicBezTo>
                  <a:cubicBezTo>
                    <a:pt x="423" y="149"/>
                    <a:pt x="327" y="119"/>
                    <a:pt x="230" y="96"/>
                  </a:cubicBezTo>
                  <a:cubicBezTo>
                    <a:pt x="220" y="93"/>
                    <a:pt x="210" y="92"/>
                    <a:pt x="200" y="92"/>
                  </a:cubicBezTo>
                  <a:cubicBezTo>
                    <a:pt x="93" y="92"/>
                    <a:pt x="0" y="238"/>
                    <a:pt x="100" y="315"/>
                  </a:cubicBezTo>
                  <a:cubicBezTo>
                    <a:pt x="233" y="417"/>
                    <a:pt x="392" y="593"/>
                    <a:pt x="562" y="626"/>
                  </a:cubicBezTo>
                  <a:cubicBezTo>
                    <a:pt x="580" y="630"/>
                    <a:pt x="598" y="632"/>
                    <a:pt x="615" y="632"/>
                  </a:cubicBezTo>
                  <a:cubicBezTo>
                    <a:pt x="778" y="632"/>
                    <a:pt x="865" y="463"/>
                    <a:pt x="942" y="330"/>
                  </a:cubicBezTo>
                  <a:cubicBezTo>
                    <a:pt x="1040" y="159"/>
                    <a:pt x="890" y="1"/>
                    <a:pt x="739" y="1"/>
                  </a:cubicBezTo>
                  <a:close/>
                </a:path>
              </a:pathLst>
            </a:custGeom>
            <a:solidFill>
              <a:srgbClr val="F2E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2698;p42">
              <a:extLst>
                <a:ext uri="{FF2B5EF4-FFF2-40B4-BE49-F238E27FC236}">
                  <a16:creationId xmlns:a16="http://schemas.microsoft.com/office/drawing/2014/main" id="{3C8BB3BC-9326-4BD0-B056-CB4EEC3820DB}"/>
                </a:ext>
              </a:extLst>
            </p:cNvPr>
            <p:cNvSpPr/>
            <p:nvPr/>
          </p:nvSpPr>
          <p:spPr>
            <a:xfrm>
              <a:off x="4202632" y="3876785"/>
              <a:ext cx="36907" cy="28554"/>
            </a:xfrm>
            <a:custGeom>
              <a:avLst/>
              <a:gdLst/>
              <a:ahLst/>
              <a:cxnLst/>
              <a:rect l="l" t="t" r="r" b="b"/>
              <a:pathLst>
                <a:path w="919" h="711" extrusionOk="0">
                  <a:moveTo>
                    <a:pt x="814" y="1"/>
                  </a:moveTo>
                  <a:cubicBezTo>
                    <a:pt x="778" y="1"/>
                    <a:pt x="745" y="15"/>
                    <a:pt x="713" y="50"/>
                  </a:cubicBezTo>
                  <a:cubicBezTo>
                    <a:pt x="674" y="91"/>
                    <a:pt x="662" y="147"/>
                    <a:pt x="634" y="194"/>
                  </a:cubicBezTo>
                  <a:cubicBezTo>
                    <a:pt x="616" y="226"/>
                    <a:pt x="592" y="252"/>
                    <a:pt x="567" y="277"/>
                  </a:cubicBezTo>
                  <a:cubicBezTo>
                    <a:pt x="558" y="286"/>
                    <a:pt x="548" y="294"/>
                    <a:pt x="537" y="303"/>
                  </a:cubicBezTo>
                  <a:cubicBezTo>
                    <a:pt x="441" y="233"/>
                    <a:pt x="339" y="177"/>
                    <a:pt x="217" y="159"/>
                  </a:cubicBezTo>
                  <a:cubicBezTo>
                    <a:pt x="211" y="158"/>
                    <a:pt x="205" y="158"/>
                    <a:pt x="198" y="158"/>
                  </a:cubicBezTo>
                  <a:cubicBezTo>
                    <a:pt x="103" y="158"/>
                    <a:pt x="0" y="254"/>
                    <a:pt x="68" y="352"/>
                  </a:cubicBezTo>
                  <a:cubicBezTo>
                    <a:pt x="147" y="468"/>
                    <a:pt x="252" y="556"/>
                    <a:pt x="353" y="655"/>
                  </a:cubicBezTo>
                  <a:cubicBezTo>
                    <a:pt x="393" y="694"/>
                    <a:pt x="437" y="711"/>
                    <a:pt x="481" y="711"/>
                  </a:cubicBezTo>
                  <a:cubicBezTo>
                    <a:pt x="573" y="711"/>
                    <a:pt x="660" y="637"/>
                    <a:pt x="687" y="551"/>
                  </a:cubicBezTo>
                  <a:cubicBezTo>
                    <a:pt x="737" y="511"/>
                    <a:pt x="774" y="454"/>
                    <a:pt x="802" y="396"/>
                  </a:cubicBezTo>
                  <a:cubicBezTo>
                    <a:pt x="862" y="296"/>
                    <a:pt x="897" y="182"/>
                    <a:pt x="917" y="57"/>
                  </a:cubicBezTo>
                  <a:cubicBezTo>
                    <a:pt x="918" y="40"/>
                    <a:pt x="913" y="27"/>
                    <a:pt x="897" y="20"/>
                  </a:cubicBezTo>
                  <a:cubicBezTo>
                    <a:pt x="868" y="8"/>
                    <a:pt x="840" y="1"/>
                    <a:pt x="814" y="1"/>
                  </a:cubicBezTo>
                  <a:close/>
                </a:path>
              </a:pathLst>
            </a:custGeom>
            <a:solidFill>
              <a:srgbClr val="F2E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2699;p42">
              <a:extLst>
                <a:ext uri="{FF2B5EF4-FFF2-40B4-BE49-F238E27FC236}">
                  <a16:creationId xmlns:a16="http://schemas.microsoft.com/office/drawing/2014/main" id="{0B31F391-280D-4910-95FE-AA98A8CCF75D}"/>
                </a:ext>
              </a:extLst>
            </p:cNvPr>
            <p:cNvSpPr/>
            <p:nvPr/>
          </p:nvSpPr>
          <p:spPr>
            <a:xfrm>
              <a:off x="4039018" y="4073168"/>
              <a:ext cx="29598" cy="23052"/>
            </a:xfrm>
            <a:custGeom>
              <a:avLst/>
              <a:gdLst/>
              <a:ahLst/>
              <a:cxnLst/>
              <a:rect l="l" t="t" r="r" b="b"/>
              <a:pathLst>
                <a:path w="737" h="574" extrusionOk="0">
                  <a:moveTo>
                    <a:pt x="542" y="1"/>
                  </a:moveTo>
                  <a:cubicBezTo>
                    <a:pt x="424" y="1"/>
                    <a:pt x="340" y="85"/>
                    <a:pt x="283" y="186"/>
                  </a:cubicBezTo>
                  <a:cubicBezTo>
                    <a:pt x="240" y="177"/>
                    <a:pt x="198" y="170"/>
                    <a:pt x="154" y="170"/>
                  </a:cubicBezTo>
                  <a:cubicBezTo>
                    <a:pt x="133" y="170"/>
                    <a:pt x="112" y="171"/>
                    <a:pt x="90" y="175"/>
                  </a:cubicBezTo>
                  <a:cubicBezTo>
                    <a:pt x="39" y="184"/>
                    <a:pt x="0" y="252"/>
                    <a:pt x="20" y="300"/>
                  </a:cubicBezTo>
                  <a:cubicBezTo>
                    <a:pt x="72" y="437"/>
                    <a:pt x="178" y="490"/>
                    <a:pt x="306" y="551"/>
                  </a:cubicBezTo>
                  <a:cubicBezTo>
                    <a:pt x="336" y="566"/>
                    <a:pt x="370" y="573"/>
                    <a:pt x="402" y="573"/>
                  </a:cubicBezTo>
                  <a:cubicBezTo>
                    <a:pt x="465" y="573"/>
                    <a:pt x="526" y="546"/>
                    <a:pt x="559" y="484"/>
                  </a:cubicBezTo>
                  <a:cubicBezTo>
                    <a:pt x="608" y="393"/>
                    <a:pt x="708" y="323"/>
                    <a:pt x="721" y="216"/>
                  </a:cubicBezTo>
                  <a:cubicBezTo>
                    <a:pt x="737" y="103"/>
                    <a:pt x="677" y="8"/>
                    <a:pt x="559" y="1"/>
                  </a:cubicBezTo>
                  <a:cubicBezTo>
                    <a:pt x="553" y="1"/>
                    <a:pt x="547" y="1"/>
                    <a:pt x="542" y="1"/>
                  </a:cubicBezTo>
                  <a:close/>
                </a:path>
              </a:pathLst>
            </a:custGeom>
            <a:solidFill>
              <a:srgbClr val="F2E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2700;p42">
              <a:extLst>
                <a:ext uri="{FF2B5EF4-FFF2-40B4-BE49-F238E27FC236}">
                  <a16:creationId xmlns:a16="http://schemas.microsoft.com/office/drawing/2014/main" id="{DF8BCCFB-795E-4E97-964B-716D583616AA}"/>
                </a:ext>
              </a:extLst>
            </p:cNvPr>
            <p:cNvSpPr/>
            <p:nvPr/>
          </p:nvSpPr>
          <p:spPr>
            <a:xfrm>
              <a:off x="3769139" y="4131561"/>
              <a:ext cx="28313" cy="22610"/>
            </a:xfrm>
            <a:custGeom>
              <a:avLst/>
              <a:gdLst/>
              <a:ahLst/>
              <a:cxnLst/>
              <a:rect l="l" t="t" r="r" b="b"/>
              <a:pathLst>
                <a:path w="705" h="563" extrusionOk="0">
                  <a:moveTo>
                    <a:pt x="531" y="0"/>
                  </a:moveTo>
                  <a:cubicBezTo>
                    <a:pt x="492" y="0"/>
                    <a:pt x="452" y="20"/>
                    <a:pt x="426" y="67"/>
                  </a:cubicBezTo>
                  <a:cubicBezTo>
                    <a:pt x="405" y="102"/>
                    <a:pt x="394" y="137"/>
                    <a:pt x="382" y="173"/>
                  </a:cubicBezTo>
                  <a:cubicBezTo>
                    <a:pt x="359" y="159"/>
                    <a:pt x="340" y="141"/>
                    <a:pt x="317" y="127"/>
                  </a:cubicBezTo>
                  <a:cubicBezTo>
                    <a:pt x="231" y="79"/>
                    <a:pt x="134" y="46"/>
                    <a:pt x="45" y="9"/>
                  </a:cubicBezTo>
                  <a:cubicBezTo>
                    <a:pt x="41" y="7"/>
                    <a:pt x="37" y="7"/>
                    <a:pt x="34" y="7"/>
                  </a:cubicBezTo>
                  <a:cubicBezTo>
                    <a:pt x="14" y="7"/>
                    <a:pt x="1" y="35"/>
                    <a:pt x="11" y="53"/>
                  </a:cubicBezTo>
                  <a:cubicBezTo>
                    <a:pt x="115" y="243"/>
                    <a:pt x="219" y="378"/>
                    <a:pt x="377" y="524"/>
                  </a:cubicBezTo>
                  <a:cubicBezTo>
                    <a:pt x="405" y="551"/>
                    <a:pt x="440" y="563"/>
                    <a:pt x="474" y="563"/>
                  </a:cubicBezTo>
                  <a:cubicBezTo>
                    <a:pt x="546" y="563"/>
                    <a:pt x="615" y="510"/>
                    <a:pt x="614" y="426"/>
                  </a:cubicBezTo>
                  <a:cubicBezTo>
                    <a:pt x="614" y="345"/>
                    <a:pt x="621" y="275"/>
                    <a:pt x="656" y="199"/>
                  </a:cubicBezTo>
                  <a:cubicBezTo>
                    <a:pt x="705" y="95"/>
                    <a:pt x="618" y="0"/>
                    <a:pt x="531" y="0"/>
                  </a:cubicBezTo>
                  <a:close/>
                </a:path>
              </a:pathLst>
            </a:custGeom>
            <a:solidFill>
              <a:srgbClr val="DBD7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2701;p42">
              <a:extLst>
                <a:ext uri="{FF2B5EF4-FFF2-40B4-BE49-F238E27FC236}">
                  <a16:creationId xmlns:a16="http://schemas.microsoft.com/office/drawing/2014/main" id="{20D28891-809E-4251-A40D-501A8B03F54D}"/>
                </a:ext>
              </a:extLst>
            </p:cNvPr>
            <p:cNvSpPr/>
            <p:nvPr/>
          </p:nvSpPr>
          <p:spPr>
            <a:xfrm>
              <a:off x="3898416" y="4404490"/>
              <a:ext cx="33212" cy="21446"/>
            </a:xfrm>
            <a:custGeom>
              <a:avLst/>
              <a:gdLst/>
              <a:ahLst/>
              <a:cxnLst/>
              <a:rect l="l" t="t" r="r" b="b"/>
              <a:pathLst>
                <a:path w="827" h="534" extrusionOk="0">
                  <a:moveTo>
                    <a:pt x="699" y="1"/>
                  </a:moveTo>
                  <a:cubicBezTo>
                    <a:pt x="697" y="1"/>
                    <a:pt x="694" y="1"/>
                    <a:pt x="692" y="1"/>
                  </a:cubicBezTo>
                  <a:cubicBezTo>
                    <a:pt x="625" y="6"/>
                    <a:pt x="577" y="12"/>
                    <a:pt x="523" y="56"/>
                  </a:cubicBezTo>
                  <a:cubicBezTo>
                    <a:pt x="495" y="91"/>
                    <a:pt x="463" y="126"/>
                    <a:pt x="435" y="159"/>
                  </a:cubicBezTo>
                  <a:cubicBezTo>
                    <a:pt x="423" y="170"/>
                    <a:pt x="410" y="182"/>
                    <a:pt x="405" y="187"/>
                  </a:cubicBezTo>
                  <a:cubicBezTo>
                    <a:pt x="352" y="166"/>
                    <a:pt x="296" y="119"/>
                    <a:pt x="249" y="96"/>
                  </a:cubicBezTo>
                  <a:cubicBezTo>
                    <a:pt x="187" y="70"/>
                    <a:pt x="133" y="59"/>
                    <a:pt x="66" y="59"/>
                  </a:cubicBezTo>
                  <a:cubicBezTo>
                    <a:pt x="29" y="59"/>
                    <a:pt x="1" y="96"/>
                    <a:pt x="12" y="131"/>
                  </a:cubicBezTo>
                  <a:cubicBezTo>
                    <a:pt x="57" y="291"/>
                    <a:pt x="258" y="527"/>
                    <a:pt x="437" y="534"/>
                  </a:cubicBezTo>
                  <a:cubicBezTo>
                    <a:pt x="438" y="534"/>
                    <a:pt x="439" y="534"/>
                    <a:pt x="441" y="534"/>
                  </a:cubicBezTo>
                  <a:cubicBezTo>
                    <a:pt x="623" y="534"/>
                    <a:pt x="827" y="299"/>
                    <a:pt x="820" y="128"/>
                  </a:cubicBezTo>
                  <a:cubicBezTo>
                    <a:pt x="815" y="65"/>
                    <a:pt x="766" y="1"/>
                    <a:pt x="699" y="1"/>
                  </a:cubicBezTo>
                  <a:close/>
                </a:path>
              </a:pathLst>
            </a:custGeom>
            <a:solidFill>
              <a:srgbClr val="F2E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2702;p42">
              <a:extLst>
                <a:ext uri="{FF2B5EF4-FFF2-40B4-BE49-F238E27FC236}">
                  <a16:creationId xmlns:a16="http://schemas.microsoft.com/office/drawing/2014/main" id="{968F119F-F39B-4EFB-B455-52648698B4B3}"/>
                </a:ext>
              </a:extLst>
            </p:cNvPr>
            <p:cNvSpPr/>
            <p:nvPr/>
          </p:nvSpPr>
          <p:spPr>
            <a:xfrm>
              <a:off x="4047532" y="4328908"/>
              <a:ext cx="33895" cy="24658"/>
            </a:xfrm>
            <a:custGeom>
              <a:avLst/>
              <a:gdLst/>
              <a:ahLst/>
              <a:cxnLst/>
              <a:rect l="l" t="t" r="r" b="b"/>
              <a:pathLst>
                <a:path w="844" h="614" extrusionOk="0">
                  <a:moveTo>
                    <a:pt x="665" y="0"/>
                  </a:moveTo>
                  <a:cubicBezTo>
                    <a:pt x="626" y="0"/>
                    <a:pt x="589" y="15"/>
                    <a:pt x="561" y="49"/>
                  </a:cubicBezTo>
                  <a:cubicBezTo>
                    <a:pt x="518" y="105"/>
                    <a:pt x="491" y="159"/>
                    <a:pt x="475" y="219"/>
                  </a:cubicBezTo>
                  <a:cubicBezTo>
                    <a:pt x="358" y="179"/>
                    <a:pt x="242" y="140"/>
                    <a:pt x="122" y="101"/>
                  </a:cubicBezTo>
                  <a:cubicBezTo>
                    <a:pt x="113" y="99"/>
                    <a:pt x="105" y="97"/>
                    <a:pt x="97" y="97"/>
                  </a:cubicBezTo>
                  <a:cubicBezTo>
                    <a:pt x="31" y="97"/>
                    <a:pt x="1" y="185"/>
                    <a:pt x="43" y="238"/>
                  </a:cubicBezTo>
                  <a:cubicBezTo>
                    <a:pt x="177" y="398"/>
                    <a:pt x="359" y="513"/>
                    <a:pt x="549" y="597"/>
                  </a:cubicBezTo>
                  <a:cubicBezTo>
                    <a:pt x="575" y="608"/>
                    <a:pt x="604" y="614"/>
                    <a:pt x="632" y="614"/>
                  </a:cubicBezTo>
                  <a:cubicBezTo>
                    <a:pt x="723" y="614"/>
                    <a:pt x="811" y="557"/>
                    <a:pt x="807" y="449"/>
                  </a:cubicBezTo>
                  <a:cubicBezTo>
                    <a:pt x="806" y="353"/>
                    <a:pt x="836" y="263"/>
                    <a:pt x="841" y="166"/>
                  </a:cubicBezTo>
                  <a:cubicBezTo>
                    <a:pt x="843" y="74"/>
                    <a:pt x="751" y="0"/>
                    <a:pt x="665" y="0"/>
                  </a:cubicBezTo>
                  <a:close/>
                </a:path>
              </a:pathLst>
            </a:custGeom>
            <a:solidFill>
              <a:srgbClr val="F2E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2703;p42">
              <a:extLst>
                <a:ext uri="{FF2B5EF4-FFF2-40B4-BE49-F238E27FC236}">
                  <a16:creationId xmlns:a16="http://schemas.microsoft.com/office/drawing/2014/main" id="{BB3461F7-66C7-4F18-89B6-B23807A3FCD4}"/>
                </a:ext>
              </a:extLst>
            </p:cNvPr>
            <p:cNvSpPr/>
            <p:nvPr/>
          </p:nvSpPr>
          <p:spPr>
            <a:xfrm>
              <a:off x="4147492" y="4425253"/>
              <a:ext cx="37269" cy="28514"/>
            </a:xfrm>
            <a:custGeom>
              <a:avLst/>
              <a:gdLst/>
              <a:ahLst/>
              <a:cxnLst/>
              <a:rect l="l" t="t" r="r" b="b"/>
              <a:pathLst>
                <a:path w="928" h="710" extrusionOk="0">
                  <a:moveTo>
                    <a:pt x="777" y="1"/>
                  </a:moveTo>
                  <a:cubicBezTo>
                    <a:pt x="733" y="1"/>
                    <a:pt x="678" y="30"/>
                    <a:pt x="661" y="71"/>
                  </a:cubicBezTo>
                  <a:cubicBezTo>
                    <a:pt x="619" y="166"/>
                    <a:pt x="578" y="259"/>
                    <a:pt x="538" y="352"/>
                  </a:cubicBezTo>
                  <a:cubicBezTo>
                    <a:pt x="399" y="240"/>
                    <a:pt x="251" y="133"/>
                    <a:pt x="76" y="104"/>
                  </a:cubicBezTo>
                  <a:cubicBezTo>
                    <a:pt x="71" y="104"/>
                    <a:pt x="67" y="103"/>
                    <a:pt x="63" y="103"/>
                  </a:cubicBezTo>
                  <a:cubicBezTo>
                    <a:pt x="25" y="103"/>
                    <a:pt x="0" y="140"/>
                    <a:pt x="19" y="178"/>
                  </a:cubicBezTo>
                  <a:cubicBezTo>
                    <a:pt x="118" y="391"/>
                    <a:pt x="320" y="519"/>
                    <a:pt x="494" y="670"/>
                  </a:cubicBezTo>
                  <a:cubicBezTo>
                    <a:pt x="522" y="695"/>
                    <a:pt x="561" y="709"/>
                    <a:pt x="599" y="709"/>
                  </a:cubicBezTo>
                  <a:cubicBezTo>
                    <a:pt x="645" y="709"/>
                    <a:pt x="689" y="689"/>
                    <a:pt x="710" y="642"/>
                  </a:cubicBezTo>
                  <a:cubicBezTo>
                    <a:pt x="779" y="502"/>
                    <a:pt x="840" y="356"/>
                    <a:pt x="903" y="212"/>
                  </a:cubicBezTo>
                  <a:cubicBezTo>
                    <a:pt x="928" y="154"/>
                    <a:pt x="928" y="89"/>
                    <a:pt x="880" y="43"/>
                  </a:cubicBezTo>
                  <a:cubicBezTo>
                    <a:pt x="847" y="10"/>
                    <a:pt x="824" y="3"/>
                    <a:pt x="780" y="1"/>
                  </a:cubicBezTo>
                  <a:cubicBezTo>
                    <a:pt x="779" y="1"/>
                    <a:pt x="778" y="1"/>
                    <a:pt x="777" y="1"/>
                  </a:cubicBezTo>
                  <a:close/>
                </a:path>
              </a:pathLst>
            </a:custGeom>
            <a:solidFill>
              <a:srgbClr val="F2E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2704;p42">
              <a:extLst>
                <a:ext uri="{FF2B5EF4-FFF2-40B4-BE49-F238E27FC236}">
                  <a16:creationId xmlns:a16="http://schemas.microsoft.com/office/drawing/2014/main" id="{B7D6A7EC-10E6-4C7D-A374-3EF97B4A9437}"/>
                </a:ext>
              </a:extLst>
            </p:cNvPr>
            <p:cNvSpPr/>
            <p:nvPr/>
          </p:nvSpPr>
          <p:spPr>
            <a:xfrm>
              <a:off x="4309580" y="4206580"/>
              <a:ext cx="27269" cy="17309"/>
            </a:xfrm>
            <a:custGeom>
              <a:avLst/>
              <a:gdLst/>
              <a:ahLst/>
              <a:cxnLst/>
              <a:rect l="l" t="t" r="r" b="b"/>
              <a:pathLst>
                <a:path w="679" h="431" extrusionOk="0">
                  <a:moveTo>
                    <a:pt x="542" y="0"/>
                  </a:moveTo>
                  <a:cubicBezTo>
                    <a:pt x="518" y="0"/>
                    <a:pt x="494" y="9"/>
                    <a:pt x="473" y="30"/>
                  </a:cubicBezTo>
                  <a:cubicBezTo>
                    <a:pt x="431" y="71"/>
                    <a:pt x="317" y="236"/>
                    <a:pt x="317" y="236"/>
                  </a:cubicBezTo>
                  <a:cubicBezTo>
                    <a:pt x="315" y="236"/>
                    <a:pt x="313" y="236"/>
                    <a:pt x="311" y="236"/>
                  </a:cubicBezTo>
                  <a:cubicBezTo>
                    <a:pt x="248" y="236"/>
                    <a:pt x="90" y="119"/>
                    <a:pt x="35" y="92"/>
                  </a:cubicBezTo>
                  <a:cubicBezTo>
                    <a:pt x="32" y="89"/>
                    <a:pt x="28" y="88"/>
                    <a:pt x="24" y="88"/>
                  </a:cubicBezTo>
                  <a:cubicBezTo>
                    <a:pt x="10" y="88"/>
                    <a:pt x="0" y="104"/>
                    <a:pt x="7" y="120"/>
                  </a:cubicBezTo>
                  <a:cubicBezTo>
                    <a:pt x="57" y="236"/>
                    <a:pt x="169" y="427"/>
                    <a:pt x="318" y="431"/>
                  </a:cubicBezTo>
                  <a:cubicBezTo>
                    <a:pt x="320" y="431"/>
                    <a:pt x="322" y="431"/>
                    <a:pt x="324" y="431"/>
                  </a:cubicBezTo>
                  <a:cubicBezTo>
                    <a:pt x="454" y="431"/>
                    <a:pt x="576" y="250"/>
                    <a:pt x="635" y="153"/>
                  </a:cubicBezTo>
                  <a:cubicBezTo>
                    <a:pt x="678" y="78"/>
                    <a:pt x="612" y="0"/>
                    <a:pt x="542" y="0"/>
                  </a:cubicBezTo>
                  <a:close/>
                </a:path>
              </a:pathLst>
            </a:custGeom>
            <a:solidFill>
              <a:srgbClr val="F2E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2705;p42">
              <a:extLst>
                <a:ext uri="{FF2B5EF4-FFF2-40B4-BE49-F238E27FC236}">
                  <a16:creationId xmlns:a16="http://schemas.microsoft.com/office/drawing/2014/main" id="{BE712B90-F1B5-4C49-A380-771126DD6BC3}"/>
                </a:ext>
              </a:extLst>
            </p:cNvPr>
            <p:cNvSpPr/>
            <p:nvPr/>
          </p:nvSpPr>
          <p:spPr>
            <a:xfrm>
              <a:off x="4265403" y="4028309"/>
              <a:ext cx="28313" cy="22972"/>
            </a:xfrm>
            <a:custGeom>
              <a:avLst/>
              <a:gdLst/>
              <a:ahLst/>
              <a:cxnLst/>
              <a:rect l="l" t="t" r="r" b="b"/>
              <a:pathLst>
                <a:path w="705" h="572" extrusionOk="0">
                  <a:moveTo>
                    <a:pt x="51" y="1"/>
                  </a:moveTo>
                  <a:cubicBezTo>
                    <a:pt x="28" y="1"/>
                    <a:pt x="1" y="22"/>
                    <a:pt x="4" y="46"/>
                  </a:cubicBezTo>
                  <a:cubicBezTo>
                    <a:pt x="30" y="248"/>
                    <a:pt x="109" y="375"/>
                    <a:pt x="250" y="517"/>
                  </a:cubicBezTo>
                  <a:cubicBezTo>
                    <a:pt x="287" y="555"/>
                    <a:pt x="331" y="572"/>
                    <a:pt x="375" y="572"/>
                  </a:cubicBezTo>
                  <a:cubicBezTo>
                    <a:pt x="453" y="572"/>
                    <a:pt x="530" y="517"/>
                    <a:pt x="559" y="436"/>
                  </a:cubicBezTo>
                  <a:cubicBezTo>
                    <a:pt x="603" y="322"/>
                    <a:pt x="696" y="282"/>
                    <a:pt x="703" y="152"/>
                  </a:cubicBezTo>
                  <a:cubicBezTo>
                    <a:pt x="705" y="90"/>
                    <a:pt x="659" y="41"/>
                    <a:pt x="608" y="25"/>
                  </a:cubicBezTo>
                  <a:cubicBezTo>
                    <a:pt x="586" y="18"/>
                    <a:pt x="564" y="15"/>
                    <a:pt x="543" y="15"/>
                  </a:cubicBezTo>
                  <a:cubicBezTo>
                    <a:pt x="458" y="15"/>
                    <a:pt x="385" y="66"/>
                    <a:pt x="327" y="132"/>
                  </a:cubicBezTo>
                  <a:cubicBezTo>
                    <a:pt x="243" y="85"/>
                    <a:pt x="159" y="38"/>
                    <a:pt x="62" y="2"/>
                  </a:cubicBezTo>
                  <a:cubicBezTo>
                    <a:pt x="58" y="1"/>
                    <a:pt x="55" y="1"/>
                    <a:pt x="51" y="1"/>
                  </a:cubicBezTo>
                  <a:close/>
                </a:path>
              </a:pathLst>
            </a:custGeom>
            <a:solidFill>
              <a:srgbClr val="F2E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2706;p42">
              <a:extLst>
                <a:ext uri="{FF2B5EF4-FFF2-40B4-BE49-F238E27FC236}">
                  <a16:creationId xmlns:a16="http://schemas.microsoft.com/office/drawing/2014/main" id="{0C933C26-83BB-4DA6-AB87-674B56F8E548}"/>
                </a:ext>
              </a:extLst>
            </p:cNvPr>
            <p:cNvSpPr/>
            <p:nvPr/>
          </p:nvSpPr>
          <p:spPr>
            <a:xfrm>
              <a:off x="4311306" y="4354691"/>
              <a:ext cx="31285" cy="22369"/>
            </a:xfrm>
            <a:custGeom>
              <a:avLst/>
              <a:gdLst/>
              <a:ahLst/>
              <a:cxnLst/>
              <a:rect l="l" t="t" r="r" b="b"/>
              <a:pathLst>
                <a:path w="779" h="557" extrusionOk="0">
                  <a:moveTo>
                    <a:pt x="234" y="0"/>
                  </a:moveTo>
                  <a:cubicBezTo>
                    <a:pt x="107" y="0"/>
                    <a:pt x="1" y="159"/>
                    <a:pt x="114" y="280"/>
                  </a:cubicBezTo>
                  <a:cubicBezTo>
                    <a:pt x="210" y="383"/>
                    <a:pt x="302" y="557"/>
                    <a:pt x="456" y="557"/>
                  </a:cubicBezTo>
                  <a:cubicBezTo>
                    <a:pt x="485" y="557"/>
                    <a:pt x="516" y="550"/>
                    <a:pt x="550" y="537"/>
                  </a:cubicBezTo>
                  <a:cubicBezTo>
                    <a:pt x="680" y="482"/>
                    <a:pt x="759" y="306"/>
                    <a:pt x="769" y="176"/>
                  </a:cubicBezTo>
                  <a:cubicBezTo>
                    <a:pt x="779" y="100"/>
                    <a:pt x="706" y="49"/>
                    <a:pt x="635" y="49"/>
                  </a:cubicBezTo>
                  <a:cubicBezTo>
                    <a:pt x="614" y="49"/>
                    <a:pt x="593" y="54"/>
                    <a:pt x="574" y="64"/>
                  </a:cubicBezTo>
                  <a:cubicBezTo>
                    <a:pt x="548" y="79"/>
                    <a:pt x="484" y="146"/>
                    <a:pt x="465" y="179"/>
                  </a:cubicBezTo>
                  <a:lnTo>
                    <a:pt x="465" y="179"/>
                  </a:lnTo>
                  <a:cubicBezTo>
                    <a:pt x="444" y="143"/>
                    <a:pt x="363" y="61"/>
                    <a:pt x="346" y="46"/>
                  </a:cubicBezTo>
                  <a:cubicBezTo>
                    <a:pt x="310" y="14"/>
                    <a:pt x="271" y="0"/>
                    <a:pt x="234" y="0"/>
                  </a:cubicBezTo>
                  <a:close/>
                </a:path>
              </a:pathLst>
            </a:custGeom>
            <a:solidFill>
              <a:srgbClr val="F2E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2707;p42">
              <a:extLst>
                <a:ext uri="{FF2B5EF4-FFF2-40B4-BE49-F238E27FC236}">
                  <a16:creationId xmlns:a16="http://schemas.microsoft.com/office/drawing/2014/main" id="{BEE94962-0EE1-4C85-9134-F8A145E7ED36}"/>
                </a:ext>
              </a:extLst>
            </p:cNvPr>
            <p:cNvSpPr/>
            <p:nvPr/>
          </p:nvSpPr>
          <p:spPr>
            <a:xfrm>
              <a:off x="4004199" y="4443485"/>
              <a:ext cx="39759" cy="26506"/>
            </a:xfrm>
            <a:custGeom>
              <a:avLst/>
              <a:gdLst/>
              <a:ahLst/>
              <a:cxnLst/>
              <a:rect l="l" t="t" r="r" b="b"/>
              <a:pathLst>
                <a:path w="990" h="660" extrusionOk="0">
                  <a:moveTo>
                    <a:pt x="798" y="0"/>
                  </a:moveTo>
                  <a:cubicBezTo>
                    <a:pt x="791" y="0"/>
                    <a:pt x="784" y="1"/>
                    <a:pt x="776" y="2"/>
                  </a:cubicBezTo>
                  <a:cubicBezTo>
                    <a:pt x="762" y="4"/>
                    <a:pt x="751" y="5"/>
                    <a:pt x="737" y="5"/>
                  </a:cubicBezTo>
                  <a:cubicBezTo>
                    <a:pt x="693" y="12"/>
                    <a:pt x="649" y="62"/>
                    <a:pt x="641" y="102"/>
                  </a:cubicBezTo>
                  <a:cubicBezTo>
                    <a:pt x="627" y="179"/>
                    <a:pt x="604" y="251"/>
                    <a:pt x="562" y="320"/>
                  </a:cubicBezTo>
                  <a:cubicBezTo>
                    <a:pt x="549" y="346"/>
                    <a:pt x="526" y="369"/>
                    <a:pt x="509" y="390"/>
                  </a:cubicBezTo>
                  <a:cubicBezTo>
                    <a:pt x="500" y="387"/>
                    <a:pt x="490" y="380"/>
                    <a:pt x="474" y="374"/>
                  </a:cubicBezTo>
                  <a:cubicBezTo>
                    <a:pt x="391" y="278"/>
                    <a:pt x="208" y="188"/>
                    <a:pt x="87" y="153"/>
                  </a:cubicBezTo>
                  <a:cubicBezTo>
                    <a:pt x="82" y="152"/>
                    <a:pt x="78" y="151"/>
                    <a:pt x="73" y="151"/>
                  </a:cubicBezTo>
                  <a:cubicBezTo>
                    <a:pt x="32" y="151"/>
                    <a:pt x="0" y="199"/>
                    <a:pt x="24" y="237"/>
                  </a:cubicBezTo>
                  <a:cubicBezTo>
                    <a:pt x="92" y="348"/>
                    <a:pt x="193" y="427"/>
                    <a:pt x="293" y="513"/>
                  </a:cubicBezTo>
                  <a:cubicBezTo>
                    <a:pt x="363" y="575"/>
                    <a:pt x="433" y="659"/>
                    <a:pt x="532" y="659"/>
                  </a:cubicBezTo>
                  <a:cubicBezTo>
                    <a:pt x="535" y="659"/>
                    <a:pt x="537" y="659"/>
                    <a:pt x="540" y="659"/>
                  </a:cubicBezTo>
                  <a:cubicBezTo>
                    <a:pt x="734" y="645"/>
                    <a:pt x="864" y="395"/>
                    <a:pt x="901" y="222"/>
                  </a:cubicBezTo>
                  <a:cubicBezTo>
                    <a:pt x="990" y="139"/>
                    <a:pt x="914" y="0"/>
                    <a:pt x="798" y="0"/>
                  </a:cubicBezTo>
                  <a:close/>
                </a:path>
              </a:pathLst>
            </a:custGeom>
            <a:solidFill>
              <a:srgbClr val="F2E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2708;p42">
              <a:extLst>
                <a:ext uri="{FF2B5EF4-FFF2-40B4-BE49-F238E27FC236}">
                  <a16:creationId xmlns:a16="http://schemas.microsoft.com/office/drawing/2014/main" id="{D6A6CB06-9ACB-42E5-A8C9-026286A90185}"/>
                </a:ext>
              </a:extLst>
            </p:cNvPr>
            <p:cNvSpPr/>
            <p:nvPr/>
          </p:nvSpPr>
          <p:spPr>
            <a:xfrm>
              <a:off x="3859902" y="3936865"/>
              <a:ext cx="146544" cy="593366"/>
            </a:xfrm>
            <a:custGeom>
              <a:avLst/>
              <a:gdLst/>
              <a:ahLst/>
              <a:cxnLst/>
              <a:rect l="l" t="t" r="r" b="b"/>
              <a:pathLst>
                <a:path w="3649" h="14775" extrusionOk="0">
                  <a:moveTo>
                    <a:pt x="333" y="0"/>
                  </a:moveTo>
                  <a:lnTo>
                    <a:pt x="1" y="76"/>
                  </a:lnTo>
                  <a:lnTo>
                    <a:pt x="3316" y="14775"/>
                  </a:lnTo>
                  <a:lnTo>
                    <a:pt x="3648" y="14699"/>
                  </a:lnTo>
                  <a:lnTo>
                    <a:pt x="3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2709;p42">
              <a:extLst>
                <a:ext uri="{FF2B5EF4-FFF2-40B4-BE49-F238E27FC236}">
                  <a16:creationId xmlns:a16="http://schemas.microsoft.com/office/drawing/2014/main" id="{0B69D872-24AC-493E-909F-BB36D9585722}"/>
                </a:ext>
              </a:extLst>
            </p:cNvPr>
            <p:cNvSpPr/>
            <p:nvPr/>
          </p:nvSpPr>
          <p:spPr>
            <a:xfrm>
              <a:off x="4629900" y="3800481"/>
              <a:ext cx="103975" cy="187347"/>
            </a:xfrm>
            <a:custGeom>
              <a:avLst/>
              <a:gdLst/>
              <a:ahLst/>
              <a:cxnLst/>
              <a:rect l="l" t="t" r="r" b="b"/>
              <a:pathLst>
                <a:path w="2589" h="4665" extrusionOk="0">
                  <a:moveTo>
                    <a:pt x="1766" y="172"/>
                  </a:moveTo>
                  <a:cubicBezTo>
                    <a:pt x="1786" y="172"/>
                    <a:pt x="1803" y="175"/>
                    <a:pt x="1815" y="184"/>
                  </a:cubicBezTo>
                  <a:cubicBezTo>
                    <a:pt x="2234" y="393"/>
                    <a:pt x="2095" y="2653"/>
                    <a:pt x="1894" y="4182"/>
                  </a:cubicBezTo>
                  <a:cubicBezTo>
                    <a:pt x="1511" y="3521"/>
                    <a:pt x="417" y="1414"/>
                    <a:pt x="1469" y="355"/>
                  </a:cubicBezTo>
                  <a:cubicBezTo>
                    <a:pt x="1557" y="267"/>
                    <a:pt x="1671" y="172"/>
                    <a:pt x="1766" y="172"/>
                  </a:cubicBezTo>
                  <a:close/>
                  <a:moveTo>
                    <a:pt x="1766" y="0"/>
                  </a:moveTo>
                  <a:cubicBezTo>
                    <a:pt x="1642" y="0"/>
                    <a:pt x="1501" y="79"/>
                    <a:pt x="1348" y="233"/>
                  </a:cubicBezTo>
                  <a:cubicBezTo>
                    <a:pt x="0" y="1590"/>
                    <a:pt x="1801" y="4361"/>
                    <a:pt x="1877" y="4477"/>
                  </a:cubicBezTo>
                  <a:lnTo>
                    <a:pt x="2003" y="4665"/>
                  </a:lnTo>
                  <a:lnTo>
                    <a:pt x="2033" y="4442"/>
                  </a:lnTo>
                  <a:cubicBezTo>
                    <a:pt x="2093" y="4027"/>
                    <a:pt x="2589" y="376"/>
                    <a:pt x="1894" y="31"/>
                  </a:cubicBezTo>
                  <a:cubicBezTo>
                    <a:pt x="1854" y="11"/>
                    <a:pt x="1811" y="0"/>
                    <a:pt x="1766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2710;p42">
              <a:extLst>
                <a:ext uri="{FF2B5EF4-FFF2-40B4-BE49-F238E27FC236}">
                  <a16:creationId xmlns:a16="http://schemas.microsoft.com/office/drawing/2014/main" id="{E93D40F5-AC40-4C58-81AC-B95BEB23D153}"/>
                </a:ext>
              </a:extLst>
            </p:cNvPr>
            <p:cNvSpPr/>
            <p:nvPr/>
          </p:nvSpPr>
          <p:spPr>
            <a:xfrm>
              <a:off x="4697089" y="3842288"/>
              <a:ext cx="144697" cy="163131"/>
            </a:xfrm>
            <a:custGeom>
              <a:avLst/>
              <a:gdLst/>
              <a:ahLst/>
              <a:cxnLst/>
              <a:rect l="l" t="t" r="r" b="b"/>
              <a:pathLst>
                <a:path w="3603" h="4062" extrusionOk="0">
                  <a:moveTo>
                    <a:pt x="2980" y="171"/>
                  </a:moveTo>
                  <a:cubicBezTo>
                    <a:pt x="3019" y="171"/>
                    <a:pt x="3056" y="176"/>
                    <a:pt x="3091" y="183"/>
                  </a:cubicBezTo>
                  <a:cubicBezTo>
                    <a:pt x="3212" y="212"/>
                    <a:pt x="3239" y="266"/>
                    <a:pt x="3247" y="305"/>
                  </a:cubicBezTo>
                  <a:cubicBezTo>
                    <a:pt x="3362" y="802"/>
                    <a:pt x="1720" y="2390"/>
                    <a:pt x="438" y="3478"/>
                  </a:cubicBezTo>
                  <a:cubicBezTo>
                    <a:pt x="975" y="2303"/>
                    <a:pt x="2128" y="171"/>
                    <a:pt x="2980" y="171"/>
                  </a:cubicBezTo>
                  <a:close/>
                  <a:moveTo>
                    <a:pt x="2988" y="0"/>
                  </a:moveTo>
                  <a:cubicBezTo>
                    <a:pt x="1739" y="0"/>
                    <a:pt x="201" y="3583"/>
                    <a:pt x="134" y="3742"/>
                  </a:cubicBezTo>
                  <a:lnTo>
                    <a:pt x="0" y="4062"/>
                  </a:lnTo>
                  <a:lnTo>
                    <a:pt x="269" y="3842"/>
                  </a:lnTo>
                  <a:cubicBezTo>
                    <a:pt x="608" y="3561"/>
                    <a:pt x="3602" y="1071"/>
                    <a:pt x="3414" y="266"/>
                  </a:cubicBezTo>
                  <a:cubicBezTo>
                    <a:pt x="3393" y="176"/>
                    <a:pt x="3328" y="62"/>
                    <a:pt x="3130" y="16"/>
                  </a:cubicBezTo>
                  <a:cubicBezTo>
                    <a:pt x="3083" y="6"/>
                    <a:pt x="3035" y="0"/>
                    <a:pt x="2988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2711;p42">
              <a:extLst>
                <a:ext uri="{FF2B5EF4-FFF2-40B4-BE49-F238E27FC236}">
                  <a16:creationId xmlns:a16="http://schemas.microsoft.com/office/drawing/2014/main" id="{89BFBAA1-D8E6-491F-9D7E-FE292A484910}"/>
                </a:ext>
              </a:extLst>
            </p:cNvPr>
            <p:cNvSpPr/>
            <p:nvPr/>
          </p:nvSpPr>
          <p:spPr>
            <a:xfrm>
              <a:off x="4383595" y="3949636"/>
              <a:ext cx="801838" cy="759549"/>
            </a:xfrm>
            <a:custGeom>
              <a:avLst/>
              <a:gdLst/>
              <a:ahLst/>
              <a:cxnLst/>
              <a:rect l="l" t="t" r="r" b="b"/>
              <a:pathLst>
                <a:path w="19966" h="18913" extrusionOk="0">
                  <a:moveTo>
                    <a:pt x="4889" y="0"/>
                  </a:moveTo>
                  <a:lnTo>
                    <a:pt x="1" y="12810"/>
                  </a:lnTo>
                  <a:lnTo>
                    <a:pt x="542" y="13051"/>
                  </a:lnTo>
                  <a:lnTo>
                    <a:pt x="3490" y="14367"/>
                  </a:lnTo>
                  <a:lnTo>
                    <a:pt x="3793" y="14504"/>
                  </a:lnTo>
                  <a:lnTo>
                    <a:pt x="4107" y="14643"/>
                  </a:lnTo>
                  <a:lnTo>
                    <a:pt x="4759" y="14935"/>
                  </a:lnTo>
                  <a:lnTo>
                    <a:pt x="5031" y="15058"/>
                  </a:lnTo>
                  <a:lnTo>
                    <a:pt x="5708" y="15356"/>
                  </a:lnTo>
                  <a:lnTo>
                    <a:pt x="13682" y="18913"/>
                  </a:lnTo>
                  <a:lnTo>
                    <a:pt x="19966" y="3262"/>
                  </a:lnTo>
                  <a:lnTo>
                    <a:pt x="9463" y="991"/>
                  </a:lnTo>
                  <a:lnTo>
                    <a:pt x="9112" y="912"/>
                  </a:lnTo>
                  <a:lnTo>
                    <a:pt x="8563" y="796"/>
                  </a:lnTo>
                  <a:lnTo>
                    <a:pt x="8282" y="735"/>
                  </a:lnTo>
                  <a:lnTo>
                    <a:pt x="7769" y="622"/>
                  </a:lnTo>
                  <a:lnTo>
                    <a:pt x="7574" y="580"/>
                  </a:lnTo>
                  <a:lnTo>
                    <a:pt x="488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2712;p42">
              <a:extLst>
                <a:ext uri="{FF2B5EF4-FFF2-40B4-BE49-F238E27FC236}">
                  <a16:creationId xmlns:a16="http://schemas.microsoft.com/office/drawing/2014/main" id="{99F85614-E226-43F1-9482-441DCA83E165}"/>
                </a:ext>
              </a:extLst>
            </p:cNvPr>
            <p:cNvSpPr/>
            <p:nvPr/>
          </p:nvSpPr>
          <p:spPr>
            <a:xfrm>
              <a:off x="4548535" y="3979113"/>
              <a:ext cx="178994" cy="570194"/>
            </a:xfrm>
            <a:custGeom>
              <a:avLst/>
              <a:gdLst/>
              <a:ahLst/>
              <a:cxnLst/>
              <a:rect l="l" t="t" r="r" b="b"/>
              <a:pathLst>
                <a:path w="4457" h="14198" extrusionOk="0">
                  <a:moveTo>
                    <a:pt x="4175" y="1"/>
                  </a:moveTo>
                  <a:cubicBezTo>
                    <a:pt x="3307" y="2842"/>
                    <a:pt x="2439" y="5682"/>
                    <a:pt x="1626" y="8544"/>
                  </a:cubicBezTo>
                  <a:cubicBezTo>
                    <a:pt x="1127" y="10300"/>
                    <a:pt x="510" y="12097"/>
                    <a:pt x="0" y="13909"/>
                  </a:cubicBezTo>
                  <a:lnTo>
                    <a:pt x="652" y="14197"/>
                  </a:lnTo>
                  <a:cubicBezTo>
                    <a:pt x="1160" y="12356"/>
                    <a:pt x="1571" y="10461"/>
                    <a:pt x="2075" y="8669"/>
                  </a:cubicBezTo>
                  <a:cubicBezTo>
                    <a:pt x="2882" y="5801"/>
                    <a:pt x="3657" y="2930"/>
                    <a:pt x="4456" y="62"/>
                  </a:cubicBezTo>
                  <a:lnTo>
                    <a:pt x="4175" y="1"/>
                  </a:lnTo>
                  <a:close/>
                </a:path>
              </a:pathLst>
            </a:custGeom>
            <a:solidFill>
              <a:srgbClr val="A139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2713;p42">
              <a:extLst>
                <a:ext uri="{FF2B5EF4-FFF2-40B4-BE49-F238E27FC236}">
                  <a16:creationId xmlns:a16="http://schemas.microsoft.com/office/drawing/2014/main" id="{DD446FEC-CF0F-4D01-9EA6-89211094E4A8}"/>
                </a:ext>
              </a:extLst>
            </p:cNvPr>
            <p:cNvSpPr/>
            <p:nvPr/>
          </p:nvSpPr>
          <p:spPr>
            <a:xfrm>
              <a:off x="4585723" y="3986342"/>
              <a:ext cx="177950" cy="580114"/>
            </a:xfrm>
            <a:custGeom>
              <a:avLst/>
              <a:gdLst/>
              <a:ahLst/>
              <a:cxnLst/>
              <a:rect l="l" t="t" r="r" b="b"/>
              <a:pathLst>
                <a:path w="4431" h="14445" extrusionOk="0">
                  <a:moveTo>
                    <a:pt x="4077" y="0"/>
                  </a:moveTo>
                  <a:cubicBezTo>
                    <a:pt x="3346" y="2692"/>
                    <a:pt x="2596" y="5384"/>
                    <a:pt x="1836" y="8073"/>
                  </a:cubicBezTo>
                  <a:cubicBezTo>
                    <a:pt x="1269" y="10092"/>
                    <a:pt x="603" y="12112"/>
                    <a:pt x="0" y="14144"/>
                  </a:cubicBezTo>
                  <a:lnTo>
                    <a:pt x="678" y="14444"/>
                  </a:lnTo>
                  <a:cubicBezTo>
                    <a:pt x="1264" y="12369"/>
                    <a:pt x="1770" y="10259"/>
                    <a:pt x="2323" y="8208"/>
                  </a:cubicBezTo>
                  <a:cubicBezTo>
                    <a:pt x="3052" y="5507"/>
                    <a:pt x="3754" y="2796"/>
                    <a:pt x="4430" y="77"/>
                  </a:cubicBezTo>
                  <a:lnTo>
                    <a:pt x="4077" y="0"/>
                  </a:lnTo>
                  <a:close/>
                </a:path>
              </a:pathLst>
            </a:custGeom>
            <a:solidFill>
              <a:srgbClr val="DBD7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2714;p42">
              <a:extLst>
                <a:ext uri="{FF2B5EF4-FFF2-40B4-BE49-F238E27FC236}">
                  <a16:creationId xmlns:a16="http://schemas.microsoft.com/office/drawing/2014/main" id="{CE60CE86-FF2C-4882-9A15-6EE801C2B015}"/>
                </a:ext>
              </a:extLst>
            </p:cNvPr>
            <p:cNvSpPr/>
            <p:nvPr/>
          </p:nvSpPr>
          <p:spPr>
            <a:xfrm>
              <a:off x="4523756" y="3972969"/>
              <a:ext cx="171886" cy="559190"/>
            </a:xfrm>
            <a:custGeom>
              <a:avLst/>
              <a:gdLst/>
              <a:ahLst/>
              <a:cxnLst/>
              <a:rect l="l" t="t" r="r" b="b"/>
              <a:pathLst>
                <a:path w="4280" h="13924" extrusionOk="0">
                  <a:moveTo>
                    <a:pt x="4084" y="1"/>
                  </a:moveTo>
                  <a:cubicBezTo>
                    <a:pt x="3251" y="2398"/>
                    <a:pt x="2211" y="4724"/>
                    <a:pt x="1529" y="7169"/>
                  </a:cubicBezTo>
                  <a:cubicBezTo>
                    <a:pt x="932" y="9312"/>
                    <a:pt x="359" y="11553"/>
                    <a:pt x="0" y="13786"/>
                  </a:cubicBezTo>
                  <a:lnTo>
                    <a:pt x="303" y="13923"/>
                  </a:lnTo>
                  <a:cubicBezTo>
                    <a:pt x="854" y="11612"/>
                    <a:pt x="1232" y="9251"/>
                    <a:pt x="1872" y="6959"/>
                  </a:cubicBezTo>
                  <a:cubicBezTo>
                    <a:pt x="2531" y="4608"/>
                    <a:pt x="3613" y="2385"/>
                    <a:pt x="4279" y="41"/>
                  </a:cubicBezTo>
                  <a:lnTo>
                    <a:pt x="4084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2715;p42">
              <a:extLst>
                <a:ext uri="{FF2B5EF4-FFF2-40B4-BE49-F238E27FC236}">
                  <a16:creationId xmlns:a16="http://schemas.microsoft.com/office/drawing/2014/main" id="{10C57A11-6F52-467F-A703-89C6EC5B0F91}"/>
                </a:ext>
              </a:extLst>
            </p:cNvPr>
            <p:cNvSpPr/>
            <p:nvPr/>
          </p:nvSpPr>
          <p:spPr>
            <a:xfrm>
              <a:off x="5391447" y="4070425"/>
              <a:ext cx="72369" cy="56144"/>
            </a:xfrm>
            <a:custGeom>
              <a:avLst/>
              <a:gdLst/>
              <a:ahLst/>
              <a:cxnLst/>
              <a:rect l="l" t="t" r="r" b="b"/>
              <a:pathLst>
                <a:path w="1802" h="1398" extrusionOk="0">
                  <a:moveTo>
                    <a:pt x="902" y="0"/>
                  </a:moveTo>
                  <a:cubicBezTo>
                    <a:pt x="2" y="0"/>
                    <a:pt x="1" y="1397"/>
                    <a:pt x="902" y="1397"/>
                  </a:cubicBezTo>
                  <a:cubicBezTo>
                    <a:pt x="1802" y="1397"/>
                    <a:pt x="1802" y="0"/>
                    <a:pt x="90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2716;p42">
              <a:extLst>
                <a:ext uri="{FF2B5EF4-FFF2-40B4-BE49-F238E27FC236}">
                  <a16:creationId xmlns:a16="http://schemas.microsoft.com/office/drawing/2014/main" id="{0A755FB3-7077-43FF-A89B-8AAF3AD049F2}"/>
                </a:ext>
              </a:extLst>
            </p:cNvPr>
            <p:cNvSpPr/>
            <p:nvPr/>
          </p:nvSpPr>
          <p:spPr>
            <a:xfrm>
              <a:off x="5499867" y="4334214"/>
              <a:ext cx="37309" cy="28915"/>
            </a:xfrm>
            <a:custGeom>
              <a:avLst/>
              <a:gdLst/>
              <a:ahLst/>
              <a:cxnLst/>
              <a:rect l="l" t="t" r="r" b="b"/>
              <a:pathLst>
                <a:path w="929" h="720" extrusionOk="0">
                  <a:moveTo>
                    <a:pt x="465" y="1"/>
                  </a:moveTo>
                  <a:cubicBezTo>
                    <a:pt x="1" y="1"/>
                    <a:pt x="1" y="720"/>
                    <a:pt x="465" y="720"/>
                  </a:cubicBezTo>
                  <a:cubicBezTo>
                    <a:pt x="929" y="720"/>
                    <a:pt x="929" y="1"/>
                    <a:pt x="4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2717;p42">
              <a:extLst>
                <a:ext uri="{FF2B5EF4-FFF2-40B4-BE49-F238E27FC236}">
                  <a16:creationId xmlns:a16="http://schemas.microsoft.com/office/drawing/2014/main" id="{00749DE7-8C28-4EBD-8FDB-3CC0FC070375}"/>
                </a:ext>
              </a:extLst>
            </p:cNvPr>
            <p:cNvSpPr/>
            <p:nvPr/>
          </p:nvSpPr>
          <p:spPr>
            <a:xfrm>
              <a:off x="5294341" y="4405756"/>
              <a:ext cx="72369" cy="56144"/>
            </a:xfrm>
            <a:custGeom>
              <a:avLst/>
              <a:gdLst/>
              <a:ahLst/>
              <a:cxnLst/>
              <a:rect l="l" t="t" r="r" b="b"/>
              <a:pathLst>
                <a:path w="1802" h="1398" extrusionOk="0">
                  <a:moveTo>
                    <a:pt x="902" y="0"/>
                  </a:moveTo>
                  <a:cubicBezTo>
                    <a:pt x="2" y="0"/>
                    <a:pt x="1" y="1397"/>
                    <a:pt x="902" y="1397"/>
                  </a:cubicBezTo>
                  <a:cubicBezTo>
                    <a:pt x="1802" y="1397"/>
                    <a:pt x="1802" y="0"/>
                    <a:pt x="90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2718;p42">
              <a:extLst>
                <a:ext uri="{FF2B5EF4-FFF2-40B4-BE49-F238E27FC236}">
                  <a16:creationId xmlns:a16="http://schemas.microsoft.com/office/drawing/2014/main" id="{D42CA408-CD0E-43D2-960D-567157BE4486}"/>
                </a:ext>
              </a:extLst>
            </p:cNvPr>
            <p:cNvSpPr/>
            <p:nvPr/>
          </p:nvSpPr>
          <p:spPr>
            <a:xfrm>
              <a:off x="5747161" y="3928649"/>
              <a:ext cx="23775" cy="22690"/>
            </a:xfrm>
            <a:custGeom>
              <a:avLst/>
              <a:gdLst/>
              <a:ahLst/>
              <a:cxnLst/>
              <a:rect l="l" t="t" r="r" b="b"/>
              <a:pathLst>
                <a:path w="592" h="565" extrusionOk="0">
                  <a:moveTo>
                    <a:pt x="293" y="1"/>
                  </a:moveTo>
                  <a:cubicBezTo>
                    <a:pt x="148" y="1"/>
                    <a:pt x="1" y="124"/>
                    <a:pt x="1" y="282"/>
                  </a:cubicBezTo>
                  <a:cubicBezTo>
                    <a:pt x="1" y="441"/>
                    <a:pt x="150" y="564"/>
                    <a:pt x="296" y="564"/>
                  </a:cubicBezTo>
                  <a:cubicBezTo>
                    <a:pt x="362" y="564"/>
                    <a:pt x="427" y="539"/>
                    <a:pt x="477" y="481"/>
                  </a:cubicBezTo>
                  <a:cubicBezTo>
                    <a:pt x="486" y="472"/>
                    <a:pt x="493" y="460"/>
                    <a:pt x="502" y="451"/>
                  </a:cubicBezTo>
                  <a:cubicBezTo>
                    <a:pt x="589" y="351"/>
                    <a:pt x="591" y="219"/>
                    <a:pt x="502" y="113"/>
                  </a:cubicBezTo>
                  <a:cubicBezTo>
                    <a:pt x="493" y="105"/>
                    <a:pt x="486" y="92"/>
                    <a:pt x="477" y="85"/>
                  </a:cubicBezTo>
                  <a:cubicBezTo>
                    <a:pt x="425" y="26"/>
                    <a:pt x="359" y="1"/>
                    <a:pt x="29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2719;p42">
              <a:extLst>
                <a:ext uri="{FF2B5EF4-FFF2-40B4-BE49-F238E27FC236}">
                  <a16:creationId xmlns:a16="http://schemas.microsoft.com/office/drawing/2014/main" id="{01583E40-84A8-4AF4-9BB8-3FF0C2B29189}"/>
                </a:ext>
              </a:extLst>
            </p:cNvPr>
            <p:cNvSpPr/>
            <p:nvPr/>
          </p:nvSpPr>
          <p:spPr>
            <a:xfrm rot="-1681776" flipH="1">
              <a:off x="3251573" y="3176900"/>
              <a:ext cx="435781" cy="229894"/>
            </a:xfrm>
            <a:custGeom>
              <a:avLst/>
              <a:gdLst/>
              <a:ahLst/>
              <a:cxnLst/>
              <a:rect l="l" t="t" r="r" b="b"/>
              <a:pathLst>
                <a:path w="8731" h="4606" extrusionOk="0">
                  <a:moveTo>
                    <a:pt x="3064" y="1950"/>
                  </a:moveTo>
                  <a:cubicBezTo>
                    <a:pt x="3252" y="1950"/>
                    <a:pt x="3440" y="2103"/>
                    <a:pt x="3511" y="2272"/>
                  </a:cubicBezTo>
                  <a:cubicBezTo>
                    <a:pt x="3515" y="2284"/>
                    <a:pt x="3520" y="2295"/>
                    <a:pt x="3524" y="2307"/>
                  </a:cubicBezTo>
                  <a:cubicBezTo>
                    <a:pt x="3462" y="2295"/>
                    <a:pt x="3401" y="2282"/>
                    <a:pt x="3343" y="2265"/>
                  </a:cubicBezTo>
                  <a:cubicBezTo>
                    <a:pt x="3244" y="2238"/>
                    <a:pt x="3125" y="2196"/>
                    <a:pt x="3055" y="2115"/>
                  </a:cubicBezTo>
                  <a:cubicBezTo>
                    <a:pt x="3012" y="2070"/>
                    <a:pt x="2995" y="2003"/>
                    <a:pt x="3005" y="1956"/>
                  </a:cubicBezTo>
                  <a:cubicBezTo>
                    <a:pt x="3025" y="1952"/>
                    <a:pt x="3044" y="1950"/>
                    <a:pt x="3064" y="1950"/>
                  </a:cubicBezTo>
                  <a:close/>
                  <a:moveTo>
                    <a:pt x="7286" y="0"/>
                  </a:moveTo>
                  <a:cubicBezTo>
                    <a:pt x="7255" y="0"/>
                    <a:pt x="7224" y="1"/>
                    <a:pt x="7193" y="2"/>
                  </a:cubicBezTo>
                  <a:cubicBezTo>
                    <a:pt x="6525" y="19"/>
                    <a:pt x="5683" y="293"/>
                    <a:pt x="5509" y="1001"/>
                  </a:cubicBezTo>
                  <a:cubicBezTo>
                    <a:pt x="5485" y="1109"/>
                    <a:pt x="5476" y="1214"/>
                    <a:pt x="5471" y="1318"/>
                  </a:cubicBezTo>
                  <a:cubicBezTo>
                    <a:pt x="5462" y="1449"/>
                    <a:pt x="5453" y="1572"/>
                    <a:pt x="5406" y="1678"/>
                  </a:cubicBezTo>
                  <a:cubicBezTo>
                    <a:pt x="5353" y="1797"/>
                    <a:pt x="5248" y="1905"/>
                    <a:pt x="5072" y="2014"/>
                  </a:cubicBezTo>
                  <a:cubicBezTo>
                    <a:pt x="4722" y="2235"/>
                    <a:pt x="4299" y="2343"/>
                    <a:pt x="3895" y="2343"/>
                  </a:cubicBezTo>
                  <a:cubicBezTo>
                    <a:pt x="3873" y="2343"/>
                    <a:pt x="3851" y="2343"/>
                    <a:pt x="3830" y="2342"/>
                  </a:cubicBezTo>
                  <a:cubicBezTo>
                    <a:pt x="3815" y="2281"/>
                    <a:pt x="3798" y="2221"/>
                    <a:pt x="3775" y="2163"/>
                  </a:cubicBezTo>
                  <a:cubicBezTo>
                    <a:pt x="3660" y="1894"/>
                    <a:pt x="3368" y="1666"/>
                    <a:pt x="3059" y="1666"/>
                  </a:cubicBezTo>
                  <a:cubicBezTo>
                    <a:pt x="2995" y="1666"/>
                    <a:pt x="2929" y="1676"/>
                    <a:pt x="2865" y="1697"/>
                  </a:cubicBezTo>
                  <a:lnTo>
                    <a:pt x="2823" y="1711"/>
                  </a:lnTo>
                  <a:lnTo>
                    <a:pt x="2798" y="1746"/>
                  </a:lnTo>
                  <a:cubicBezTo>
                    <a:pt x="2680" y="1899"/>
                    <a:pt x="2698" y="2140"/>
                    <a:pt x="2842" y="2303"/>
                  </a:cubicBezTo>
                  <a:cubicBezTo>
                    <a:pt x="2960" y="2440"/>
                    <a:pt x="3130" y="2502"/>
                    <a:pt x="3265" y="2539"/>
                  </a:cubicBezTo>
                  <a:cubicBezTo>
                    <a:pt x="3364" y="2567"/>
                    <a:pt x="3464" y="2588"/>
                    <a:pt x="3566" y="2602"/>
                  </a:cubicBezTo>
                  <a:cubicBezTo>
                    <a:pt x="3559" y="2781"/>
                    <a:pt x="3501" y="2943"/>
                    <a:pt x="3457" y="3047"/>
                  </a:cubicBezTo>
                  <a:cubicBezTo>
                    <a:pt x="3213" y="3598"/>
                    <a:pt x="2677" y="4034"/>
                    <a:pt x="2018" y="4219"/>
                  </a:cubicBezTo>
                  <a:cubicBezTo>
                    <a:pt x="1766" y="4289"/>
                    <a:pt x="1495" y="4324"/>
                    <a:pt x="1209" y="4324"/>
                  </a:cubicBezTo>
                  <a:cubicBezTo>
                    <a:pt x="849" y="4324"/>
                    <a:pt x="468" y="4268"/>
                    <a:pt x="78" y="4157"/>
                  </a:cubicBezTo>
                  <a:lnTo>
                    <a:pt x="1" y="4430"/>
                  </a:lnTo>
                  <a:cubicBezTo>
                    <a:pt x="415" y="4547"/>
                    <a:pt x="823" y="4605"/>
                    <a:pt x="1210" y="4605"/>
                  </a:cubicBezTo>
                  <a:cubicBezTo>
                    <a:pt x="1519" y="4605"/>
                    <a:pt x="1818" y="4568"/>
                    <a:pt x="2092" y="4491"/>
                  </a:cubicBezTo>
                  <a:cubicBezTo>
                    <a:pt x="2831" y="4286"/>
                    <a:pt x="3438" y="3787"/>
                    <a:pt x="3714" y="3159"/>
                  </a:cubicBezTo>
                  <a:cubicBezTo>
                    <a:pt x="3794" y="2976"/>
                    <a:pt x="3838" y="2795"/>
                    <a:pt x="3847" y="2625"/>
                  </a:cubicBezTo>
                  <a:cubicBezTo>
                    <a:pt x="3866" y="2625"/>
                    <a:pt x="3884" y="2626"/>
                    <a:pt x="3903" y="2626"/>
                  </a:cubicBezTo>
                  <a:cubicBezTo>
                    <a:pt x="4361" y="2626"/>
                    <a:pt x="4829" y="2501"/>
                    <a:pt x="5221" y="2254"/>
                  </a:cubicBezTo>
                  <a:cubicBezTo>
                    <a:pt x="5448" y="2114"/>
                    <a:pt x="5588" y="1966"/>
                    <a:pt x="5666" y="1792"/>
                  </a:cubicBezTo>
                  <a:cubicBezTo>
                    <a:pt x="5731" y="1643"/>
                    <a:pt x="5743" y="1486"/>
                    <a:pt x="5754" y="1337"/>
                  </a:cubicBezTo>
                  <a:cubicBezTo>
                    <a:pt x="5761" y="1244"/>
                    <a:pt x="5766" y="1152"/>
                    <a:pt x="5787" y="1070"/>
                  </a:cubicBezTo>
                  <a:cubicBezTo>
                    <a:pt x="5921" y="518"/>
                    <a:pt x="6632" y="304"/>
                    <a:pt x="7202" y="288"/>
                  </a:cubicBezTo>
                  <a:cubicBezTo>
                    <a:pt x="7224" y="287"/>
                    <a:pt x="7249" y="287"/>
                    <a:pt x="7276" y="287"/>
                  </a:cubicBezTo>
                  <a:cubicBezTo>
                    <a:pt x="7608" y="287"/>
                    <a:pt x="8248" y="350"/>
                    <a:pt x="8476" y="806"/>
                  </a:cubicBezTo>
                  <a:lnTo>
                    <a:pt x="8730" y="678"/>
                  </a:lnTo>
                  <a:cubicBezTo>
                    <a:pt x="8513" y="247"/>
                    <a:pt x="7982" y="0"/>
                    <a:pt x="7286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" name="Slide Number Placeholder 86">
            <a:extLst>
              <a:ext uri="{FF2B5EF4-FFF2-40B4-BE49-F238E27FC236}">
                <a16:creationId xmlns:a16="http://schemas.microsoft.com/office/drawing/2014/main" id="{97C2C6EE-FD05-4F4D-BFB8-D4D5BC9597B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DDBC81-9D39-41B3-9939-69B910E23AD1}" type="slidenum">
              <a:rPr lang="vi-VN" smtClean="0"/>
              <a:pPr/>
              <a:t>54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25760617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A790A12-1422-4190-985D-3E4D9ED6459F}"/>
              </a:ext>
            </a:extLst>
          </p:cNvPr>
          <p:cNvSpPr txBox="1">
            <a:spLocks/>
          </p:cNvSpPr>
          <p:nvPr/>
        </p:nvSpPr>
        <p:spPr>
          <a:xfrm>
            <a:off x="872400" y="32653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9pPr>
          </a:lstStyle>
          <a:p>
            <a:pPr algn="ctr"/>
            <a:r>
              <a:rPr lang="en-US" sz="2800" b="1">
                <a:solidFill>
                  <a:schemeClr val="accent1"/>
                </a:solidFill>
                <a:latin typeface="Comfortaa" panose="00000500000000000000" pitchFamily="2" charset="0"/>
              </a:rPr>
              <a:t>3. Pipeline</a:t>
            </a:r>
            <a:endParaRPr lang="vi-VN" sz="2800" b="1">
              <a:solidFill>
                <a:schemeClr val="accent1"/>
              </a:solidFill>
              <a:latin typeface="Comfortaa" panose="000005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CB9784-A446-46D1-BC59-5690BC0CD23C}"/>
              </a:ext>
            </a:extLst>
          </p:cNvPr>
          <p:cNvSpPr txBox="1"/>
          <p:nvPr/>
        </p:nvSpPr>
        <p:spPr>
          <a:xfrm>
            <a:off x="872400" y="899230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2800" b="1">
                <a:solidFill>
                  <a:schemeClr val="accent2"/>
                </a:solidFill>
                <a:latin typeface="Comfortaa" panose="00000500000000000000" pitchFamily="2" charset="0"/>
              </a:rPr>
              <a:t>Xung </a:t>
            </a:r>
            <a:r>
              <a:rPr lang="vi-VN" sz="2800" b="1" err="1">
                <a:solidFill>
                  <a:schemeClr val="accent2"/>
                </a:solidFill>
                <a:latin typeface="Comfortaa" panose="00000500000000000000" pitchFamily="2" charset="0"/>
              </a:rPr>
              <a:t>đột</a:t>
            </a:r>
            <a:r>
              <a:rPr lang="vi-VN" sz="2800" b="1">
                <a:solidFill>
                  <a:schemeClr val="accent2"/>
                </a:solidFill>
                <a:latin typeface="Comfortaa" panose="00000500000000000000" pitchFamily="2" charset="0"/>
              </a:rPr>
              <a:t> (</a:t>
            </a:r>
            <a:r>
              <a:rPr lang="vi-VN" sz="2800" b="1" err="1">
                <a:solidFill>
                  <a:schemeClr val="accent2"/>
                </a:solidFill>
                <a:latin typeface="Comfortaa" panose="00000500000000000000" pitchFamily="2" charset="0"/>
              </a:rPr>
              <a:t>Hazard</a:t>
            </a:r>
            <a:r>
              <a:rPr lang="vi-VN" sz="2800" b="1">
                <a:solidFill>
                  <a:schemeClr val="accent2"/>
                </a:solidFill>
                <a:latin typeface="Comfortaa" panose="00000500000000000000" pitchFamily="2" charset="0"/>
              </a:rPr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2CE581-3F16-4BC5-AE7D-CE987381AC28}"/>
              </a:ext>
            </a:extLst>
          </p:cNvPr>
          <p:cNvSpPr txBox="1"/>
          <p:nvPr/>
        </p:nvSpPr>
        <p:spPr>
          <a:xfrm>
            <a:off x="946484" y="1844842"/>
            <a:ext cx="64569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800">
                <a:solidFill>
                  <a:schemeClr val="bg2"/>
                </a:solidFill>
                <a:latin typeface="Bahnschrift" panose="020B0502040204020203" pitchFamily="34" charset="0"/>
              </a:rPr>
              <a:t>- </a:t>
            </a:r>
            <a:r>
              <a:rPr lang="vi-VN" sz="1800" i="1">
                <a:solidFill>
                  <a:schemeClr val="bg2"/>
                </a:solidFill>
                <a:latin typeface="Bahnschrift" panose="020B0502040204020203" pitchFamily="34" charset="0"/>
              </a:rPr>
              <a:t>Xung </a:t>
            </a:r>
            <a:r>
              <a:rPr lang="vi-VN" sz="1800" i="1" err="1">
                <a:solidFill>
                  <a:schemeClr val="bg2"/>
                </a:solidFill>
                <a:latin typeface="Bahnschrift" panose="020B0502040204020203" pitchFamily="34" charset="0"/>
              </a:rPr>
              <a:t>đột</a:t>
            </a:r>
            <a:r>
              <a:rPr lang="vi-VN" sz="1800" i="1">
                <a:solidFill>
                  <a:schemeClr val="bg2"/>
                </a:solidFill>
                <a:latin typeface="Bahnschrift" panose="020B0502040204020203" pitchFamily="34" charset="0"/>
              </a:rPr>
              <a:t> </a:t>
            </a:r>
            <a:r>
              <a:rPr lang="vi-VN" sz="1800" i="1" err="1">
                <a:solidFill>
                  <a:schemeClr val="bg2"/>
                </a:solidFill>
                <a:latin typeface="Bahnschrift" panose="020B0502040204020203" pitchFamily="34" charset="0"/>
              </a:rPr>
              <a:t>cấu</a:t>
            </a:r>
            <a:r>
              <a:rPr lang="vi-VN" sz="1800" i="1">
                <a:solidFill>
                  <a:schemeClr val="bg2"/>
                </a:solidFill>
                <a:latin typeface="Bahnschrift" panose="020B0502040204020203" pitchFamily="34" charset="0"/>
              </a:rPr>
              <a:t> </a:t>
            </a:r>
            <a:r>
              <a:rPr lang="vi-VN" sz="1800" i="1" err="1">
                <a:solidFill>
                  <a:schemeClr val="bg2"/>
                </a:solidFill>
                <a:latin typeface="Bahnschrift" panose="020B0502040204020203" pitchFamily="34" charset="0"/>
              </a:rPr>
              <a:t>trúc</a:t>
            </a:r>
            <a:r>
              <a:rPr lang="vi-VN" sz="1800">
                <a:solidFill>
                  <a:schemeClr val="bg2"/>
                </a:solidFill>
                <a:latin typeface="Bahnschrift" panose="020B0502040204020203" pitchFamily="34" charset="0"/>
              </a:rPr>
              <a:t>: </a:t>
            </a:r>
            <a:r>
              <a:rPr lang="vi-VN" sz="1800" err="1">
                <a:solidFill>
                  <a:schemeClr val="bg2"/>
                </a:solidFill>
                <a:latin typeface="Bahnschrift" panose="020B0502040204020203" pitchFamily="34" charset="0"/>
              </a:rPr>
              <a:t>Xảy</a:t>
            </a:r>
            <a:r>
              <a:rPr lang="vi-VN" sz="1800">
                <a:solidFill>
                  <a:schemeClr val="bg2"/>
                </a:solidFill>
                <a:latin typeface="Bahnschrift" panose="020B0502040204020203" pitchFamily="34" charset="0"/>
              </a:rPr>
              <a:t> ra khi </a:t>
            </a:r>
            <a:r>
              <a:rPr lang="vi-VN" sz="1800" err="1">
                <a:solidFill>
                  <a:schemeClr val="bg2"/>
                </a:solidFill>
                <a:latin typeface="Bahnschrift" panose="020B0502040204020203" pitchFamily="34" charset="0"/>
              </a:rPr>
              <a:t>có</a:t>
            </a:r>
            <a:r>
              <a:rPr lang="vi-VN" sz="1800">
                <a:solidFill>
                  <a:schemeClr val="bg2"/>
                </a:solidFill>
                <a:latin typeface="Bahnschrift" panose="020B0502040204020203" pitchFamily="34" charset="0"/>
              </a:rPr>
              <a:t> 2 </a:t>
            </a:r>
            <a:r>
              <a:rPr lang="vi-VN" sz="1800" err="1">
                <a:solidFill>
                  <a:schemeClr val="bg2"/>
                </a:solidFill>
                <a:latin typeface="Bahnschrift" panose="020B0502040204020203" pitchFamily="34" charset="0"/>
              </a:rPr>
              <a:t>lệnh</a:t>
            </a:r>
            <a:r>
              <a:rPr lang="vi-VN" sz="1800">
                <a:solidFill>
                  <a:schemeClr val="bg2"/>
                </a:solidFill>
                <a:latin typeface="Bahnschrift" panose="020B0502040204020203" pitchFamily="34" charset="0"/>
              </a:rPr>
              <a:t> </a:t>
            </a:r>
            <a:r>
              <a:rPr lang="vi-VN" sz="1800" err="1">
                <a:solidFill>
                  <a:schemeClr val="bg2"/>
                </a:solidFill>
                <a:latin typeface="Bahnschrift" panose="020B0502040204020203" pitchFamily="34" charset="0"/>
              </a:rPr>
              <a:t>cùng</a:t>
            </a:r>
            <a:r>
              <a:rPr lang="vi-VN" sz="1800">
                <a:solidFill>
                  <a:schemeClr val="bg2"/>
                </a:solidFill>
                <a:latin typeface="Bahnschrift" panose="020B0502040204020203" pitchFamily="34" charset="0"/>
              </a:rPr>
              <a:t> </a:t>
            </a:r>
            <a:r>
              <a:rPr lang="vi-VN" sz="1800" err="1">
                <a:solidFill>
                  <a:schemeClr val="bg2"/>
                </a:solidFill>
                <a:latin typeface="Bahnschrift" panose="020B0502040204020203" pitchFamily="34" charset="0"/>
              </a:rPr>
              <a:t>sử</a:t>
            </a:r>
            <a:r>
              <a:rPr lang="vi-VN" sz="1800">
                <a:solidFill>
                  <a:schemeClr val="bg2"/>
                </a:solidFill>
                <a:latin typeface="Bahnschrift" panose="020B0502040204020203" pitchFamily="34" charset="0"/>
              </a:rPr>
              <a:t> </a:t>
            </a:r>
            <a:r>
              <a:rPr lang="vi-VN" sz="1800" err="1">
                <a:solidFill>
                  <a:schemeClr val="bg2"/>
                </a:solidFill>
                <a:latin typeface="Bahnschrift" panose="020B0502040204020203" pitchFamily="34" charset="0"/>
              </a:rPr>
              <a:t>dụng</a:t>
            </a:r>
            <a:r>
              <a:rPr lang="vi-VN" sz="1800">
                <a:solidFill>
                  <a:schemeClr val="bg2"/>
                </a:solidFill>
                <a:latin typeface="Bahnschrift" panose="020B0502040204020203" pitchFamily="34" charset="0"/>
              </a:rPr>
              <a:t> 1 </a:t>
            </a:r>
            <a:r>
              <a:rPr lang="vi-VN" sz="1800" err="1">
                <a:solidFill>
                  <a:schemeClr val="bg2"/>
                </a:solidFill>
                <a:latin typeface="Bahnschrift" panose="020B0502040204020203" pitchFamily="34" charset="0"/>
              </a:rPr>
              <a:t>tài</a:t>
            </a:r>
            <a:r>
              <a:rPr lang="vi-VN" sz="1800">
                <a:solidFill>
                  <a:schemeClr val="bg2"/>
                </a:solidFill>
                <a:latin typeface="Bahnschrift" panose="020B0502040204020203" pitchFamily="34" charset="0"/>
              </a:rPr>
              <a:t> nguyên </a:t>
            </a:r>
            <a:r>
              <a:rPr lang="vi-VN" sz="1800" err="1">
                <a:solidFill>
                  <a:schemeClr val="bg2"/>
                </a:solidFill>
                <a:latin typeface="Bahnschrift" panose="020B0502040204020203" pitchFamily="34" charset="0"/>
              </a:rPr>
              <a:t>phần</a:t>
            </a:r>
            <a:r>
              <a:rPr lang="vi-VN" sz="1800">
                <a:solidFill>
                  <a:schemeClr val="bg2"/>
                </a:solidFill>
                <a:latin typeface="Bahnschrift" panose="020B0502040204020203" pitchFamily="34" charset="0"/>
              </a:rPr>
              <a:t> </a:t>
            </a:r>
            <a:r>
              <a:rPr lang="vi-VN" sz="1800" err="1">
                <a:solidFill>
                  <a:schemeClr val="bg2"/>
                </a:solidFill>
                <a:latin typeface="Bahnschrift" panose="020B0502040204020203" pitchFamily="34" charset="0"/>
              </a:rPr>
              <a:t>cứng</a:t>
            </a:r>
            <a:r>
              <a:rPr lang="vi-VN" sz="1800">
                <a:solidFill>
                  <a:schemeClr val="bg2"/>
                </a:solidFill>
                <a:latin typeface="Bahnschrift" panose="020B0502040204020203" pitchFamily="34" charset="0"/>
              </a:rPr>
              <a:t> </a:t>
            </a:r>
            <a:r>
              <a:rPr lang="vi-VN" sz="1800" err="1">
                <a:solidFill>
                  <a:schemeClr val="bg2"/>
                </a:solidFill>
                <a:latin typeface="Bahnschrift" panose="020B0502040204020203" pitchFamily="34" charset="0"/>
              </a:rPr>
              <a:t>cùng</a:t>
            </a:r>
            <a:r>
              <a:rPr lang="vi-VN" sz="1800">
                <a:solidFill>
                  <a:schemeClr val="bg2"/>
                </a:solidFill>
                <a:latin typeface="Bahnschrift" panose="020B0502040204020203" pitchFamily="34" charset="0"/>
              </a:rPr>
              <a:t> </a:t>
            </a:r>
            <a:r>
              <a:rPr lang="vi-VN" sz="1800" err="1">
                <a:solidFill>
                  <a:schemeClr val="bg2"/>
                </a:solidFill>
                <a:latin typeface="Bahnschrift" panose="020B0502040204020203" pitchFamily="34" charset="0"/>
              </a:rPr>
              <a:t>lúc</a:t>
            </a:r>
            <a:r>
              <a:rPr lang="vi-VN" sz="1800">
                <a:solidFill>
                  <a:schemeClr val="bg2"/>
                </a:solidFill>
                <a:latin typeface="Bahnschrift" panose="020B0502040204020203" pitchFamily="34" charset="0"/>
              </a:rPr>
              <a:t> </a:t>
            </a:r>
          </a:p>
          <a:p>
            <a:r>
              <a:rPr lang="vi-VN" sz="1800">
                <a:solidFill>
                  <a:schemeClr val="bg2"/>
                </a:solidFill>
                <a:latin typeface="Bahnschrift" panose="020B0502040204020203" pitchFamily="34" charset="0"/>
              </a:rPr>
              <a:t>	</a:t>
            </a:r>
            <a:r>
              <a:rPr lang="vi-VN" sz="1800" b="1">
                <a:solidFill>
                  <a:schemeClr val="accent2"/>
                </a:solidFill>
                <a:latin typeface="Bahnschrift" panose="020B0502040204020203" pitchFamily="34" charset="0"/>
              </a:rPr>
              <a:t>-&gt; Nâng </a:t>
            </a:r>
            <a:r>
              <a:rPr lang="vi-VN" sz="1800" b="1" err="1">
                <a:solidFill>
                  <a:schemeClr val="accent2"/>
                </a:solidFill>
                <a:latin typeface="Bahnschrift" panose="020B0502040204020203" pitchFamily="34" charset="0"/>
              </a:rPr>
              <a:t>cấp</a:t>
            </a:r>
            <a:r>
              <a:rPr lang="vi-VN" sz="1800" b="1">
                <a:solidFill>
                  <a:schemeClr val="accent2"/>
                </a:solidFill>
                <a:latin typeface="Bahnschrift" panose="020B0502040204020203" pitchFamily="34" charset="0"/>
              </a:rPr>
              <a:t> </a:t>
            </a:r>
            <a:r>
              <a:rPr lang="vi-VN" sz="1800" b="1" err="1">
                <a:solidFill>
                  <a:schemeClr val="accent2"/>
                </a:solidFill>
                <a:latin typeface="Bahnschrift" panose="020B0502040204020203" pitchFamily="34" charset="0"/>
              </a:rPr>
              <a:t>phần</a:t>
            </a:r>
            <a:r>
              <a:rPr lang="vi-VN" sz="1800" b="1">
                <a:solidFill>
                  <a:schemeClr val="accent2"/>
                </a:solidFill>
                <a:latin typeface="Bahnschrift" panose="020B0502040204020203" pitchFamily="34" charset="0"/>
              </a:rPr>
              <a:t> </a:t>
            </a:r>
            <a:r>
              <a:rPr lang="vi-VN" sz="1800" b="1" err="1">
                <a:solidFill>
                  <a:schemeClr val="accent2"/>
                </a:solidFill>
                <a:latin typeface="Bahnschrift" panose="020B0502040204020203" pitchFamily="34" charset="0"/>
              </a:rPr>
              <a:t>cứng</a:t>
            </a:r>
            <a:endParaRPr lang="vi-VN" sz="1800" b="1">
              <a:solidFill>
                <a:schemeClr val="accent2"/>
              </a:solidFill>
              <a:latin typeface="Bahnschrift" panose="020B0502040204020203" pitchFamily="34" charset="0"/>
            </a:endParaRPr>
          </a:p>
        </p:txBody>
      </p:sp>
      <p:grpSp>
        <p:nvGrpSpPr>
          <p:cNvPr id="7" name="Google Shape;2637;p42">
            <a:extLst>
              <a:ext uri="{FF2B5EF4-FFF2-40B4-BE49-F238E27FC236}">
                <a16:creationId xmlns:a16="http://schemas.microsoft.com/office/drawing/2014/main" id="{5FBBEA6E-CCD5-4F1C-9145-8B49A9CFB658}"/>
              </a:ext>
            </a:extLst>
          </p:cNvPr>
          <p:cNvGrpSpPr/>
          <p:nvPr/>
        </p:nvGrpSpPr>
        <p:grpSpPr>
          <a:xfrm>
            <a:off x="2710943" y="2962747"/>
            <a:ext cx="3722114" cy="2013531"/>
            <a:chOff x="2711126" y="2749828"/>
            <a:chExt cx="3722114" cy="2013531"/>
          </a:xfrm>
        </p:grpSpPr>
        <p:sp>
          <p:nvSpPr>
            <p:cNvPr id="8" name="Google Shape;2638;p42">
              <a:extLst>
                <a:ext uri="{FF2B5EF4-FFF2-40B4-BE49-F238E27FC236}">
                  <a16:creationId xmlns:a16="http://schemas.microsoft.com/office/drawing/2014/main" id="{945E5548-DDBD-4E03-B49D-605A06C57384}"/>
                </a:ext>
              </a:extLst>
            </p:cNvPr>
            <p:cNvSpPr/>
            <p:nvPr/>
          </p:nvSpPr>
          <p:spPr>
            <a:xfrm>
              <a:off x="2711126" y="4017899"/>
              <a:ext cx="3722114" cy="745460"/>
            </a:xfrm>
            <a:custGeom>
              <a:avLst/>
              <a:gdLst/>
              <a:ahLst/>
              <a:cxnLst/>
              <a:rect l="l" t="t" r="r" b="b"/>
              <a:pathLst>
                <a:path w="198222" h="62460" extrusionOk="0">
                  <a:moveTo>
                    <a:pt x="99110" y="1"/>
                  </a:moveTo>
                  <a:cubicBezTo>
                    <a:pt x="72825" y="1"/>
                    <a:pt x="47616" y="3290"/>
                    <a:pt x="29029" y="9146"/>
                  </a:cubicBezTo>
                  <a:cubicBezTo>
                    <a:pt x="10442" y="15002"/>
                    <a:pt x="1" y="22947"/>
                    <a:pt x="1" y="31230"/>
                  </a:cubicBezTo>
                  <a:cubicBezTo>
                    <a:pt x="1" y="39513"/>
                    <a:pt x="10442" y="47455"/>
                    <a:pt x="29029" y="53311"/>
                  </a:cubicBezTo>
                  <a:cubicBezTo>
                    <a:pt x="47616" y="59170"/>
                    <a:pt x="72825" y="62459"/>
                    <a:pt x="99110" y="62459"/>
                  </a:cubicBezTo>
                  <a:cubicBezTo>
                    <a:pt x="125396" y="62459"/>
                    <a:pt x="150605" y="59170"/>
                    <a:pt x="169194" y="53311"/>
                  </a:cubicBezTo>
                  <a:cubicBezTo>
                    <a:pt x="187781" y="47455"/>
                    <a:pt x="198222" y="39513"/>
                    <a:pt x="198222" y="31230"/>
                  </a:cubicBezTo>
                  <a:cubicBezTo>
                    <a:pt x="198222" y="22947"/>
                    <a:pt x="187781" y="15002"/>
                    <a:pt x="169194" y="9146"/>
                  </a:cubicBezTo>
                  <a:cubicBezTo>
                    <a:pt x="150605" y="3290"/>
                    <a:pt x="125396" y="1"/>
                    <a:pt x="99110" y="1"/>
                  </a:cubicBezTo>
                  <a:close/>
                </a:path>
              </a:pathLst>
            </a:custGeom>
            <a:solidFill>
              <a:srgbClr val="000000">
                <a:alpha val="66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639;p42">
              <a:extLst>
                <a:ext uri="{FF2B5EF4-FFF2-40B4-BE49-F238E27FC236}">
                  <a16:creationId xmlns:a16="http://schemas.microsoft.com/office/drawing/2014/main" id="{B60E1A7A-4D7D-467B-B4BE-F4A68FDBAC04}"/>
                </a:ext>
              </a:extLst>
            </p:cNvPr>
            <p:cNvSpPr/>
            <p:nvPr/>
          </p:nvSpPr>
          <p:spPr>
            <a:xfrm>
              <a:off x="3546001" y="2982965"/>
              <a:ext cx="146146" cy="330836"/>
            </a:xfrm>
            <a:custGeom>
              <a:avLst/>
              <a:gdLst/>
              <a:ahLst/>
              <a:cxnLst/>
              <a:rect l="l" t="t" r="r" b="b"/>
              <a:pathLst>
                <a:path w="2196" h="4971" extrusionOk="0">
                  <a:moveTo>
                    <a:pt x="662" y="286"/>
                  </a:moveTo>
                  <a:cubicBezTo>
                    <a:pt x="674" y="286"/>
                    <a:pt x="688" y="288"/>
                    <a:pt x="700" y="295"/>
                  </a:cubicBezTo>
                  <a:cubicBezTo>
                    <a:pt x="1092" y="490"/>
                    <a:pt x="1489" y="2208"/>
                    <a:pt x="1718" y="3605"/>
                  </a:cubicBezTo>
                  <a:cubicBezTo>
                    <a:pt x="1148" y="2579"/>
                    <a:pt x="375" y="1004"/>
                    <a:pt x="525" y="433"/>
                  </a:cubicBezTo>
                  <a:cubicBezTo>
                    <a:pt x="542" y="367"/>
                    <a:pt x="570" y="323"/>
                    <a:pt x="614" y="298"/>
                  </a:cubicBezTo>
                  <a:cubicBezTo>
                    <a:pt x="632" y="289"/>
                    <a:pt x="646" y="286"/>
                    <a:pt x="662" y="286"/>
                  </a:cubicBezTo>
                  <a:close/>
                  <a:moveTo>
                    <a:pt x="661" y="1"/>
                  </a:moveTo>
                  <a:cubicBezTo>
                    <a:pt x="599" y="1"/>
                    <a:pt x="536" y="18"/>
                    <a:pt x="475" y="52"/>
                  </a:cubicBezTo>
                  <a:cubicBezTo>
                    <a:pt x="365" y="114"/>
                    <a:pt x="289" y="219"/>
                    <a:pt x="252" y="363"/>
                  </a:cubicBezTo>
                  <a:cubicBezTo>
                    <a:pt x="1" y="1321"/>
                    <a:pt x="1658" y="4083"/>
                    <a:pt x="1846" y="4396"/>
                  </a:cubicBezTo>
                  <a:lnTo>
                    <a:pt x="2196" y="4970"/>
                  </a:lnTo>
                  <a:lnTo>
                    <a:pt x="2108" y="4303"/>
                  </a:lnTo>
                  <a:cubicBezTo>
                    <a:pt x="2022" y="3654"/>
                    <a:pt x="1561" y="409"/>
                    <a:pt x="827" y="42"/>
                  </a:cubicBezTo>
                  <a:cubicBezTo>
                    <a:pt x="773" y="14"/>
                    <a:pt x="717" y="1"/>
                    <a:pt x="661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640;p42">
              <a:extLst>
                <a:ext uri="{FF2B5EF4-FFF2-40B4-BE49-F238E27FC236}">
                  <a16:creationId xmlns:a16="http://schemas.microsoft.com/office/drawing/2014/main" id="{B0744D31-F54E-46E4-9EB1-F2E3068CA9F9}"/>
                </a:ext>
              </a:extLst>
            </p:cNvPr>
            <p:cNvSpPr/>
            <p:nvPr/>
          </p:nvSpPr>
          <p:spPr>
            <a:xfrm>
              <a:off x="3694212" y="2982898"/>
              <a:ext cx="123985" cy="354395"/>
            </a:xfrm>
            <a:custGeom>
              <a:avLst/>
              <a:gdLst/>
              <a:ahLst/>
              <a:cxnLst/>
              <a:rect l="l" t="t" r="r" b="b"/>
              <a:pathLst>
                <a:path w="1863" h="5325" extrusionOk="0">
                  <a:moveTo>
                    <a:pt x="1102" y="287"/>
                  </a:moveTo>
                  <a:cubicBezTo>
                    <a:pt x="1137" y="287"/>
                    <a:pt x="1151" y="297"/>
                    <a:pt x="1165" y="317"/>
                  </a:cubicBezTo>
                  <a:cubicBezTo>
                    <a:pt x="1411" y="673"/>
                    <a:pt x="844" y="2466"/>
                    <a:pt x="299" y="3870"/>
                  </a:cubicBezTo>
                  <a:cubicBezTo>
                    <a:pt x="353" y="2200"/>
                    <a:pt x="606" y="306"/>
                    <a:pt x="1097" y="287"/>
                  </a:cubicBezTo>
                  <a:close/>
                  <a:moveTo>
                    <a:pt x="1084" y="0"/>
                  </a:moveTo>
                  <a:cubicBezTo>
                    <a:pt x="42" y="44"/>
                    <a:pt x="0" y="3863"/>
                    <a:pt x="2" y="4629"/>
                  </a:cubicBezTo>
                  <a:lnTo>
                    <a:pt x="4" y="5325"/>
                  </a:lnTo>
                  <a:lnTo>
                    <a:pt x="276" y="4683"/>
                  </a:lnTo>
                  <a:cubicBezTo>
                    <a:pt x="545" y="4045"/>
                    <a:pt x="1863" y="824"/>
                    <a:pt x="1399" y="155"/>
                  </a:cubicBezTo>
                  <a:cubicBezTo>
                    <a:pt x="1327" y="50"/>
                    <a:pt x="1199" y="0"/>
                    <a:pt x="1084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2641;p42">
              <a:extLst>
                <a:ext uri="{FF2B5EF4-FFF2-40B4-BE49-F238E27FC236}">
                  <a16:creationId xmlns:a16="http://schemas.microsoft.com/office/drawing/2014/main" id="{2617E7C9-65C5-4FB4-B6F5-4FCA1AE38F43}"/>
                </a:ext>
              </a:extLst>
            </p:cNvPr>
            <p:cNvSpPr/>
            <p:nvPr/>
          </p:nvSpPr>
          <p:spPr>
            <a:xfrm>
              <a:off x="3570492" y="3248706"/>
              <a:ext cx="1045718" cy="1146843"/>
            </a:xfrm>
            <a:custGeom>
              <a:avLst/>
              <a:gdLst/>
              <a:ahLst/>
              <a:cxnLst/>
              <a:rect l="l" t="t" r="r" b="b"/>
              <a:pathLst>
                <a:path w="15713" h="17232" extrusionOk="0">
                  <a:moveTo>
                    <a:pt x="12705" y="0"/>
                  </a:moveTo>
                  <a:lnTo>
                    <a:pt x="0" y="543"/>
                  </a:lnTo>
                  <a:lnTo>
                    <a:pt x="689" y="17231"/>
                  </a:lnTo>
                  <a:lnTo>
                    <a:pt x="15713" y="15356"/>
                  </a:lnTo>
                  <a:lnTo>
                    <a:pt x="127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642;p42">
              <a:extLst>
                <a:ext uri="{FF2B5EF4-FFF2-40B4-BE49-F238E27FC236}">
                  <a16:creationId xmlns:a16="http://schemas.microsoft.com/office/drawing/2014/main" id="{D3AE21B5-7B17-45D9-A763-C6E836F34824}"/>
                </a:ext>
              </a:extLst>
            </p:cNvPr>
            <p:cNvSpPr/>
            <p:nvPr/>
          </p:nvSpPr>
          <p:spPr>
            <a:xfrm>
              <a:off x="3686359" y="3277789"/>
              <a:ext cx="196858" cy="1086746"/>
            </a:xfrm>
            <a:custGeom>
              <a:avLst/>
              <a:gdLst/>
              <a:ahLst/>
              <a:cxnLst/>
              <a:rect l="l" t="t" r="r" b="b"/>
              <a:pathLst>
                <a:path w="2958" h="16329" extrusionOk="0">
                  <a:moveTo>
                    <a:pt x="280" y="1"/>
                  </a:moveTo>
                  <a:lnTo>
                    <a:pt x="0" y="47"/>
                  </a:lnTo>
                  <a:lnTo>
                    <a:pt x="2678" y="16329"/>
                  </a:lnTo>
                  <a:lnTo>
                    <a:pt x="2958" y="16283"/>
                  </a:lnTo>
                  <a:lnTo>
                    <a:pt x="280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643;p42">
              <a:extLst>
                <a:ext uri="{FF2B5EF4-FFF2-40B4-BE49-F238E27FC236}">
                  <a16:creationId xmlns:a16="http://schemas.microsoft.com/office/drawing/2014/main" id="{511D62E9-7068-4846-B402-F3FEEDD83C5D}"/>
                </a:ext>
              </a:extLst>
            </p:cNvPr>
            <p:cNvSpPr/>
            <p:nvPr/>
          </p:nvSpPr>
          <p:spPr>
            <a:xfrm>
              <a:off x="3569893" y="3343543"/>
              <a:ext cx="867095" cy="74340"/>
            </a:xfrm>
            <a:custGeom>
              <a:avLst/>
              <a:gdLst/>
              <a:ahLst/>
              <a:cxnLst/>
              <a:rect l="l" t="t" r="r" b="b"/>
              <a:pathLst>
                <a:path w="13029" h="1117" extrusionOk="0">
                  <a:moveTo>
                    <a:pt x="13011" y="0"/>
                  </a:moveTo>
                  <a:lnTo>
                    <a:pt x="0" y="833"/>
                  </a:lnTo>
                  <a:lnTo>
                    <a:pt x="18" y="1116"/>
                  </a:lnTo>
                  <a:lnTo>
                    <a:pt x="13028" y="283"/>
                  </a:lnTo>
                  <a:lnTo>
                    <a:pt x="13011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644;p42">
              <a:extLst>
                <a:ext uri="{FF2B5EF4-FFF2-40B4-BE49-F238E27FC236}">
                  <a16:creationId xmlns:a16="http://schemas.microsoft.com/office/drawing/2014/main" id="{28D23600-960E-462E-AFC7-3485C0EE2433}"/>
                </a:ext>
              </a:extLst>
            </p:cNvPr>
            <p:cNvSpPr/>
            <p:nvPr/>
          </p:nvSpPr>
          <p:spPr>
            <a:xfrm>
              <a:off x="4724088" y="2749828"/>
              <a:ext cx="77107" cy="233651"/>
            </a:xfrm>
            <a:custGeom>
              <a:avLst/>
              <a:gdLst/>
              <a:ahLst/>
              <a:cxnLst/>
              <a:rect l="l" t="t" r="r" b="b"/>
              <a:pathLst>
                <a:path w="1920" h="5818" extrusionOk="0">
                  <a:moveTo>
                    <a:pt x="908" y="284"/>
                  </a:moveTo>
                  <a:cubicBezTo>
                    <a:pt x="936" y="284"/>
                    <a:pt x="962" y="296"/>
                    <a:pt x="987" y="317"/>
                  </a:cubicBezTo>
                  <a:cubicBezTo>
                    <a:pt x="1401" y="653"/>
                    <a:pt x="1496" y="2742"/>
                    <a:pt x="1461" y="4369"/>
                  </a:cubicBezTo>
                  <a:cubicBezTo>
                    <a:pt x="1024" y="3069"/>
                    <a:pt x="440" y="999"/>
                    <a:pt x="742" y="407"/>
                  </a:cubicBezTo>
                  <a:cubicBezTo>
                    <a:pt x="786" y="323"/>
                    <a:pt x="837" y="300"/>
                    <a:pt x="871" y="291"/>
                  </a:cubicBezTo>
                  <a:cubicBezTo>
                    <a:pt x="883" y="288"/>
                    <a:pt x="897" y="284"/>
                    <a:pt x="908" y="284"/>
                  </a:cubicBezTo>
                  <a:close/>
                  <a:moveTo>
                    <a:pt x="910" y="0"/>
                  </a:moveTo>
                  <a:cubicBezTo>
                    <a:pt x="874" y="0"/>
                    <a:pt x="836" y="5"/>
                    <a:pt x="799" y="15"/>
                  </a:cubicBezTo>
                  <a:cubicBezTo>
                    <a:pt x="667" y="52"/>
                    <a:pt x="563" y="140"/>
                    <a:pt x="493" y="275"/>
                  </a:cubicBezTo>
                  <a:cubicBezTo>
                    <a:pt x="1" y="1236"/>
                    <a:pt x="1296" y="4774"/>
                    <a:pt x="1445" y="5174"/>
                  </a:cubicBezTo>
                  <a:lnTo>
                    <a:pt x="1686" y="5817"/>
                  </a:lnTo>
                  <a:lnTo>
                    <a:pt x="1721" y="5130"/>
                  </a:lnTo>
                  <a:cubicBezTo>
                    <a:pt x="1742" y="4677"/>
                    <a:pt x="1920" y="700"/>
                    <a:pt x="1168" y="94"/>
                  </a:cubicBezTo>
                  <a:cubicBezTo>
                    <a:pt x="1089" y="31"/>
                    <a:pt x="1001" y="0"/>
                    <a:pt x="910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2645;p42">
              <a:extLst>
                <a:ext uri="{FF2B5EF4-FFF2-40B4-BE49-F238E27FC236}">
                  <a16:creationId xmlns:a16="http://schemas.microsoft.com/office/drawing/2014/main" id="{BE018A8E-A97E-441D-A1AF-8E2190E1BD60}"/>
                </a:ext>
              </a:extLst>
            </p:cNvPr>
            <p:cNvSpPr/>
            <p:nvPr/>
          </p:nvSpPr>
          <p:spPr>
            <a:xfrm>
              <a:off x="4776096" y="2780630"/>
              <a:ext cx="162166" cy="199876"/>
            </a:xfrm>
            <a:custGeom>
              <a:avLst/>
              <a:gdLst/>
              <a:ahLst/>
              <a:cxnLst/>
              <a:rect l="l" t="t" r="r" b="b"/>
              <a:pathLst>
                <a:path w="4038" h="4977" extrusionOk="0">
                  <a:moveTo>
                    <a:pt x="3229" y="285"/>
                  </a:moveTo>
                  <a:cubicBezTo>
                    <a:pt x="3278" y="285"/>
                    <a:pt x="3329" y="294"/>
                    <a:pt x="3377" y="306"/>
                  </a:cubicBezTo>
                  <a:cubicBezTo>
                    <a:pt x="3505" y="348"/>
                    <a:pt x="3533" y="411"/>
                    <a:pt x="3543" y="462"/>
                  </a:cubicBezTo>
                  <a:cubicBezTo>
                    <a:pt x="3668" y="1060"/>
                    <a:pt x="1980" y="2826"/>
                    <a:pt x="651" y="4029"/>
                  </a:cubicBezTo>
                  <a:cubicBezTo>
                    <a:pt x="1212" y="2618"/>
                    <a:pt x="2329" y="285"/>
                    <a:pt x="3229" y="285"/>
                  </a:cubicBezTo>
                  <a:close/>
                  <a:moveTo>
                    <a:pt x="3233" y="1"/>
                  </a:moveTo>
                  <a:cubicBezTo>
                    <a:pt x="1812" y="1"/>
                    <a:pt x="350" y="3992"/>
                    <a:pt x="182" y="4469"/>
                  </a:cubicBezTo>
                  <a:lnTo>
                    <a:pt x="1" y="4977"/>
                  </a:lnTo>
                  <a:lnTo>
                    <a:pt x="405" y="4625"/>
                  </a:lnTo>
                  <a:cubicBezTo>
                    <a:pt x="779" y="4304"/>
                    <a:pt x="4037" y="1450"/>
                    <a:pt x="3821" y="408"/>
                  </a:cubicBezTo>
                  <a:cubicBezTo>
                    <a:pt x="3796" y="281"/>
                    <a:pt x="3714" y="116"/>
                    <a:pt x="3463" y="37"/>
                  </a:cubicBezTo>
                  <a:cubicBezTo>
                    <a:pt x="3386" y="13"/>
                    <a:pt x="3310" y="1"/>
                    <a:pt x="3233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646;p42">
              <a:extLst>
                <a:ext uri="{FF2B5EF4-FFF2-40B4-BE49-F238E27FC236}">
                  <a16:creationId xmlns:a16="http://schemas.microsoft.com/office/drawing/2014/main" id="{F91476DD-7380-4C97-82AB-A86EAD1CE9B4}"/>
                </a:ext>
              </a:extLst>
            </p:cNvPr>
            <p:cNvSpPr/>
            <p:nvPr/>
          </p:nvSpPr>
          <p:spPr>
            <a:xfrm rot="674777">
              <a:off x="4465165" y="2831653"/>
              <a:ext cx="378519" cy="92933"/>
            </a:xfrm>
            <a:custGeom>
              <a:avLst/>
              <a:gdLst/>
              <a:ahLst/>
              <a:cxnLst/>
              <a:rect l="l" t="t" r="r" b="b"/>
              <a:pathLst>
                <a:path w="9425" h="2314" extrusionOk="0">
                  <a:moveTo>
                    <a:pt x="5759" y="284"/>
                  </a:moveTo>
                  <a:cubicBezTo>
                    <a:pt x="5805" y="287"/>
                    <a:pt x="5835" y="305"/>
                    <a:pt x="5840" y="337"/>
                  </a:cubicBezTo>
                  <a:cubicBezTo>
                    <a:pt x="5854" y="393"/>
                    <a:pt x="5810" y="474"/>
                    <a:pt x="5724" y="560"/>
                  </a:cubicBezTo>
                  <a:cubicBezTo>
                    <a:pt x="5673" y="611"/>
                    <a:pt x="5620" y="655"/>
                    <a:pt x="5564" y="697"/>
                  </a:cubicBezTo>
                  <a:cubicBezTo>
                    <a:pt x="5527" y="595"/>
                    <a:pt x="5506" y="482"/>
                    <a:pt x="5550" y="384"/>
                  </a:cubicBezTo>
                  <a:cubicBezTo>
                    <a:pt x="5582" y="319"/>
                    <a:pt x="5668" y="284"/>
                    <a:pt x="5740" y="284"/>
                  </a:cubicBezTo>
                  <a:close/>
                  <a:moveTo>
                    <a:pt x="5730" y="1"/>
                  </a:moveTo>
                  <a:cubicBezTo>
                    <a:pt x="5564" y="1"/>
                    <a:pt x="5372" y="90"/>
                    <a:pt x="5292" y="268"/>
                  </a:cubicBezTo>
                  <a:cubicBezTo>
                    <a:pt x="5214" y="437"/>
                    <a:pt x="5225" y="637"/>
                    <a:pt x="5318" y="844"/>
                  </a:cubicBezTo>
                  <a:cubicBezTo>
                    <a:pt x="4984" y="1007"/>
                    <a:pt x="4603" y="1057"/>
                    <a:pt x="4261" y="1057"/>
                  </a:cubicBezTo>
                  <a:cubicBezTo>
                    <a:pt x="4148" y="1057"/>
                    <a:pt x="4040" y="1052"/>
                    <a:pt x="3939" y="1043"/>
                  </a:cubicBezTo>
                  <a:cubicBezTo>
                    <a:pt x="3652" y="1018"/>
                    <a:pt x="3362" y="967"/>
                    <a:pt x="3081" y="920"/>
                  </a:cubicBezTo>
                  <a:cubicBezTo>
                    <a:pt x="2703" y="857"/>
                    <a:pt x="2315" y="788"/>
                    <a:pt x="1920" y="779"/>
                  </a:cubicBezTo>
                  <a:cubicBezTo>
                    <a:pt x="1898" y="779"/>
                    <a:pt x="1876" y="779"/>
                    <a:pt x="1855" y="779"/>
                  </a:cubicBezTo>
                  <a:cubicBezTo>
                    <a:pt x="1039" y="779"/>
                    <a:pt x="360" y="1071"/>
                    <a:pt x="1" y="1588"/>
                  </a:cubicBezTo>
                  <a:lnTo>
                    <a:pt x="235" y="1748"/>
                  </a:lnTo>
                  <a:cubicBezTo>
                    <a:pt x="531" y="1320"/>
                    <a:pt x="1126" y="1061"/>
                    <a:pt x="1830" y="1061"/>
                  </a:cubicBezTo>
                  <a:cubicBezTo>
                    <a:pt x="1857" y="1061"/>
                    <a:pt x="1885" y="1062"/>
                    <a:pt x="1913" y="1062"/>
                  </a:cubicBezTo>
                  <a:cubicBezTo>
                    <a:pt x="2287" y="1069"/>
                    <a:pt x="2666" y="1136"/>
                    <a:pt x="3034" y="1199"/>
                  </a:cubicBezTo>
                  <a:cubicBezTo>
                    <a:pt x="3322" y="1247"/>
                    <a:pt x="3617" y="1300"/>
                    <a:pt x="3914" y="1324"/>
                  </a:cubicBezTo>
                  <a:cubicBezTo>
                    <a:pt x="4023" y="1333"/>
                    <a:pt x="4139" y="1339"/>
                    <a:pt x="4259" y="1339"/>
                  </a:cubicBezTo>
                  <a:cubicBezTo>
                    <a:pt x="4645" y="1339"/>
                    <a:pt x="5078" y="1281"/>
                    <a:pt x="5462" y="1089"/>
                  </a:cubicBezTo>
                  <a:cubicBezTo>
                    <a:pt x="6054" y="1897"/>
                    <a:pt x="7137" y="2308"/>
                    <a:pt x="8681" y="2308"/>
                  </a:cubicBezTo>
                  <a:cubicBezTo>
                    <a:pt x="8692" y="2308"/>
                    <a:pt x="8704" y="2308"/>
                    <a:pt x="8713" y="2313"/>
                  </a:cubicBezTo>
                  <a:cubicBezTo>
                    <a:pt x="8912" y="2310"/>
                    <a:pt x="9191" y="2248"/>
                    <a:pt x="9328" y="2078"/>
                  </a:cubicBezTo>
                  <a:cubicBezTo>
                    <a:pt x="9402" y="1990"/>
                    <a:pt x="9425" y="1885"/>
                    <a:pt x="9404" y="1774"/>
                  </a:cubicBezTo>
                  <a:lnTo>
                    <a:pt x="9404" y="1774"/>
                  </a:lnTo>
                  <a:lnTo>
                    <a:pt x="9124" y="1832"/>
                  </a:lnTo>
                  <a:cubicBezTo>
                    <a:pt x="9131" y="1858"/>
                    <a:pt x="9126" y="1876"/>
                    <a:pt x="9108" y="1897"/>
                  </a:cubicBezTo>
                  <a:cubicBezTo>
                    <a:pt x="9052" y="1969"/>
                    <a:pt x="8876" y="2027"/>
                    <a:pt x="8713" y="2027"/>
                  </a:cubicBezTo>
                  <a:lnTo>
                    <a:pt x="8681" y="2027"/>
                  </a:lnTo>
                  <a:cubicBezTo>
                    <a:pt x="7246" y="2027"/>
                    <a:pt x="6244" y="1662"/>
                    <a:pt x="5706" y="945"/>
                  </a:cubicBezTo>
                  <a:cubicBezTo>
                    <a:pt x="5782" y="892"/>
                    <a:pt x="5854" y="832"/>
                    <a:pt x="5923" y="764"/>
                  </a:cubicBezTo>
                  <a:cubicBezTo>
                    <a:pt x="6128" y="560"/>
                    <a:pt x="6142" y="386"/>
                    <a:pt x="6116" y="273"/>
                  </a:cubicBezTo>
                  <a:cubicBezTo>
                    <a:pt x="6081" y="124"/>
                    <a:pt x="5954" y="22"/>
                    <a:pt x="5785" y="4"/>
                  </a:cubicBezTo>
                  <a:cubicBezTo>
                    <a:pt x="5767" y="2"/>
                    <a:pt x="5749" y="1"/>
                    <a:pt x="5730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647;p42">
              <a:extLst>
                <a:ext uri="{FF2B5EF4-FFF2-40B4-BE49-F238E27FC236}">
                  <a16:creationId xmlns:a16="http://schemas.microsoft.com/office/drawing/2014/main" id="{879E903E-1AAC-4231-A58B-F02D3FCAB545}"/>
                </a:ext>
              </a:extLst>
            </p:cNvPr>
            <p:cNvSpPr/>
            <p:nvPr/>
          </p:nvSpPr>
          <p:spPr>
            <a:xfrm>
              <a:off x="4370916" y="2900870"/>
              <a:ext cx="773241" cy="567340"/>
            </a:xfrm>
            <a:custGeom>
              <a:avLst/>
              <a:gdLst/>
              <a:ahLst/>
              <a:cxnLst/>
              <a:rect l="l" t="t" r="r" b="b"/>
              <a:pathLst>
                <a:path w="19254" h="14127" extrusionOk="0">
                  <a:moveTo>
                    <a:pt x="1641" y="0"/>
                  </a:moveTo>
                  <a:lnTo>
                    <a:pt x="1471" y="1108"/>
                  </a:lnTo>
                  <a:lnTo>
                    <a:pt x="1380" y="1659"/>
                  </a:lnTo>
                  <a:lnTo>
                    <a:pt x="1214" y="2721"/>
                  </a:lnTo>
                  <a:lnTo>
                    <a:pt x="1118" y="3350"/>
                  </a:lnTo>
                  <a:lnTo>
                    <a:pt x="942" y="4488"/>
                  </a:lnTo>
                  <a:lnTo>
                    <a:pt x="870" y="4957"/>
                  </a:lnTo>
                  <a:lnTo>
                    <a:pt x="613" y="6606"/>
                  </a:lnTo>
                  <a:lnTo>
                    <a:pt x="529" y="7150"/>
                  </a:lnTo>
                  <a:lnTo>
                    <a:pt x="232" y="9059"/>
                  </a:lnTo>
                  <a:lnTo>
                    <a:pt x="165" y="9486"/>
                  </a:lnTo>
                  <a:lnTo>
                    <a:pt x="0" y="10549"/>
                  </a:lnTo>
                  <a:lnTo>
                    <a:pt x="14917" y="14126"/>
                  </a:lnTo>
                  <a:lnTo>
                    <a:pt x="15558" y="12440"/>
                  </a:lnTo>
                  <a:lnTo>
                    <a:pt x="15745" y="11956"/>
                  </a:lnTo>
                  <a:lnTo>
                    <a:pt x="16223" y="10702"/>
                  </a:lnTo>
                  <a:lnTo>
                    <a:pt x="16579" y="9763"/>
                  </a:lnTo>
                  <a:lnTo>
                    <a:pt x="17062" y="8496"/>
                  </a:lnTo>
                  <a:lnTo>
                    <a:pt x="17312" y="7838"/>
                  </a:lnTo>
                  <a:lnTo>
                    <a:pt x="17843" y="6458"/>
                  </a:lnTo>
                  <a:lnTo>
                    <a:pt x="18097" y="5792"/>
                  </a:lnTo>
                  <a:lnTo>
                    <a:pt x="18756" y="4056"/>
                  </a:lnTo>
                  <a:lnTo>
                    <a:pt x="18937" y="3578"/>
                  </a:lnTo>
                  <a:lnTo>
                    <a:pt x="19254" y="2749"/>
                  </a:lnTo>
                  <a:lnTo>
                    <a:pt x="164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648;p42">
              <a:extLst>
                <a:ext uri="{FF2B5EF4-FFF2-40B4-BE49-F238E27FC236}">
                  <a16:creationId xmlns:a16="http://schemas.microsoft.com/office/drawing/2014/main" id="{602BD81A-E743-43D5-A29F-F552FDFAE003}"/>
                </a:ext>
              </a:extLst>
            </p:cNvPr>
            <p:cNvSpPr/>
            <p:nvPr/>
          </p:nvSpPr>
          <p:spPr>
            <a:xfrm>
              <a:off x="4426297" y="2945327"/>
              <a:ext cx="705169" cy="118472"/>
            </a:xfrm>
            <a:custGeom>
              <a:avLst/>
              <a:gdLst/>
              <a:ahLst/>
              <a:cxnLst/>
              <a:rect l="l" t="t" r="r" b="b"/>
              <a:pathLst>
                <a:path w="17559" h="2950" extrusionOk="0">
                  <a:moveTo>
                    <a:pt x="90" y="1"/>
                  </a:moveTo>
                  <a:lnTo>
                    <a:pt x="1" y="552"/>
                  </a:lnTo>
                  <a:cubicBezTo>
                    <a:pt x="2336" y="870"/>
                    <a:pt x="4682" y="1086"/>
                    <a:pt x="7015" y="1376"/>
                  </a:cubicBezTo>
                  <a:cubicBezTo>
                    <a:pt x="10442" y="1802"/>
                    <a:pt x="13918" y="2942"/>
                    <a:pt x="17377" y="2949"/>
                  </a:cubicBezTo>
                  <a:lnTo>
                    <a:pt x="17558" y="2471"/>
                  </a:lnTo>
                  <a:cubicBezTo>
                    <a:pt x="11786" y="1420"/>
                    <a:pt x="5956" y="428"/>
                    <a:pt x="9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649;p42">
              <a:extLst>
                <a:ext uri="{FF2B5EF4-FFF2-40B4-BE49-F238E27FC236}">
                  <a16:creationId xmlns:a16="http://schemas.microsoft.com/office/drawing/2014/main" id="{08EEA080-37CF-4A4A-9230-03D768FA5318}"/>
                </a:ext>
              </a:extLst>
            </p:cNvPr>
            <p:cNvSpPr/>
            <p:nvPr/>
          </p:nvSpPr>
          <p:spPr>
            <a:xfrm>
              <a:off x="4415855" y="3010186"/>
              <a:ext cx="681877" cy="150078"/>
            </a:xfrm>
            <a:custGeom>
              <a:avLst/>
              <a:gdLst/>
              <a:ahLst/>
              <a:cxnLst/>
              <a:rect l="l" t="t" r="r" b="b"/>
              <a:pathLst>
                <a:path w="16979" h="3737" extrusionOk="0">
                  <a:moveTo>
                    <a:pt x="97" y="0"/>
                  </a:moveTo>
                  <a:lnTo>
                    <a:pt x="1" y="631"/>
                  </a:lnTo>
                  <a:cubicBezTo>
                    <a:pt x="3018" y="1357"/>
                    <a:pt x="6130" y="1830"/>
                    <a:pt x="9162" y="2385"/>
                  </a:cubicBezTo>
                  <a:cubicBezTo>
                    <a:pt x="11674" y="2851"/>
                    <a:pt x="14190" y="3339"/>
                    <a:pt x="16724" y="3736"/>
                  </a:cubicBezTo>
                  <a:lnTo>
                    <a:pt x="16978" y="3070"/>
                  </a:lnTo>
                  <a:cubicBezTo>
                    <a:pt x="14063" y="2566"/>
                    <a:pt x="11132" y="2135"/>
                    <a:pt x="8231" y="1601"/>
                  </a:cubicBezTo>
                  <a:cubicBezTo>
                    <a:pt x="5523" y="1107"/>
                    <a:pt x="2819" y="466"/>
                    <a:pt x="9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650;p42">
              <a:extLst>
                <a:ext uri="{FF2B5EF4-FFF2-40B4-BE49-F238E27FC236}">
                  <a16:creationId xmlns:a16="http://schemas.microsoft.com/office/drawing/2014/main" id="{78FB8AA4-07FD-4BCA-A676-4F9D76C5B9AB}"/>
                </a:ext>
              </a:extLst>
            </p:cNvPr>
            <p:cNvSpPr/>
            <p:nvPr/>
          </p:nvSpPr>
          <p:spPr>
            <a:xfrm>
              <a:off x="4405695" y="3080948"/>
              <a:ext cx="660471" cy="161162"/>
            </a:xfrm>
            <a:custGeom>
              <a:avLst/>
              <a:gdLst/>
              <a:ahLst/>
              <a:cxnLst/>
              <a:rect l="l" t="t" r="r" b="b"/>
              <a:pathLst>
                <a:path w="16446" h="4013" extrusionOk="0">
                  <a:moveTo>
                    <a:pt x="76" y="1"/>
                  </a:moveTo>
                  <a:lnTo>
                    <a:pt x="0" y="473"/>
                  </a:lnTo>
                  <a:cubicBezTo>
                    <a:pt x="5376" y="1753"/>
                    <a:pt x="10756" y="3092"/>
                    <a:pt x="16196" y="4012"/>
                  </a:cubicBezTo>
                  <a:lnTo>
                    <a:pt x="16446" y="3354"/>
                  </a:lnTo>
                  <a:cubicBezTo>
                    <a:pt x="10960" y="2389"/>
                    <a:pt x="5569" y="911"/>
                    <a:pt x="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651;p42">
              <a:extLst>
                <a:ext uri="{FF2B5EF4-FFF2-40B4-BE49-F238E27FC236}">
                  <a16:creationId xmlns:a16="http://schemas.microsoft.com/office/drawing/2014/main" id="{AA6DD337-E05A-4183-BB6D-089010BF7CD9}"/>
                </a:ext>
              </a:extLst>
            </p:cNvPr>
            <p:cNvSpPr/>
            <p:nvPr/>
          </p:nvSpPr>
          <p:spPr>
            <a:xfrm>
              <a:off x="4392080" y="3166208"/>
              <a:ext cx="644688" cy="164455"/>
            </a:xfrm>
            <a:custGeom>
              <a:avLst/>
              <a:gdLst/>
              <a:ahLst/>
              <a:cxnLst/>
              <a:rect l="l" t="t" r="r" b="b"/>
              <a:pathLst>
                <a:path w="16053" h="4095" extrusionOk="0">
                  <a:moveTo>
                    <a:pt x="86" y="0"/>
                  </a:moveTo>
                  <a:lnTo>
                    <a:pt x="0" y="545"/>
                  </a:lnTo>
                  <a:cubicBezTo>
                    <a:pt x="5061" y="2146"/>
                    <a:pt x="10399" y="3293"/>
                    <a:pt x="15694" y="4095"/>
                  </a:cubicBezTo>
                  <a:lnTo>
                    <a:pt x="16052" y="3156"/>
                  </a:lnTo>
                  <a:cubicBezTo>
                    <a:pt x="10719" y="2169"/>
                    <a:pt x="5414" y="1055"/>
                    <a:pt x="8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652;p42">
              <a:extLst>
                <a:ext uri="{FF2B5EF4-FFF2-40B4-BE49-F238E27FC236}">
                  <a16:creationId xmlns:a16="http://schemas.microsoft.com/office/drawing/2014/main" id="{87866095-43A8-4B05-AAC4-CB29F2DEA9E8}"/>
                </a:ext>
              </a:extLst>
            </p:cNvPr>
            <p:cNvSpPr/>
            <p:nvPr/>
          </p:nvSpPr>
          <p:spPr>
            <a:xfrm>
              <a:off x="4377462" y="3264641"/>
              <a:ext cx="625773" cy="135821"/>
            </a:xfrm>
            <a:custGeom>
              <a:avLst/>
              <a:gdLst/>
              <a:ahLst/>
              <a:cxnLst/>
              <a:rect l="l" t="t" r="r" b="b"/>
              <a:pathLst>
                <a:path w="15582" h="3382" extrusionOk="0">
                  <a:moveTo>
                    <a:pt x="69" y="1"/>
                  </a:moveTo>
                  <a:lnTo>
                    <a:pt x="1" y="428"/>
                  </a:lnTo>
                  <a:cubicBezTo>
                    <a:pt x="2570" y="990"/>
                    <a:pt x="5160" y="1466"/>
                    <a:pt x="7720" y="2064"/>
                  </a:cubicBezTo>
                  <a:cubicBezTo>
                    <a:pt x="10256" y="2654"/>
                    <a:pt x="12872" y="2779"/>
                    <a:pt x="15395" y="3382"/>
                  </a:cubicBezTo>
                  <a:lnTo>
                    <a:pt x="15582" y="2898"/>
                  </a:lnTo>
                  <a:cubicBezTo>
                    <a:pt x="13027" y="2336"/>
                    <a:pt x="10431" y="2178"/>
                    <a:pt x="7852" y="1584"/>
                  </a:cubicBezTo>
                  <a:cubicBezTo>
                    <a:pt x="5277" y="995"/>
                    <a:pt x="2677" y="449"/>
                    <a:pt x="6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653;p42">
              <a:extLst>
                <a:ext uri="{FF2B5EF4-FFF2-40B4-BE49-F238E27FC236}">
                  <a16:creationId xmlns:a16="http://schemas.microsoft.com/office/drawing/2014/main" id="{9604BE0A-842E-45F0-A0B7-81A9B2731070}"/>
                </a:ext>
              </a:extLst>
            </p:cNvPr>
            <p:cNvSpPr/>
            <p:nvPr/>
          </p:nvSpPr>
          <p:spPr>
            <a:xfrm>
              <a:off x="3281791" y="3904455"/>
              <a:ext cx="610033" cy="640514"/>
            </a:xfrm>
            <a:custGeom>
              <a:avLst/>
              <a:gdLst/>
              <a:ahLst/>
              <a:cxnLst/>
              <a:rect l="l" t="t" r="r" b="b"/>
              <a:pathLst>
                <a:path w="15190" h="15949" extrusionOk="0">
                  <a:moveTo>
                    <a:pt x="12668" y="1"/>
                  </a:moveTo>
                  <a:lnTo>
                    <a:pt x="1" y="484"/>
                  </a:lnTo>
                  <a:lnTo>
                    <a:pt x="466" y="15931"/>
                  </a:lnTo>
                  <a:lnTo>
                    <a:pt x="11978" y="15945"/>
                  </a:lnTo>
                  <a:lnTo>
                    <a:pt x="15190" y="15949"/>
                  </a:lnTo>
                  <a:lnTo>
                    <a:pt x="126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654;p42">
              <a:extLst>
                <a:ext uri="{FF2B5EF4-FFF2-40B4-BE49-F238E27FC236}">
                  <a16:creationId xmlns:a16="http://schemas.microsoft.com/office/drawing/2014/main" id="{F253E645-1120-4297-8F60-0FD0793DE09C}"/>
                </a:ext>
              </a:extLst>
            </p:cNvPr>
            <p:cNvSpPr/>
            <p:nvPr/>
          </p:nvSpPr>
          <p:spPr>
            <a:xfrm>
              <a:off x="3513557" y="3913492"/>
              <a:ext cx="126264" cy="631478"/>
            </a:xfrm>
            <a:custGeom>
              <a:avLst/>
              <a:gdLst/>
              <a:ahLst/>
              <a:cxnLst/>
              <a:rect l="l" t="t" r="r" b="b"/>
              <a:pathLst>
                <a:path w="3144" h="15724" extrusionOk="0">
                  <a:moveTo>
                    <a:pt x="1023" y="1"/>
                  </a:moveTo>
                  <a:lnTo>
                    <a:pt x="0" y="39"/>
                  </a:lnTo>
                  <a:lnTo>
                    <a:pt x="861" y="15724"/>
                  </a:lnTo>
                  <a:lnTo>
                    <a:pt x="3144" y="15724"/>
                  </a:lnTo>
                  <a:lnTo>
                    <a:pt x="1023" y="1"/>
                  </a:lnTo>
                  <a:close/>
                </a:path>
              </a:pathLst>
            </a:custGeom>
            <a:solidFill>
              <a:srgbClr val="69B7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655;p42">
              <a:extLst>
                <a:ext uri="{FF2B5EF4-FFF2-40B4-BE49-F238E27FC236}">
                  <a16:creationId xmlns:a16="http://schemas.microsoft.com/office/drawing/2014/main" id="{896D09EE-7473-432A-A4BB-F7EF53E331E7}"/>
                </a:ext>
              </a:extLst>
            </p:cNvPr>
            <p:cNvSpPr/>
            <p:nvPr/>
          </p:nvSpPr>
          <p:spPr>
            <a:xfrm>
              <a:off x="3288940" y="4111642"/>
              <a:ext cx="520034" cy="133412"/>
            </a:xfrm>
            <a:custGeom>
              <a:avLst/>
              <a:gdLst/>
              <a:ahLst/>
              <a:cxnLst/>
              <a:rect l="l" t="t" r="r" b="b"/>
              <a:pathLst>
                <a:path w="12949" h="3322" extrusionOk="0">
                  <a:moveTo>
                    <a:pt x="12949" y="1"/>
                  </a:moveTo>
                  <a:lnTo>
                    <a:pt x="0" y="1203"/>
                  </a:lnTo>
                  <a:lnTo>
                    <a:pt x="0" y="3322"/>
                  </a:lnTo>
                  <a:lnTo>
                    <a:pt x="12949" y="1350"/>
                  </a:lnTo>
                  <a:lnTo>
                    <a:pt x="12949" y="1"/>
                  </a:lnTo>
                  <a:close/>
                </a:path>
              </a:pathLst>
            </a:custGeom>
            <a:solidFill>
              <a:srgbClr val="69B7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56;p42">
              <a:extLst>
                <a:ext uri="{FF2B5EF4-FFF2-40B4-BE49-F238E27FC236}">
                  <a16:creationId xmlns:a16="http://schemas.microsoft.com/office/drawing/2014/main" id="{E4C49D7E-401A-42E0-A3A8-B3268AF0E8D9}"/>
                </a:ext>
              </a:extLst>
            </p:cNvPr>
            <p:cNvSpPr/>
            <p:nvPr/>
          </p:nvSpPr>
          <p:spPr>
            <a:xfrm>
              <a:off x="4790984" y="3278238"/>
              <a:ext cx="89758" cy="179154"/>
            </a:xfrm>
            <a:custGeom>
              <a:avLst/>
              <a:gdLst/>
              <a:ahLst/>
              <a:cxnLst/>
              <a:rect l="l" t="t" r="r" b="b"/>
              <a:pathLst>
                <a:path w="2235" h="4461" extrusionOk="0">
                  <a:moveTo>
                    <a:pt x="1306" y="287"/>
                  </a:moveTo>
                  <a:cubicBezTo>
                    <a:pt x="1433" y="287"/>
                    <a:pt x="1480" y="334"/>
                    <a:pt x="1509" y="382"/>
                  </a:cubicBezTo>
                  <a:cubicBezTo>
                    <a:pt x="1774" y="805"/>
                    <a:pt x="1168" y="2378"/>
                    <a:pt x="619" y="3511"/>
                  </a:cubicBezTo>
                  <a:cubicBezTo>
                    <a:pt x="533" y="2566"/>
                    <a:pt x="496" y="997"/>
                    <a:pt x="948" y="463"/>
                  </a:cubicBezTo>
                  <a:cubicBezTo>
                    <a:pt x="1045" y="348"/>
                    <a:pt x="1157" y="290"/>
                    <a:pt x="1291" y="287"/>
                  </a:cubicBezTo>
                  <a:close/>
                  <a:moveTo>
                    <a:pt x="1284" y="1"/>
                  </a:moveTo>
                  <a:cubicBezTo>
                    <a:pt x="1069" y="8"/>
                    <a:pt x="883" y="101"/>
                    <a:pt x="732" y="278"/>
                  </a:cubicBezTo>
                  <a:cubicBezTo>
                    <a:pt x="1" y="1141"/>
                    <a:pt x="375" y="3905"/>
                    <a:pt x="389" y="4021"/>
                  </a:cubicBezTo>
                  <a:lnTo>
                    <a:pt x="452" y="4460"/>
                  </a:lnTo>
                  <a:lnTo>
                    <a:pt x="658" y="4067"/>
                  </a:lnTo>
                  <a:cubicBezTo>
                    <a:pt x="820" y="3757"/>
                    <a:pt x="2234" y="1007"/>
                    <a:pt x="1749" y="229"/>
                  </a:cubicBezTo>
                  <a:cubicBezTo>
                    <a:pt x="1684" y="124"/>
                    <a:pt x="1554" y="1"/>
                    <a:pt x="1306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657;p42">
              <a:extLst>
                <a:ext uri="{FF2B5EF4-FFF2-40B4-BE49-F238E27FC236}">
                  <a16:creationId xmlns:a16="http://schemas.microsoft.com/office/drawing/2014/main" id="{44BBAAE1-9EB0-461E-B56F-9C686AF13BAF}"/>
                </a:ext>
              </a:extLst>
            </p:cNvPr>
            <p:cNvSpPr/>
            <p:nvPr/>
          </p:nvSpPr>
          <p:spPr>
            <a:xfrm>
              <a:off x="4791988" y="3307475"/>
              <a:ext cx="177026" cy="149637"/>
            </a:xfrm>
            <a:custGeom>
              <a:avLst/>
              <a:gdLst/>
              <a:ahLst/>
              <a:cxnLst/>
              <a:rect l="l" t="t" r="r" b="b"/>
              <a:pathLst>
                <a:path w="4408" h="3726" extrusionOk="0">
                  <a:moveTo>
                    <a:pt x="3889" y="281"/>
                  </a:moveTo>
                  <a:cubicBezTo>
                    <a:pt x="3944" y="281"/>
                    <a:pt x="3995" y="292"/>
                    <a:pt x="4038" y="315"/>
                  </a:cubicBezTo>
                  <a:cubicBezTo>
                    <a:pt x="4095" y="341"/>
                    <a:pt x="4096" y="364"/>
                    <a:pt x="4096" y="378"/>
                  </a:cubicBezTo>
                  <a:cubicBezTo>
                    <a:pt x="4111" y="782"/>
                    <a:pt x="2487" y="1922"/>
                    <a:pt x="1060" y="2785"/>
                  </a:cubicBezTo>
                  <a:cubicBezTo>
                    <a:pt x="1986" y="1617"/>
                    <a:pt x="3260" y="281"/>
                    <a:pt x="3889" y="281"/>
                  </a:cubicBezTo>
                  <a:close/>
                  <a:moveTo>
                    <a:pt x="3909" y="0"/>
                  </a:moveTo>
                  <a:cubicBezTo>
                    <a:pt x="2757" y="0"/>
                    <a:pt x="648" y="2841"/>
                    <a:pt x="394" y="3189"/>
                  </a:cubicBezTo>
                  <a:lnTo>
                    <a:pt x="0" y="3725"/>
                  </a:lnTo>
                  <a:lnTo>
                    <a:pt x="579" y="3395"/>
                  </a:lnTo>
                  <a:cubicBezTo>
                    <a:pt x="1218" y="3031"/>
                    <a:pt x="4407" y="1170"/>
                    <a:pt x="4381" y="367"/>
                  </a:cubicBezTo>
                  <a:cubicBezTo>
                    <a:pt x="4376" y="232"/>
                    <a:pt x="4299" y="123"/>
                    <a:pt x="4163" y="56"/>
                  </a:cubicBezTo>
                  <a:cubicBezTo>
                    <a:pt x="4086" y="18"/>
                    <a:pt x="4000" y="0"/>
                    <a:pt x="3909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658;p42">
              <a:extLst>
                <a:ext uri="{FF2B5EF4-FFF2-40B4-BE49-F238E27FC236}">
                  <a16:creationId xmlns:a16="http://schemas.microsoft.com/office/drawing/2014/main" id="{EED76D9E-A37A-48EE-9B6F-01A164546DD4}"/>
                </a:ext>
              </a:extLst>
            </p:cNvPr>
            <p:cNvSpPr/>
            <p:nvPr/>
          </p:nvSpPr>
          <p:spPr>
            <a:xfrm>
              <a:off x="4819016" y="3284423"/>
              <a:ext cx="346020" cy="173050"/>
            </a:xfrm>
            <a:custGeom>
              <a:avLst/>
              <a:gdLst/>
              <a:ahLst/>
              <a:cxnLst/>
              <a:rect l="l" t="t" r="r" b="b"/>
              <a:pathLst>
                <a:path w="8616" h="4309" extrusionOk="0">
                  <a:moveTo>
                    <a:pt x="4926" y="2110"/>
                  </a:moveTo>
                  <a:cubicBezTo>
                    <a:pt x="4956" y="2110"/>
                    <a:pt x="4982" y="2117"/>
                    <a:pt x="5005" y="2127"/>
                  </a:cubicBezTo>
                  <a:cubicBezTo>
                    <a:pt x="5135" y="2198"/>
                    <a:pt x="5182" y="2363"/>
                    <a:pt x="5188" y="2505"/>
                  </a:cubicBezTo>
                  <a:cubicBezTo>
                    <a:pt x="5121" y="2488"/>
                    <a:pt x="5066" y="2470"/>
                    <a:pt x="5021" y="2454"/>
                  </a:cubicBezTo>
                  <a:cubicBezTo>
                    <a:pt x="4919" y="2419"/>
                    <a:pt x="4754" y="2347"/>
                    <a:pt x="4741" y="2242"/>
                  </a:cubicBezTo>
                  <a:cubicBezTo>
                    <a:pt x="4738" y="2196"/>
                    <a:pt x="4775" y="2162"/>
                    <a:pt x="4799" y="2147"/>
                  </a:cubicBezTo>
                  <a:cubicBezTo>
                    <a:pt x="4836" y="2122"/>
                    <a:pt x="4882" y="2110"/>
                    <a:pt x="4926" y="2110"/>
                  </a:cubicBezTo>
                  <a:close/>
                  <a:moveTo>
                    <a:pt x="8131" y="1"/>
                  </a:moveTo>
                  <a:cubicBezTo>
                    <a:pt x="8123" y="1"/>
                    <a:pt x="8115" y="1"/>
                    <a:pt x="8106" y="1"/>
                  </a:cubicBezTo>
                  <a:cubicBezTo>
                    <a:pt x="7852" y="3"/>
                    <a:pt x="7584" y="122"/>
                    <a:pt x="7409" y="310"/>
                  </a:cubicBezTo>
                  <a:cubicBezTo>
                    <a:pt x="7129" y="609"/>
                    <a:pt x="7027" y="1020"/>
                    <a:pt x="6936" y="1400"/>
                  </a:cubicBezTo>
                  <a:cubicBezTo>
                    <a:pt x="6848" y="1765"/>
                    <a:pt x="6748" y="2110"/>
                    <a:pt x="6504" y="2333"/>
                  </a:cubicBezTo>
                  <a:cubicBezTo>
                    <a:pt x="6293" y="2527"/>
                    <a:pt x="6020" y="2586"/>
                    <a:pt x="5758" y="2586"/>
                  </a:cubicBezTo>
                  <a:cubicBezTo>
                    <a:pt x="5659" y="2586"/>
                    <a:pt x="5562" y="2578"/>
                    <a:pt x="5471" y="2565"/>
                  </a:cubicBezTo>
                  <a:cubicBezTo>
                    <a:pt x="5483" y="2322"/>
                    <a:pt x="5399" y="2017"/>
                    <a:pt x="5140" y="1876"/>
                  </a:cubicBezTo>
                  <a:cubicBezTo>
                    <a:pt x="5077" y="1842"/>
                    <a:pt x="5004" y="1826"/>
                    <a:pt x="4930" y="1826"/>
                  </a:cubicBezTo>
                  <a:cubicBezTo>
                    <a:pt x="4830" y="1826"/>
                    <a:pt x="4728" y="1855"/>
                    <a:pt x="4643" y="1911"/>
                  </a:cubicBezTo>
                  <a:cubicBezTo>
                    <a:pt x="4516" y="1997"/>
                    <a:pt x="4448" y="2131"/>
                    <a:pt x="4460" y="2270"/>
                  </a:cubicBezTo>
                  <a:cubicBezTo>
                    <a:pt x="4481" y="2470"/>
                    <a:pt x="4636" y="2623"/>
                    <a:pt x="4929" y="2723"/>
                  </a:cubicBezTo>
                  <a:cubicBezTo>
                    <a:pt x="4987" y="2742"/>
                    <a:pt x="5063" y="2767"/>
                    <a:pt x="5149" y="2788"/>
                  </a:cubicBezTo>
                  <a:cubicBezTo>
                    <a:pt x="4994" y="3298"/>
                    <a:pt x="4432" y="3651"/>
                    <a:pt x="3912" y="3821"/>
                  </a:cubicBezTo>
                  <a:cubicBezTo>
                    <a:pt x="3491" y="3957"/>
                    <a:pt x="3047" y="4024"/>
                    <a:pt x="2601" y="4024"/>
                  </a:cubicBezTo>
                  <a:cubicBezTo>
                    <a:pt x="1737" y="4024"/>
                    <a:pt x="868" y="3773"/>
                    <a:pt x="159" y="3294"/>
                  </a:cubicBezTo>
                  <a:lnTo>
                    <a:pt x="0" y="3528"/>
                  </a:lnTo>
                  <a:cubicBezTo>
                    <a:pt x="758" y="4041"/>
                    <a:pt x="1682" y="4308"/>
                    <a:pt x="2603" y="4308"/>
                  </a:cubicBezTo>
                  <a:cubicBezTo>
                    <a:pt x="3077" y="4308"/>
                    <a:pt x="3550" y="4238"/>
                    <a:pt x="4003" y="4088"/>
                  </a:cubicBezTo>
                  <a:cubicBezTo>
                    <a:pt x="4608" y="3893"/>
                    <a:pt x="5258" y="3472"/>
                    <a:pt x="5432" y="2843"/>
                  </a:cubicBezTo>
                  <a:cubicBezTo>
                    <a:pt x="5537" y="2858"/>
                    <a:pt x="5650" y="2869"/>
                    <a:pt x="5765" y="2869"/>
                  </a:cubicBezTo>
                  <a:cubicBezTo>
                    <a:pt x="6084" y="2869"/>
                    <a:pt x="6427" y="2791"/>
                    <a:pt x="6699" y="2542"/>
                  </a:cubicBezTo>
                  <a:cubicBezTo>
                    <a:pt x="7003" y="2263"/>
                    <a:pt x="7121" y="1858"/>
                    <a:pt x="7219" y="1449"/>
                  </a:cubicBezTo>
                  <a:cubicBezTo>
                    <a:pt x="7303" y="1103"/>
                    <a:pt x="7391" y="748"/>
                    <a:pt x="7618" y="504"/>
                  </a:cubicBezTo>
                  <a:cubicBezTo>
                    <a:pt x="7743" y="372"/>
                    <a:pt x="7936" y="286"/>
                    <a:pt x="8112" y="284"/>
                  </a:cubicBezTo>
                  <a:cubicBezTo>
                    <a:pt x="8117" y="284"/>
                    <a:pt x="8123" y="284"/>
                    <a:pt x="8129" y="284"/>
                  </a:cubicBezTo>
                  <a:cubicBezTo>
                    <a:pt x="8211" y="284"/>
                    <a:pt x="8327" y="308"/>
                    <a:pt x="8414" y="398"/>
                  </a:cubicBezTo>
                  <a:lnTo>
                    <a:pt x="8616" y="201"/>
                  </a:lnTo>
                  <a:cubicBezTo>
                    <a:pt x="8495" y="75"/>
                    <a:pt x="8314" y="1"/>
                    <a:pt x="8131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659;p42">
              <a:extLst>
                <a:ext uri="{FF2B5EF4-FFF2-40B4-BE49-F238E27FC236}">
                  <a16:creationId xmlns:a16="http://schemas.microsoft.com/office/drawing/2014/main" id="{D47CE930-B4D8-4B30-8C95-03C12221CAF1}"/>
                </a:ext>
              </a:extLst>
            </p:cNvPr>
            <p:cNvSpPr/>
            <p:nvPr/>
          </p:nvSpPr>
          <p:spPr>
            <a:xfrm>
              <a:off x="4322913" y="3305908"/>
              <a:ext cx="699791" cy="711156"/>
            </a:xfrm>
            <a:custGeom>
              <a:avLst/>
              <a:gdLst/>
              <a:ahLst/>
              <a:cxnLst/>
              <a:rect l="l" t="t" r="r" b="b"/>
              <a:pathLst>
                <a:path w="17425" h="17708" extrusionOk="0">
                  <a:moveTo>
                    <a:pt x="6110" y="0"/>
                  </a:moveTo>
                  <a:lnTo>
                    <a:pt x="4599" y="3176"/>
                  </a:lnTo>
                  <a:lnTo>
                    <a:pt x="4423" y="3545"/>
                  </a:lnTo>
                  <a:lnTo>
                    <a:pt x="3861" y="4727"/>
                  </a:lnTo>
                  <a:lnTo>
                    <a:pt x="3538" y="5407"/>
                  </a:lnTo>
                  <a:lnTo>
                    <a:pt x="3538" y="5414"/>
                  </a:lnTo>
                  <a:lnTo>
                    <a:pt x="0" y="12842"/>
                  </a:lnTo>
                  <a:lnTo>
                    <a:pt x="5757" y="15256"/>
                  </a:lnTo>
                  <a:lnTo>
                    <a:pt x="6075" y="15392"/>
                  </a:lnTo>
                  <a:lnTo>
                    <a:pt x="8235" y="16295"/>
                  </a:lnTo>
                  <a:lnTo>
                    <a:pt x="8939" y="16590"/>
                  </a:lnTo>
                  <a:lnTo>
                    <a:pt x="11615" y="17707"/>
                  </a:lnTo>
                  <a:lnTo>
                    <a:pt x="12524" y="15838"/>
                  </a:lnTo>
                  <a:lnTo>
                    <a:pt x="12972" y="14907"/>
                  </a:lnTo>
                  <a:lnTo>
                    <a:pt x="13541" y="13736"/>
                  </a:lnTo>
                  <a:lnTo>
                    <a:pt x="13882" y="13032"/>
                  </a:lnTo>
                  <a:lnTo>
                    <a:pt x="17425" y="5722"/>
                  </a:lnTo>
                  <a:lnTo>
                    <a:pt x="12972" y="3471"/>
                  </a:lnTo>
                  <a:lnTo>
                    <a:pt x="11717" y="2833"/>
                  </a:lnTo>
                  <a:lnTo>
                    <a:pt x="10623" y="2278"/>
                  </a:lnTo>
                  <a:lnTo>
                    <a:pt x="9788" y="1858"/>
                  </a:lnTo>
                  <a:lnTo>
                    <a:pt x="9781" y="1858"/>
                  </a:lnTo>
                  <a:lnTo>
                    <a:pt x="61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660;p42">
              <a:extLst>
                <a:ext uri="{FF2B5EF4-FFF2-40B4-BE49-F238E27FC236}">
                  <a16:creationId xmlns:a16="http://schemas.microsoft.com/office/drawing/2014/main" id="{A839AEFA-B430-497B-AADC-08C166753036}"/>
                </a:ext>
              </a:extLst>
            </p:cNvPr>
            <p:cNvSpPr/>
            <p:nvPr/>
          </p:nvSpPr>
          <p:spPr>
            <a:xfrm>
              <a:off x="4653595" y="3904455"/>
              <a:ext cx="190279" cy="67509"/>
            </a:xfrm>
            <a:custGeom>
              <a:avLst/>
              <a:gdLst/>
              <a:ahLst/>
              <a:cxnLst/>
              <a:rect l="l" t="t" r="r" b="b"/>
              <a:pathLst>
                <a:path w="4738" h="1681" extrusionOk="0">
                  <a:moveTo>
                    <a:pt x="4738" y="1"/>
                  </a:moveTo>
                  <a:lnTo>
                    <a:pt x="4738" y="1"/>
                  </a:lnTo>
                  <a:cubicBezTo>
                    <a:pt x="3141" y="405"/>
                    <a:pt x="1557" y="904"/>
                    <a:pt x="1" y="1387"/>
                  </a:cubicBezTo>
                  <a:lnTo>
                    <a:pt x="705" y="1681"/>
                  </a:lnTo>
                  <a:cubicBezTo>
                    <a:pt x="1898" y="1449"/>
                    <a:pt x="3104" y="1211"/>
                    <a:pt x="4290" y="932"/>
                  </a:cubicBezTo>
                  <a:lnTo>
                    <a:pt x="4738" y="1"/>
                  </a:lnTo>
                  <a:close/>
                </a:path>
              </a:pathLst>
            </a:custGeom>
            <a:solidFill>
              <a:srgbClr val="82C6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661;p42">
              <a:extLst>
                <a:ext uri="{FF2B5EF4-FFF2-40B4-BE49-F238E27FC236}">
                  <a16:creationId xmlns:a16="http://schemas.microsoft.com/office/drawing/2014/main" id="{8E737AC0-9913-43B4-AD00-8893B4A463A8}"/>
                </a:ext>
              </a:extLst>
            </p:cNvPr>
            <p:cNvSpPr/>
            <p:nvPr/>
          </p:nvSpPr>
          <p:spPr>
            <a:xfrm>
              <a:off x="4554157" y="3829235"/>
              <a:ext cx="326301" cy="94738"/>
            </a:xfrm>
            <a:custGeom>
              <a:avLst/>
              <a:gdLst/>
              <a:ahLst/>
              <a:cxnLst/>
              <a:rect l="l" t="t" r="r" b="b"/>
              <a:pathLst>
                <a:path w="8125" h="2359" extrusionOk="0">
                  <a:moveTo>
                    <a:pt x="8124" y="1"/>
                  </a:moveTo>
                  <a:cubicBezTo>
                    <a:pt x="5409" y="688"/>
                    <a:pt x="2721" y="1545"/>
                    <a:pt x="1" y="2223"/>
                  </a:cubicBezTo>
                  <a:lnTo>
                    <a:pt x="319" y="2359"/>
                  </a:lnTo>
                  <a:cubicBezTo>
                    <a:pt x="2795" y="1876"/>
                    <a:pt x="5341" y="1398"/>
                    <a:pt x="7783" y="705"/>
                  </a:cubicBezTo>
                  <a:lnTo>
                    <a:pt x="8124" y="1"/>
                  </a:lnTo>
                  <a:close/>
                </a:path>
              </a:pathLst>
            </a:custGeom>
            <a:solidFill>
              <a:srgbClr val="82C6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662;p42">
              <a:extLst>
                <a:ext uri="{FF2B5EF4-FFF2-40B4-BE49-F238E27FC236}">
                  <a16:creationId xmlns:a16="http://schemas.microsoft.com/office/drawing/2014/main" id="{DBC2CB22-C27E-4B47-81EA-C9EB0330962A}"/>
                </a:ext>
              </a:extLst>
            </p:cNvPr>
            <p:cNvSpPr/>
            <p:nvPr/>
          </p:nvSpPr>
          <p:spPr>
            <a:xfrm>
              <a:off x="4500543" y="3380486"/>
              <a:ext cx="248873" cy="67790"/>
            </a:xfrm>
            <a:custGeom>
              <a:avLst/>
              <a:gdLst/>
              <a:ahLst/>
              <a:cxnLst/>
              <a:rect l="l" t="t" r="r" b="b"/>
              <a:pathLst>
                <a:path w="6197" h="1688" extrusionOk="0">
                  <a:moveTo>
                    <a:pt x="5356" y="1"/>
                  </a:moveTo>
                  <a:cubicBezTo>
                    <a:pt x="3625" y="398"/>
                    <a:pt x="1891" y="860"/>
                    <a:pt x="176" y="1319"/>
                  </a:cubicBezTo>
                  <a:lnTo>
                    <a:pt x="0" y="1688"/>
                  </a:lnTo>
                  <a:cubicBezTo>
                    <a:pt x="2061" y="1301"/>
                    <a:pt x="4145" y="907"/>
                    <a:pt x="6196" y="421"/>
                  </a:cubicBezTo>
                  <a:lnTo>
                    <a:pt x="5361" y="1"/>
                  </a:lnTo>
                  <a:close/>
                </a:path>
              </a:pathLst>
            </a:custGeom>
            <a:solidFill>
              <a:srgbClr val="82C6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663;p42">
              <a:extLst>
                <a:ext uri="{FF2B5EF4-FFF2-40B4-BE49-F238E27FC236}">
                  <a16:creationId xmlns:a16="http://schemas.microsoft.com/office/drawing/2014/main" id="{9E858E35-8F62-4651-889A-919A7B3A0F82}"/>
                </a:ext>
              </a:extLst>
            </p:cNvPr>
            <p:cNvSpPr/>
            <p:nvPr/>
          </p:nvSpPr>
          <p:spPr>
            <a:xfrm>
              <a:off x="4464961" y="3419722"/>
              <a:ext cx="378911" cy="103372"/>
            </a:xfrm>
            <a:custGeom>
              <a:avLst/>
              <a:gdLst/>
              <a:ahLst/>
              <a:cxnLst/>
              <a:rect l="l" t="t" r="r" b="b"/>
              <a:pathLst>
                <a:path w="9435" h="2574" extrusionOk="0">
                  <a:moveTo>
                    <a:pt x="8179" y="1"/>
                  </a:moveTo>
                  <a:cubicBezTo>
                    <a:pt x="5555" y="593"/>
                    <a:pt x="2939" y="1255"/>
                    <a:pt x="324" y="1893"/>
                  </a:cubicBezTo>
                  <a:lnTo>
                    <a:pt x="1" y="2573"/>
                  </a:lnTo>
                  <a:cubicBezTo>
                    <a:pt x="3153" y="2062"/>
                    <a:pt x="6351" y="1454"/>
                    <a:pt x="9435" y="637"/>
                  </a:cubicBezTo>
                  <a:lnTo>
                    <a:pt x="8179" y="1"/>
                  </a:lnTo>
                  <a:close/>
                </a:path>
              </a:pathLst>
            </a:custGeom>
            <a:solidFill>
              <a:srgbClr val="82C6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664;p42">
              <a:extLst>
                <a:ext uri="{FF2B5EF4-FFF2-40B4-BE49-F238E27FC236}">
                  <a16:creationId xmlns:a16="http://schemas.microsoft.com/office/drawing/2014/main" id="{630EB48A-E286-4502-92E6-5DA3161962AE}"/>
                </a:ext>
              </a:extLst>
            </p:cNvPr>
            <p:cNvSpPr/>
            <p:nvPr/>
          </p:nvSpPr>
          <p:spPr>
            <a:xfrm>
              <a:off x="5209778" y="3227757"/>
              <a:ext cx="89517" cy="206745"/>
            </a:xfrm>
            <a:custGeom>
              <a:avLst/>
              <a:gdLst/>
              <a:ahLst/>
              <a:cxnLst/>
              <a:rect l="l" t="t" r="r" b="b"/>
              <a:pathLst>
                <a:path w="2229" h="5148" extrusionOk="0">
                  <a:moveTo>
                    <a:pt x="1081" y="286"/>
                  </a:moveTo>
                  <a:cubicBezTo>
                    <a:pt x="1130" y="286"/>
                    <a:pt x="1165" y="303"/>
                    <a:pt x="1195" y="317"/>
                  </a:cubicBezTo>
                  <a:cubicBezTo>
                    <a:pt x="1699" y="623"/>
                    <a:pt x="1820" y="2719"/>
                    <a:pt x="1784" y="4236"/>
                  </a:cubicBezTo>
                  <a:cubicBezTo>
                    <a:pt x="1318" y="3459"/>
                    <a:pt x="373" y="1718"/>
                    <a:pt x="589" y="788"/>
                  </a:cubicBezTo>
                  <a:cubicBezTo>
                    <a:pt x="634" y="585"/>
                    <a:pt x="736" y="440"/>
                    <a:pt x="894" y="347"/>
                  </a:cubicBezTo>
                  <a:cubicBezTo>
                    <a:pt x="972" y="300"/>
                    <a:pt x="1033" y="286"/>
                    <a:pt x="1081" y="286"/>
                  </a:cubicBezTo>
                  <a:close/>
                  <a:moveTo>
                    <a:pt x="1083" y="0"/>
                  </a:moveTo>
                  <a:cubicBezTo>
                    <a:pt x="987" y="0"/>
                    <a:pt x="875" y="27"/>
                    <a:pt x="749" y="101"/>
                  </a:cubicBezTo>
                  <a:cubicBezTo>
                    <a:pt x="524" y="235"/>
                    <a:pt x="376" y="444"/>
                    <a:pt x="309" y="722"/>
                  </a:cubicBezTo>
                  <a:cubicBezTo>
                    <a:pt x="0" y="2054"/>
                    <a:pt x="1713" y="4673"/>
                    <a:pt x="1785" y="4786"/>
                  </a:cubicBezTo>
                  <a:lnTo>
                    <a:pt x="2026" y="5148"/>
                  </a:lnTo>
                  <a:lnTo>
                    <a:pt x="2049" y="4710"/>
                  </a:lnTo>
                  <a:cubicBezTo>
                    <a:pt x="2070" y="4294"/>
                    <a:pt x="2228" y="607"/>
                    <a:pt x="1341" y="71"/>
                  </a:cubicBezTo>
                  <a:cubicBezTo>
                    <a:pt x="1276" y="33"/>
                    <a:pt x="1189" y="0"/>
                    <a:pt x="1083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665;p42">
              <a:extLst>
                <a:ext uri="{FF2B5EF4-FFF2-40B4-BE49-F238E27FC236}">
                  <a16:creationId xmlns:a16="http://schemas.microsoft.com/office/drawing/2014/main" id="{442F2C01-3AFF-41B8-8484-AFCDD07D5648}"/>
                </a:ext>
              </a:extLst>
            </p:cNvPr>
            <p:cNvSpPr/>
            <p:nvPr/>
          </p:nvSpPr>
          <p:spPr>
            <a:xfrm>
              <a:off x="5299296" y="3217636"/>
              <a:ext cx="86987" cy="229877"/>
            </a:xfrm>
            <a:custGeom>
              <a:avLst/>
              <a:gdLst/>
              <a:ahLst/>
              <a:cxnLst/>
              <a:rect l="l" t="t" r="r" b="b"/>
              <a:pathLst>
                <a:path w="2166" h="5724" extrusionOk="0">
                  <a:moveTo>
                    <a:pt x="1375" y="285"/>
                  </a:moveTo>
                  <a:cubicBezTo>
                    <a:pt x="1419" y="285"/>
                    <a:pt x="1435" y="302"/>
                    <a:pt x="1449" y="320"/>
                  </a:cubicBezTo>
                  <a:cubicBezTo>
                    <a:pt x="1712" y="710"/>
                    <a:pt x="997" y="2720"/>
                    <a:pt x="344" y="4263"/>
                  </a:cubicBezTo>
                  <a:cubicBezTo>
                    <a:pt x="461" y="2427"/>
                    <a:pt x="813" y="309"/>
                    <a:pt x="1366" y="285"/>
                  </a:cubicBezTo>
                  <a:close/>
                  <a:moveTo>
                    <a:pt x="1382" y="1"/>
                  </a:moveTo>
                  <a:cubicBezTo>
                    <a:pt x="1373" y="1"/>
                    <a:pt x="1364" y="1"/>
                    <a:pt x="1356" y="2"/>
                  </a:cubicBezTo>
                  <a:cubicBezTo>
                    <a:pt x="233" y="51"/>
                    <a:pt x="48" y="4189"/>
                    <a:pt x="22" y="5019"/>
                  </a:cubicBezTo>
                  <a:lnTo>
                    <a:pt x="1" y="5723"/>
                  </a:lnTo>
                  <a:lnTo>
                    <a:pt x="293" y="5082"/>
                  </a:lnTo>
                  <a:cubicBezTo>
                    <a:pt x="609" y="4386"/>
                    <a:pt x="2166" y="880"/>
                    <a:pt x="1683" y="162"/>
                  </a:cubicBezTo>
                  <a:cubicBezTo>
                    <a:pt x="1614" y="57"/>
                    <a:pt x="1502" y="1"/>
                    <a:pt x="1382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666;p42">
              <a:extLst>
                <a:ext uri="{FF2B5EF4-FFF2-40B4-BE49-F238E27FC236}">
                  <a16:creationId xmlns:a16="http://schemas.microsoft.com/office/drawing/2014/main" id="{074A0BBE-FC12-464D-A08C-5349D4A54BA3}"/>
                </a:ext>
              </a:extLst>
            </p:cNvPr>
            <p:cNvSpPr/>
            <p:nvPr/>
          </p:nvSpPr>
          <p:spPr>
            <a:xfrm>
              <a:off x="5308975" y="3221813"/>
              <a:ext cx="350638" cy="184978"/>
            </a:xfrm>
            <a:custGeom>
              <a:avLst/>
              <a:gdLst/>
              <a:ahLst/>
              <a:cxnLst/>
              <a:rect l="l" t="t" r="r" b="b"/>
              <a:pathLst>
                <a:path w="8731" h="4606" extrusionOk="0">
                  <a:moveTo>
                    <a:pt x="3064" y="1950"/>
                  </a:moveTo>
                  <a:cubicBezTo>
                    <a:pt x="3252" y="1950"/>
                    <a:pt x="3440" y="2103"/>
                    <a:pt x="3511" y="2272"/>
                  </a:cubicBezTo>
                  <a:cubicBezTo>
                    <a:pt x="3515" y="2284"/>
                    <a:pt x="3520" y="2295"/>
                    <a:pt x="3524" y="2307"/>
                  </a:cubicBezTo>
                  <a:cubicBezTo>
                    <a:pt x="3462" y="2295"/>
                    <a:pt x="3401" y="2282"/>
                    <a:pt x="3343" y="2265"/>
                  </a:cubicBezTo>
                  <a:cubicBezTo>
                    <a:pt x="3244" y="2238"/>
                    <a:pt x="3125" y="2196"/>
                    <a:pt x="3055" y="2115"/>
                  </a:cubicBezTo>
                  <a:cubicBezTo>
                    <a:pt x="3012" y="2070"/>
                    <a:pt x="2995" y="2003"/>
                    <a:pt x="3005" y="1956"/>
                  </a:cubicBezTo>
                  <a:cubicBezTo>
                    <a:pt x="3025" y="1952"/>
                    <a:pt x="3044" y="1950"/>
                    <a:pt x="3064" y="1950"/>
                  </a:cubicBezTo>
                  <a:close/>
                  <a:moveTo>
                    <a:pt x="7286" y="0"/>
                  </a:moveTo>
                  <a:cubicBezTo>
                    <a:pt x="7255" y="0"/>
                    <a:pt x="7224" y="1"/>
                    <a:pt x="7193" y="2"/>
                  </a:cubicBezTo>
                  <a:cubicBezTo>
                    <a:pt x="6525" y="19"/>
                    <a:pt x="5683" y="293"/>
                    <a:pt x="5509" y="1001"/>
                  </a:cubicBezTo>
                  <a:cubicBezTo>
                    <a:pt x="5485" y="1109"/>
                    <a:pt x="5476" y="1214"/>
                    <a:pt x="5471" y="1318"/>
                  </a:cubicBezTo>
                  <a:cubicBezTo>
                    <a:pt x="5462" y="1449"/>
                    <a:pt x="5453" y="1572"/>
                    <a:pt x="5406" y="1678"/>
                  </a:cubicBezTo>
                  <a:cubicBezTo>
                    <a:pt x="5353" y="1797"/>
                    <a:pt x="5248" y="1905"/>
                    <a:pt x="5072" y="2014"/>
                  </a:cubicBezTo>
                  <a:cubicBezTo>
                    <a:pt x="4722" y="2235"/>
                    <a:pt x="4299" y="2343"/>
                    <a:pt x="3895" y="2343"/>
                  </a:cubicBezTo>
                  <a:cubicBezTo>
                    <a:pt x="3873" y="2343"/>
                    <a:pt x="3851" y="2343"/>
                    <a:pt x="3830" y="2342"/>
                  </a:cubicBezTo>
                  <a:cubicBezTo>
                    <a:pt x="3815" y="2281"/>
                    <a:pt x="3798" y="2221"/>
                    <a:pt x="3775" y="2163"/>
                  </a:cubicBezTo>
                  <a:cubicBezTo>
                    <a:pt x="3660" y="1894"/>
                    <a:pt x="3368" y="1666"/>
                    <a:pt x="3059" y="1666"/>
                  </a:cubicBezTo>
                  <a:cubicBezTo>
                    <a:pt x="2995" y="1666"/>
                    <a:pt x="2929" y="1676"/>
                    <a:pt x="2865" y="1697"/>
                  </a:cubicBezTo>
                  <a:lnTo>
                    <a:pt x="2823" y="1711"/>
                  </a:lnTo>
                  <a:lnTo>
                    <a:pt x="2798" y="1746"/>
                  </a:lnTo>
                  <a:cubicBezTo>
                    <a:pt x="2680" y="1899"/>
                    <a:pt x="2698" y="2140"/>
                    <a:pt x="2842" y="2303"/>
                  </a:cubicBezTo>
                  <a:cubicBezTo>
                    <a:pt x="2960" y="2440"/>
                    <a:pt x="3130" y="2502"/>
                    <a:pt x="3265" y="2539"/>
                  </a:cubicBezTo>
                  <a:cubicBezTo>
                    <a:pt x="3364" y="2567"/>
                    <a:pt x="3464" y="2588"/>
                    <a:pt x="3566" y="2602"/>
                  </a:cubicBezTo>
                  <a:cubicBezTo>
                    <a:pt x="3559" y="2781"/>
                    <a:pt x="3501" y="2943"/>
                    <a:pt x="3457" y="3047"/>
                  </a:cubicBezTo>
                  <a:cubicBezTo>
                    <a:pt x="3213" y="3598"/>
                    <a:pt x="2677" y="4034"/>
                    <a:pt x="2018" y="4219"/>
                  </a:cubicBezTo>
                  <a:cubicBezTo>
                    <a:pt x="1766" y="4289"/>
                    <a:pt x="1495" y="4324"/>
                    <a:pt x="1209" y="4324"/>
                  </a:cubicBezTo>
                  <a:cubicBezTo>
                    <a:pt x="849" y="4324"/>
                    <a:pt x="468" y="4268"/>
                    <a:pt x="78" y="4157"/>
                  </a:cubicBezTo>
                  <a:lnTo>
                    <a:pt x="1" y="4430"/>
                  </a:lnTo>
                  <a:cubicBezTo>
                    <a:pt x="415" y="4547"/>
                    <a:pt x="823" y="4605"/>
                    <a:pt x="1210" y="4605"/>
                  </a:cubicBezTo>
                  <a:cubicBezTo>
                    <a:pt x="1519" y="4605"/>
                    <a:pt x="1818" y="4568"/>
                    <a:pt x="2092" y="4491"/>
                  </a:cubicBezTo>
                  <a:cubicBezTo>
                    <a:pt x="2831" y="4286"/>
                    <a:pt x="3438" y="3787"/>
                    <a:pt x="3714" y="3159"/>
                  </a:cubicBezTo>
                  <a:cubicBezTo>
                    <a:pt x="3794" y="2976"/>
                    <a:pt x="3838" y="2795"/>
                    <a:pt x="3847" y="2625"/>
                  </a:cubicBezTo>
                  <a:cubicBezTo>
                    <a:pt x="3866" y="2625"/>
                    <a:pt x="3884" y="2626"/>
                    <a:pt x="3903" y="2626"/>
                  </a:cubicBezTo>
                  <a:cubicBezTo>
                    <a:pt x="4361" y="2626"/>
                    <a:pt x="4829" y="2501"/>
                    <a:pt x="5221" y="2254"/>
                  </a:cubicBezTo>
                  <a:cubicBezTo>
                    <a:pt x="5448" y="2114"/>
                    <a:pt x="5588" y="1966"/>
                    <a:pt x="5666" y="1792"/>
                  </a:cubicBezTo>
                  <a:cubicBezTo>
                    <a:pt x="5731" y="1643"/>
                    <a:pt x="5743" y="1486"/>
                    <a:pt x="5754" y="1337"/>
                  </a:cubicBezTo>
                  <a:cubicBezTo>
                    <a:pt x="5761" y="1244"/>
                    <a:pt x="5766" y="1152"/>
                    <a:pt x="5787" y="1070"/>
                  </a:cubicBezTo>
                  <a:cubicBezTo>
                    <a:pt x="5921" y="518"/>
                    <a:pt x="6632" y="304"/>
                    <a:pt x="7202" y="288"/>
                  </a:cubicBezTo>
                  <a:cubicBezTo>
                    <a:pt x="7224" y="287"/>
                    <a:pt x="7249" y="287"/>
                    <a:pt x="7276" y="287"/>
                  </a:cubicBezTo>
                  <a:cubicBezTo>
                    <a:pt x="7608" y="287"/>
                    <a:pt x="8248" y="350"/>
                    <a:pt x="8476" y="806"/>
                  </a:cubicBezTo>
                  <a:lnTo>
                    <a:pt x="8730" y="678"/>
                  </a:lnTo>
                  <a:cubicBezTo>
                    <a:pt x="8513" y="247"/>
                    <a:pt x="7982" y="0"/>
                    <a:pt x="7286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667;p42">
              <a:extLst>
                <a:ext uri="{FF2B5EF4-FFF2-40B4-BE49-F238E27FC236}">
                  <a16:creationId xmlns:a16="http://schemas.microsoft.com/office/drawing/2014/main" id="{996B5831-8BA4-4561-8B59-7D2A000BD452}"/>
                </a:ext>
              </a:extLst>
            </p:cNvPr>
            <p:cNvSpPr/>
            <p:nvPr/>
          </p:nvSpPr>
          <p:spPr>
            <a:xfrm>
              <a:off x="4921465" y="3401369"/>
              <a:ext cx="545214" cy="655775"/>
            </a:xfrm>
            <a:custGeom>
              <a:avLst/>
              <a:gdLst/>
              <a:ahLst/>
              <a:cxnLst/>
              <a:rect l="l" t="t" r="r" b="b"/>
              <a:pathLst>
                <a:path w="13576" h="16329" extrusionOk="0">
                  <a:moveTo>
                    <a:pt x="11649" y="1"/>
                  </a:moveTo>
                  <a:lnTo>
                    <a:pt x="98" y="1735"/>
                  </a:lnTo>
                  <a:lnTo>
                    <a:pt x="1" y="16329"/>
                  </a:lnTo>
                  <a:cubicBezTo>
                    <a:pt x="275" y="16329"/>
                    <a:pt x="13575" y="15262"/>
                    <a:pt x="13575" y="15262"/>
                  </a:cubicBezTo>
                  <a:lnTo>
                    <a:pt x="11649" y="1"/>
                  </a:lnTo>
                  <a:close/>
                </a:path>
              </a:pathLst>
            </a:custGeom>
            <a:solidFill>
              <a:srgbClr val="82C6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668;p42">
              <a:extLst>
                <a:ext uri="{FF2B5EF4-FFF2-40B4-BE49-F238E27FC236}">
                  <a16:creationId xmlns:a16="http://schemas.microsoft.com/office/drawing/2014/main" id="{33CEAC66-B2E8-4BA7-B1EF-DC4EF74B124F}"/>
                </a:ext>
              </a:extLst>
            </p:cNvPr>
            <p:cNvSpPr/>
            <p:nvPr/>
          </p:nvSpPr>
          <p:spPr>
            <a:xfrm>
              <a:off x="5280822" y="3416068"/>
              <a:ext cx="99396" cy="606499"/>
            </a:xfrm>
            <a:custGeom>
              <a:avLst/>
              <a:gdLst/>
              <a:ahLst/>
              <a:cxnLst/>
              <a:rect l="l" t="t" r="r" b="b"/>
              <a:pathLst>
                <a:path w="2475" h="15102" extrusionOk="0">
                  <a:moveTo>
                    <a:pt x="280" y="0"/>
                  </a:moveTo>
                  <a:lnTo>
                    <a:pt x="0" y="41"/>
                  </a:lnTo>
                  <a:lnTo>
                    <a:pt x="2195" y="15102"/>
                  </a:lnTo>
                  <a:lnTo>
                    <a:pt x="2475" y="15061"/>
                  </a:lnTo>
                  <a:lnTo>
                    <a:pt x="280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669;p42">
              <a:extLst>
                <a:ext uri="{FF2B5EF4-FFF2-40B4-BE49-F238E27FC236}">
                  <a16:creationId xmlns:a16="http://schemas.microsoft.com/office/drawing/2014/main" id="{4FFE55E2-8813-46C5-9610-2E28BFA5FC00}"/>
                </a:ext>
              </a:extLst>
            </p:cNvPr>
            <p:cNvSpPr/>
            <p:nvPr/>
          </p:nvSpPr>
          <p:spPr>
            <a:xfrm>
              <a:off x="4919859" y="3465465"/>
              <a:ext cx="482243" cy="142930"/>
            </a:xfrm>
            <a:custGeom>
              <a:avLst/>
              <a:gdLst/>
              <a:ahLst/>
              <a:cxnLst/>
              <a:rect l="l" t="t" r="r" b="b"/>
              <a:pathLst>
                <a:path w="12008" h="3559" extrusionOk="0">
                  <a:moveTo>
                    <a:pt x="11934" y="0"/>
                  </a:moveTo>
                  <a:lnTo>
                    <a:pt x="0" y="3285"/>
                  </a:lnTo>
                  <a:lnTo>
                    <a:pt x="76" y="3559"/>
                  </a:lnTo>
                  <a:lnTo>
                    <a:pt x="12007" y="273"/>
                  </a:lnTo>
                  <a:lnTo>
                    <a:pt x="11934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2670;p42">
              <a:extLst>
                <a:ext uri="{FF2B5EF4-FFF2-40B4-BE49-F238E27FC236}">
                  <a16:creationId xmlns:a16="http://schemas.microsoft.com/office/drawing/2014/main" id="{244DD251-1497-49E5-BD5F-551244FA5B3C}"/>
                </a:ext>
              </a:extLst>
            </p:cNvPr>
            <p:cNvSpPr/>
            <p:nvPr/>
          </p:nvSpPr>
          <p:spPr>
            <a:xfrm>
              <a:off x="5050140" y="3718732"/>
              <a:ext cx="787983" cy="846857"/>
            </a:xfrm>
            <a:custGeom>
              <a:avLst/>
              <a:gdLst/>
              <a:ahLst/>
              <a:cxnLst/>
              <a:rect l="l" t="t" r="r" b="b"/>
              <a:pathLst>
                <a:path w="19621" h="21087" extrusionOk="0">
                  <a:moveTo>
                    <a:pt x="15437" y="0"/>
                  </a:moveTo>
                  <a:lnTo>
                    <a:pt x="0" y="4690"/>
                  </a:lnTo>
                  <a:lnTo>
                    <a:pt x="4783" y="21087"/>
                  </a:lnTo>
                  <a:lnTo>
                    <a:pt x="19621" y="16948"/>
                  </a:lnTo>
                  <a:lnTo>
                    <a:pt x="15437" y="0"/>
                  </a:lnTo>
                  <a:close/>
                </a:path>
              </a:pathLst>
            </a:custGeom>
            <a:solidFill>
              <a:srgbClr val="BB5A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2671;p42">
              <a:extLst>
                <a:ext uri="{FF2B5EF4-FFF2-40B4-BE49-F238E27FC236}">
                  <a16:creationId xmlns:a16="http://schemas.microsoft.com/office/drawing/2014/main" id="{ED099800-79D7-42C9-9E30-EF1225E824DC}"/>
                </a:ext>
              </a:extLst>
            </p:cNvPr>
            <p:cNvSpPr/>
            <p:nvPr/>
          </p:nvSpPr>
          <p:spPr>
            <a:xfrm>
              <a:off x="5583793" y="3996623"/>
              <a:ext cx="88955" cy="69075"/>
            </a:xfrm>
            <a:custGeom>
              <a:avLst/>
              <a:gdLst/>
              <a:ahLst/>
              <a:cxnLst/>
              <a:rect l="l" t="t" r="r" b="b"/>
              <a:pathLst>
                <a:path w="2215" h="1720" extrusionOk="0">
                  <a:moveTo>
                    <a:pt x="1107" y="1"/>
                  </a:moveTo>
                  <a:cubicBezTo>
                    <a:pt x="2" y="1"/>
                    <a:pt x="0" y="1719"/>
                    <a:pt x="1107" y="1719"/>
                  </a:cubicBezTo>
                  <a:cubicBezTo>
                    <a:pt x="2212" y="1717"/>
                    <a:pt x="2214" y="1"/>
                    <a:pt x="110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2672;p42">
              <a:extLst>
                <a:ext uri="{FF2B5EF4-FFF2-40B4-BE49-F238E27FC236}">
                  <a16:creationId xmlns:a16="http://schemas.microsoft.com/office/drawing/2014/main" id="{8CDB3D7B-72DD-42A3-83C5-ADC85B3720DE}"/>
                </a:ext>
              </a:extLst>
            </p:cNvPr>
            <p:cNvSpPr/>
            <p:nvPr/>
          </p:nvSpPr>
          <p:spPr>
            <a:xfrm>
              <a:off x="5629576" y="3902625"/>
              <a:ext cx="14417" cy="11245"/>
            </a:xfrm>
            <a:custGeom>
              <a:avLst/>
              <a:gdLst/>
              <a:ahLst/>
              <a:cxnLst/>
              <a:rect l="l" t="t" r="r" b="b"/>
              <a:pathLst>
                <a:path w="359" h="280" extrusionOk="0">
                  <a:moveTo>
                    <a:pt x="180" y="1"/>
                  </a:moveTo>
                  <a:cubicBezTo>
                    <a:pt x="1" y="1"/>
                    <a:pt x="1" y="280"/>
                    <a:pt x="180" y="280"/>
                  </a:cubicBezTo>
                  <a:cubicBezTo>
                    <a:pt x="359" y="280"/>
                    <a:pt x="359" y="1"/>
                    <a:pt x="18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2673;p42">
              <a:extLst>
                <a:ext uri="{FF2B5EF4-FFF2-40B4-BE49-F238E27FC236}">
                  <a16:creationId xmlns:a16="http://schemas.microsoft.com/office/drawing/2014/main" id="{E0B55F42-252A-4C4F-B2FB-B729287495ED}"/>
                </a:ext>
              </a:extLst>
            </p:cNvPr>
            <p:cNvSpPr/>
            <p:nvPr/>
          </p:nvSpPr>
          <p:spPr>
            <a:xfrm>
              <a:off x="5442267" y="3893790"/>
              <a:ext cx="37309" cy="28915"/>
            </a:xfrm>
            <a:custGeom>
              <a:avLst/>
              <a:gdLst/>
              <a:ahLst/>
              <a:cxnLst/>
              <a:rect l="l" t="t" r="r" b="b"/>
              <a:pathLst>
                <a:path w="929" h="720" extrusionOk="0">
                  <a:moveTo>
                    <a:pt x="465" y="1"/>
                  </a:moveTo>
                  <a:cubicBezTo>
                    <a:pt x="1" y="1"/>
                    <a:pt x="1" y="720"/>
                    <a:pt x="465" y="720"/>
                  </a:cubicBezTo>
                  <a:cubicBezTo>
                    <a:pt x="929" y="720"/>
                    <a:pt x="929" y="1"/>
                    <a:pt x="4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2674;p42">
              <a:extLst>
                <a:ext uri="{FF2B5EF4-FFF2-40B4-BE49-F238E27FC236}">
                  <a16:creationId xmlns:a16="http://schemas.microsoft.com/office/drawing/2014/main" id="{578A9D0B-BEF9-4FCF-AE0A-77AFD0E9F44E}"/>
                </a:ext>
              </a:extLst>
            </p:cNvPr>
            <p:cNvSpPr/>
            <p:nvPr/>
          </p:nvSpPr>
          <p:spPr>
            <a:xfrm>
              <a:off x="5487809" y="3822546"/>
              <a:ext cx="35261" cy="27349"/>
            </a:xfrm>
            <a:custGeom>
              <a:avLst/>
              <a:gdLst/>
              <a:ahLst/>
              <a:cxnLst/>
              <a:rect l="l" t="t" r="r" b="b"/>
              <a:pathLst>
                <a:path w="878" h="681" extrusionOk="0">
                  <a:moveTo>
                    <a:pt x="438" y="0"/>
                  </a:moveTo>
                  <a:cubicBezTo>
                    <a:pt x="0" y="0"/>
                    <a:pt x="0" y="680"/>
                    <a:pt x="438" y="680"/>
                  </a:cubicBezTo>
                  <a:cubicBezTo>
                    <a:pt x="874" y="680"/>
                    <a:pt x="877" y="0"/>
                    <a:pt x="4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2675;p42">
              <a:extLst>
                <a:ext uri="{FF2B5EF4-FFF2-40B4-BE49-F238E27FC236}">
                  <a16:creationId xmlns:a16="http://schemas.microsoft.com/office/drawing/2014/main" id="{2059356C-7382-44DC-8BD4-211855218281}"/>
                </a:ext>
              </a:extLst>
            </p:cNvPr>
            <p:cNvSpPr/>
            <p:nvPr/>
          </p:nvSpPr>
          <p:spPr>
            <a:xfrm>
              <a:off x="5585841" y="4014672"/>
              <a:ext cx="80601" cy="62570"/>
            </a:xfrm>
            <a:custGeom>
              <a:avLst/>
              <a:gdLst/>
              <a:ahLst/>
              <a:cxnLst/>
              <a:rect l="l" t="t" r="r" b="b"/>
              <a:pathLst>
                <a:path w="2007" h="1558" extrusionOk="0">
                  <a:moveTo>
                    <a:pt x="1003" y="1"/>
                  </a:moveTo>
                  <a:cubicBezTo>
                    <a:pt x="2" y="1"/>
                    <a:pt x="0" y="1558"/>
                    <a:pt x="1003" y="1558"/>
                  </a:cubicBezTo>
                  <a:cubicBezTo>
                    <a:pt x="2007" y="1558"/>
                    <a:pt x="2007" y="1"/>
                    <a:pt x="100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2676;p42">
              <a:extLst>
                <a:ext uri="{FF2B5EF4-FFF2-40B4-BE49-F238E27FC236}">
                  <a16:creationId xmlns:a16="http://schemas.microsoft.com/office/drawing/2014/main" id="{067002C6-FDFF-4433-BADD-C55D38E110CF}"/>
                </a:ext>
              </a:extLst>
            </p:cNvPr>
            <p:cNvSpPr/>
            <p:nvPr/>
          </p:nvSpPr>
          <p:spPr>
            <a:xfrm>
              <a:off x="5220782" y="4184349"/>
              <a:ext cx="31084" cy="24096"/>
            </a:xfrm>
            <a:custGeom>
              <a:avLst/>
              <a:gdLst/>
              <a:ahLst/>
              <a:cxnLst/>
              <a:rect l="l" t="t" r="r" b="b"/>
              <a:pathLst>
                <a:path w="774" h="600" extrusionOk="0">
                  <a:moveTo>
                    <a:pt x="387" y="0"/>
                  </a:moveTo>
                  <a:cubicBezTo>
                    <a:pt x="0" y="0"/>
                    <a:pt x="0" y="599"/>
                    <a:pt x="387" y="599"/>
                  </a:cubicBezTo>
                  <a:cubicBezTo>
                    <a:pt x="773" y="599"/>
                    <a:pt x="773" y="0"/>
                    <a:pt x="38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2677;p42">
              <a:extLst>
                <a:ext uri="{FF2B5EF4-FFF2-40B4-BE49-F238E27FC236}">
                  <a16:creationId xmlns:a16="http://schemas.microsoft.com/office/drawing/2014/main" id="{35D988D3-9883-4698-B863-43E4A2FFB404}"/>
                </a:ext>
              </a:extLst>
            </p:cNvPr>
            <p:cNvSpPr/>
            <p:nvPr/>
          </p:nvSpPr>
          <p:spPr>
            <a:xfrm>
              <a:off x="5199015" y="4037684"/>
              <a:ext cx="70401" cy="54618"/>
            </a:xfrm>
            <a:custGeom>
              <a:avLst/>
              <a:gdLst/>
              <a:ahLst/>
              <a:cxnLst/>
              <a:rect l="l" t="t" r="r" b="b"/>
              <a:pathLst>
                <a:path w="1753" h="1360" extrusionOk="0">
                  <a:moveTo>
                    <a:pt x="876" y="1"/>
                  </a:moveTo>
                  <a:cubicBezTo>
                    <a:pt x="3" y="1"/>
                    <a:pt x="1" y="1359"/>
                    <a:pt x="876" y="1359"/>
                  </a:cubicBezTo>
                  <a:cubicBezTo>
                    <a:pt x="877" y="1359"/>
                    <a:pt x="877" y="1359"/>
                    <a:pt x="878" y="1359"/>
                  </a:cubicBezTo>
                  <a:cubicBezTo>
                    <a:pt x="1751" y="1359"/>
                    <a:pt x="1752" y="1"/>
                    <a:pt x="8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2678;p42">
              <a:extLst>
                <a:ext uri="{FF2B5EF4-FFF2-40B4-BE49-F238E27FC236}">
                  <a16:creationId xmlns:a16="http://schemas.microsoft.com/office/drawing/2014/main" id="{5284D9CA-E0FF-4D66-9A1E-B6BD4E1641AD}"/>
                </a:ext>
              </a:extLst>
            </p:cNvPr>
            <p:cNvSpPr/>
            <p:nvPr/>
          </p:nvSpPr>
          <p:spPr>
            <a:xfrm>
              <a:off x="5248493" y="3928649"/>
              <a:ext cx="23775" cy="22690"/>
            </a:xfrm>
            <a:custGeom>
              <a:avLst/>
              <a:gdLst/>
              <a:ahLst/>
              <a:cxnLst/>
              <a:rect l="l" t="t" r="r" b="b"/>
              <a:pathLst>
                <a:path w="592" h="565" extrusionOk="0">
                  <a:moveTo>
                    <a:pt x="293" y="1"/>
                  </a:moveTo>
                  <a:cubicBezTo>
                    <a:pt x="148" y="1"/>
                    <a:pt x="1" y="124"/>
                    <a:pt x="1" y="282"/>
                  </a:cubicBezTo>
                  <a:cubicBezTo>
                    <a:pt x="1" y="441"/>
                    <a:pt x="150" y="564"/>
                    <a:pt x="296" y="564"/>
                  </a:cubicBezTo>
                  <a:cubicBezTo>
                    <a:pt x="362" y="564"/>
                    <a:pt x="427" y="539"/>
                    <a:pt x="477" y="481"/>
                  </a:cubicBezTo>
                  <a:cubicBezTo>
                    <a:pt x="486" y="472"/>
                    <a:pt x="493" y="460"/>
                    <a:pt x="502" y="451"/>
                  </a:cubicBezTo>
                  <a:cubicBezTo>
                    <a:pt x="589" y="351"/>
                    <a:pt x="591" y="219"/>
                    <a:pt x="502" y="113"/>
                  </a:cubicBezTo>
                  <a:cubicBezTo>
                    <a:pt x="493" y="105"/>
                    <a:pt x="486" y="92"/>
                    <a:pt x="477" y="85"/>
                  </a:cubicBezTo>
                  <a:cubicBezTo>
                    <a:pt x="425" y="26"/>
                    <a:pt x="359" y="1"/>
                    <a:pt x="29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2679;p42">
              <a:extLst>
                <a:ext uri="{FF2B5EF4-FFF2-40B4-BE49-F238E27FC236}">
                  <a16:creationId xmlns:a16="http://schemas.microsoft.com/office/drawing/2014/main" id="{16A181EE-0586-4D8E-93CB-FB6C5F8230EB}"/>
                </a:ext>
              </a:extLst>
            </p:cNvPr>
            <p:cNvSpPr/>
            <p:nvPr/>
          </p:nvSpPr>
          <p:spPr>
            <a:xfrm>
              <a:off x="5174316" y="3914192"/>
              <a:ext cx="39357" cy="30482"/>
            </a:xfrm>
            <a:custGeom>
              <a:avLst/>
              <a:gdLst/>
              <a:ahLst/>
              <a:cxnLst/>
              <a:rect l="l" t="t" r="r" b="b"/>
              <a:pathLst>
                <a:path w="980" h="759" extrusionOk="0">
                  <a:moveTo>
                    <a:pt x="489" y="1"/>
                  </a:moveTo>
                  <a:cubicBezTo>
                    <a:pt x="3" y="1"/>
                    <a:pt x="1" y="758"/>
                    <a:pt x="489" y="758"/>
                  </a:cubicBezTo>
                  <a:cubicBezTo>
                    <a:pt x="978" y="758"/>
                    <a:pt x="980" y="1"/>
                    <a:pt x="48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2680;p42">
              <a:extLst>
                <a:ext uri="{FF2B5EF4-FFF2-40B4-BE49-F238E27FC236}">
                  <a16:creationId xmlns:a16="http://schemas.microsoft.com/office/drawing/2014/main" id="{1F96F042-F4C3-4952-9158-8CF98604B1D2}"/>
                </a:ext>
              </a:extLst>
            </p:cNvPr>
            <p:cNvSpPr/>
            <p:nvPr/>
          </p:nvSpPr>
          <p:spPr>
            <a:xfrm>
              <a:off x="5306083" y="3869614"/>
              <a:ext cx="72369" cy="56144"/>
            </a:xfrm>
            <a:custGeom>
              <a:avLst/>
              <a:gdLst/>
              <a:ahLst/>
              <a:cxnLst/>
              <a:rect l="l" t="t" r="r" b="b"/>
              <a:pathLst>
                <a:path w="1802" h="1398" extrusionOk="0">
                  <a:moveTo>
                    <a:pt x="902" y="0"/>
                  </a:moveTo>
                  <a:cubicBezTo>
                    <a:pt x="2" y="0"/>
                    <a:pt x="1" y="1397"/>
                    <a:pt x="902" y="1397"/>
                  </a:cubicBezTo>
                  <a:cubicBezTo>
                    <a:pt x="1802" y="1397"/>
                    <a:pt x="1802" y="0"/>
                    <a:pt x="90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2681;p42">
              <a:extLst>
                <a:ext uri="{FF2B5EF4-FFF2-40B4-BE49-F238E27FC236}">
                  <a16:creationId xmlns:a16="http://schemas.microsoft.com/office/drawing/2014/main" id="{E2C39106-CF7C-43B2-905C-00931DC72A5C}"/>
                </a:ext>
              </a:extLst>
            </p:cNvPr>
            <p:cNvSpPr/>
            <p:nvPr/>
          </p:nvSpPr>
          <p:spPr>
            <a:xfrm>
              <a:off x="5311464" y="4256959"/>
              <a:ext cx="78634" cy="61003"/>
            </a:xfrm>
            <a:custGeom>
              <a:avLst/>
              <a:gdLst/>
              <a:ahLst/>
              <a:cxnLst/>
              <a:rect l="l" t="t" r="r" b="b"/>
              <a:pathLst>
                <a:path w="1958" h="1519" extrusionOk="0">
                  <a:moveTo>
                    <a:pt x="979" y="0"/>
                  </a:moveTo>
                  <a:cubicBezTo>
                    <a:pt x="0" y="0"/>
                    <a:pt x="0" y="1519"/>
                    <a:pt x="979" y="1519"/>
                  </a:cubicBezTo>
                  <a:cubicBezTo>
                    <a:pt x="1956" y="1519"/>
                    <a:pt x="1958" y="0"/>
                    <a:pt x="97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2682;p42">
              <a:extLst>
                <a:ext uri="{FF2B5EF4-FFF2-40B4-BE49-F238E27FC236}">
                  <a16:creationId xmlns:a16="http://schemas.microsoft.com/office/drawing/2014/main" id="{71CA5D38-B020-4232-8298-FCCEA31222BA}"/>
                </a:ext>
              </a:extLst>
            </p:cNvPr>
            <p:cNvSpPr/>
            <p:nvPr/>
          </p:nvSpPr>
          <p:spPr>
            <a:xfrm>
              <a:off x="5690982" y="4233104"/>
              <a:ext cx="14498" cy="11205"/>
            </a:xfrm>
            <a:custGeom>
              <a:avLst/>
              <a:gdLst/>
              <a:ahLst/>
              <a:cxnLst/>
              <a:rect l="l" t="t" r="r" b="b"/>
              <a:pathLst>
                <a:path w="361" h="279" extrusionOk="0">
                  <a:moveTo>
                    <a:pt x="179" y="0"/>
                  </a:moveTo>
                  <a:cubicBezTo>
                    <a:pt x="0" y="0"/>
                    <a:pt x="0" y="278"/>
                    <a:pt x="179" y="278"/>
                  </a:cubicBezTo>
                  <a:cubicBezTo>
                    <a:pt x="181" y="278"/>
                    <a:pt x="182" y="278"/>
                    <a:pt x="183" y="278"/>
                  </a:cubicBezTo>
                  <a:cubicBezTo>
                    <a:pt x="360" y="278"/>
                    <a:pt x="359" y="0"/>
                    <a:pt x="17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2683;p42">
              <a:extLst>
                <a:ext uri="{FF2B5EF4-FFF2-40B4-BE49-F238E27FC236}">
                  <a16:creationId xmlns:a16="http://schemas.microsoft.com/office/drawing/2014/main" id="{011FBE93-5B26-4BDC-ADBE-2391629469F5}"/>
                </a:ext>
              </a:extLst>
            </p:cNvPr>
            <p:cNvSpPr/>
            <p:nvPr/>
          </p:nvSpPr>
          <p:spPr>
            <a:xfrm>
              <a:off x="5459135" y="3513996"/>
              <a:ext cx="118754" cy="266463"/>
            </a:xfrm>
            <a:custGeom>
              <a:avLst/>
              <a:gdLst/>
              <a:ahLst/>
              <a:cxnLst/>
              <a:rect l="l" t="t" r="r" b="b"/>
              <a:pathLst>
                <a:path w="2957" h="6635" extrusionOk="0">
                  <a:moveTo>
                    <a:pt x="1547" y="282"/>
                  </a:moveTo>
                  <a:cubicBezTo>
                    <a:pt x="1635" y="282"/>
                    <a:pt x="1712" y="312"/>
                    <a:pt x="1777" y="372"/>
                  </a:cubicBezTo>
                  <a:cubicBezTo>
                    <a:pt x="2438" y="971"/>
                    <a:pt x="2069" y="4019"/>
                    <a:pt x="1793" y="5631"/>
                  </a:cubicBezTo>
                  <a:cubicBezTo>
                    <a:pt x="1380" y="4536"/>
                    <a:pt x="444" y="1793"/>
                    <a:pt x="962" y="697"/>
                  </a:cubicBezTo>
                  <a:cubicBezTo>
                    <a:pt x="1059" y="493"/>
                    <a:pt x="1199" y="365"/>
                    <a:pt x="1391" y="308"/>
                  </a:cubicBezTo>
                  <a:cubicBezTo>
                    <a:pt x="1449" y="291"/>
                    <a:pt x="1498" y="282"/>
                    <a:pt x="1547" y="282"/>
                  </a:cubicBezTo>
                  <a:close/>
                  <a:moveTo>
                    <a:pt x="1546" y="0"/>
                  </a:moveTo>
                  <a:cubicBezTo>
                    <a:pt x="1475" y="0"/>
                    <a:pt x="1396" y="11"/>
                    <a:pt x="1310" y="38"/>
                  </a:cubicBezTo>
                  <a:cubicBezTo>
                    <a:pt x="1039" y="119"/>
                    <a:pt x="836" y="301"/>
                    <a:pt x="706" y="579"/>
                  </a:cubicBezTo>
                  <a:cubicBezTo>
                    <a:pt x="1" y="2067"/>
                    <a:pt x="1642" y="6035"/>
                    <a:pt x="1712" y="6204"/>
                  </a:cubicBezTo>
                  <a:lnTo>
                    <a:pt x="1892" y="6634"/>
                  </a:lnTo>
                  <a:lnTo>
                    <a:pt x="1981" y="6176"/>
                  </a:lnTo>
                  <a:cubicBezTo>
                    <a:pt x="2085" y="5654"/>
                    <a:pt x="2956" y="1059"/>
                    <a:pt x="1969" y="162"/>
                  </a:cubicBezTo>
                  <a:cubicBezTo>
                    <a:pt x="1879" y="83"/>
                    <a:pt x="1740" y="0"/>
                    <a:pt x="1546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2684;p42">
              <a:extLst>
                <a:ext uri="{FF2B5EF4-FFF2-40B4-BE49-F238E27FC236}">
                  <a16:creationId xmlns:a16="http://schemas.microsoft.com/office/drawing/2014/main" id="{8610B66A-3C09-40B3-811A-2A15027C234F}"/>
                </a:ext>
              </a:extLst>
            </p:cNvPr>
            <p:cNvSpPr/>
            <p:nvPr/>
          </p:nvSpPr>
          <p:spPr>
            <a:xfrm>
              <a:off x="5534998" y="3547369"/>
              <a:ext cx="150079" cy="238993"/>
            </a:xfrm>
            <a:custGeom>
              <a:avLst/>
              <a:gdLst/>
              <a:ahLst/>
              <a:cxnLst/>
              <a:rect l="l" t="t" r="r" b="b"/>
              <a:pathLst>
                <a:path w="3737" h="5951" extrusionOk="0">
                  <a:moveTo>
                    <a:pt x="2837" y="286"/>
                  </a:moveTo>
                  <a:cubicBezTo>
                    <a:pt x="2881" y="286"/>
                    <a:pt x="2927" y="294"/>
                    <a:pt x="2974" y="310"/>
                  </a:cubicBezTo>
                  <a:cubicBezTo>
                    <a:pt x="3078" y="349"/>
                    <a:pt x="3137" y="416"/>
                    <a:pt x="3164" y="518"/>
                  </a:cubicBezTo>
                  <a:cubicBezTo>
                    <a:pt x="3364" y="1324"/>
                    <a:pt x="1600" y="3642"/>
                    <a:pt x="549" y="4891"/>
                  </a:cubicBezTo>
                  <a:cubicBezTo>
                    <a:pt x="941" y="3399"/>
                    <a:pt x="1777" y="795"/>
                    <a:pt x="2614" y="347"/>
                  </a:cubicBezTo>
                  <a:cubicBezTo>
                    <a:pt x="2691" y="305"/>
                    <a:pt x="2763" y="286"/>
                    <a:pt x="2837" y="286"/>
                  </a:cubicBezTo>
                  <a:close/>
                  <a:moveTo>
                    <a:pt x="2829" y="0"/>
                  </a:moveTo>
                  <a:cubicBezTo>
                    <a:pt x="2712" y="0"/>
                    <a:pt x="2594" y="32"/>
                    <a:pt x="2477" y="96"/>
                  </a:cubicBezTo>
                  <a:cubicBezTo>
                    <a:pt x="1206" y="778"/>
                    <a:pt x="170" y="5216"/>
                    <a:pt x="126" y="5406"/>
                  </a:cubicBezTo>
                  <a:lnTo>
                    <a:pt x="1" y="5951"/>
                  </a:lnTo>
                  <a:lnTo>
                    <a:pt x="370" y="5533"/>
                  </a:lnTo>
                  <a:cubicBezTo>
                    <a:pt x="714" y="5142"/>
                    <a:pt x="3737" y="1677"/>
                    <a:pt x="3434" y="453"/>
                  </a:cubicBezTo>
                  <a:cubicBezTo>
                    <a:pt x="3385" y="257"/>
                    <a:pt x="3260" y="119"/>
                    <a:pt x="3069" y="47"/>
                  </a:cubicBezTo>
                  <a:cubicBezTo>
                    <a:pt x="2990" y="16"/>
                    <a:pt x="2910" y="0"/>
                    <a:pt x="2829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2685;p42">
              <a:extLst>
                <a:ext uri="{FF2B5EF4-FFF2-40B4-BE49-F238E27FC236}">
                  <a16:creationId xmlns:a16="http://schemas.microsoft.com/office/drawing/2014/main" id="{6915B910-1808-4BC9-AB53-DFA489987394}"/>
                </a:ext>
              </a:extLst>
            </p:cNvPr>
            <p:cNvSpPr/>
            <p:nvPr/>
          </p:nvSpPr>
          <p:spPr>
            <a:xfrm>
              <a:off x="5527408" y="3759655"/>
              <a:ext cx="146745" cy="688024"/>
            </a:xfrm>
            <a:custGeom>
              <a:avLst/>
              <a:gdLst/>
              <a:ahLst/>
              <a:cxnLst/>
              <a:rect l="l" t="t" r="r" b="b"/>
              <a:pathLst>
                <a:path w="3654" h="17132" extrusionOk="0">
                  <a:moveTo>
                    <a:pt x="278" y="1"/>
                  </a:moveTo>
                  <a:lnTo>
                    <a:pt x="0" y="55"/>
                  </a:lnTo>
                  <a:lnTo>
                    <a:pt x="3376" y="17131"/>
                  </a:lnTo>
                  <a:lnTo>
                    <a:pt x="3653" y="17077"/>
                  </a:lnTo>
                  <a:lnTo>
                    <a:pt x="278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2686;p42">
              <a:extLst>
                <a:ext uri="{FF2B5EF4-FFF2-40B4-BE49-F238E27FC236}">
                  <a16:creationId xmlns:a16="http://schemas.microsoft.com/office/drawing/2014/main" id="{9993E3F5-3697-4906-80E6-50BA5789D0E4}"/>
                </a:ext>
              </a:extLst>
            </p:cNvPr>
            <p:cNvSpPr/>
            <p:nvPr/>
          </p:nvSpPr>
          <p:spPr>
            <a:xfrm>
              <a:off x="5530139" y="3738129"/>
              <a:ext cx="332205" cy="82690"/>
            </a:xfrm>
            <a:custGeom>
              <a:avLst/>
              <a:gdLst/>
              <a:ahLst/>
              <a:cxnLst/>
              <a:rect l="l" t="t" r="r" b="b"/>
              <a:pathLst>
                <a:path w="8272" h="2059" extrusionOk="0">
                  <a:moveTo>
                    <a:pt x="4715" y="319"/>
                  </a:moveTo>
                  <a:cubicBezTo>
                    <a:pt x="4785" y="326"/>
                    <a:pt x="4852" y="410"/>
                    <a:pt x="4859" y="498"/>
                  </a:cubicBezTo>
                  <a:cubicBezTo>
                    <a:pt x="4868" y="624"/>
                    <a:pt x="4785" y="746"/>
                    <a:pt x="4734" y="807"/>
                  </a:cubicBezTo>
                  <a:cubicBezTo>
                    <a:pt x="4694" y="853"/>
                    <a:pt x="4650" y="897"/>
                    <a:pt x="4603" y="937"/>
                  </a:cubicBezTo>
                  <a:cubicBezTo>
                    <a:pt x="4517" y="802"/>
                    <a:pt x="4471" y="633"/>
                    <a:pt x="4525" y="482"/>
                  </a:cubicBezTo>
                  <a:cubicBezTo>
                    <a:pt x="4554" y="401"/>
                    <a:pt x="4629" y="319"/>
                    <a:pt x="4706" y="319"/>
                  </a:cubicBezTo>
                  <a:close/>
                  <a:moveTo>
                    <a:pt x="204" y="1"/>
                  </a:moveTo>
                  <a:lnTo>
                    <a:pt x="1" y="199"/>
                  </a:lnTo>
                  <a:cubicBezTo>
                    <a:pt x="837" y="1061"/>
                    <a:pt x="2054" y="1563"/>
                    <a:pt x="3256" y="1563"/>
                  </a:cubicBezTo>
                  <a:cubicBezTo>
                    <a:pt x="3409" y="1563"/>
                    <a:pt x="3563" y="1555"/>
                    <a:pt x="3715" y="1538"/>
                  </a:cubicBezTo>
                  <a:cubicBezTo>
                    <a:pt x="4049" y="1501"/>
                    <a:pt x="4325" y="1426"/>
                    <a:pt x="4550" y="1308"/>
                  </a:cubicBezTo>
                  <a:cubicBezTo>
                    <a:pt x="4736" y="1477"/>
                    <a:pt x="4966" y="1584"/>
                    <a:pt x="5191" y="1680"/>
                  </a:cubicBezTo>
                  <a:cubicBezTo>
                    <a:pt x="5608" y="1861"/>
                    <a:pt x="6058" y="2032"/>
                    <a:pt x="6527" y="2056"/>
                  </a:cubicBezTo>
                  <a:cubicBezTo>
                    <a:pt x="6565" y="2058"/>
                    <a:pt x="6604" y="2058"/>
                    <a:pt x="6643" y="2058"/>
                  </a:cubicBezTo>
                  <a:cubicBezTo>
                    <a:pt x="7240" y="2058"/>
                    <a:pt x="7839" y="1816"/>
                    <a:pt x="8272" y="1396"/>
                  </a:cubicBezTo>
                  <a:lnTo>
                    <a:pt x="8073" y="1194"/>
                  </a:lnTo>
                  <a:cubicBezTo>
                    <a:pt x="7696" y="1562"/>
                    <a:pt x="7166" y="1774"/>
                    <a:pt x="6640" y="1774"/>
                  </a:cubicBezTo>
                  <a:cubicBezTo>
                    <a:pt x="6609" y="1774"/>
                    <a:pt x="6579" y="1773"/>
                    <a:pt x="6548" y="1772"/>
                  </a:cubicBezTo>
                  <a:cubicBezTo>
                    <a:pt x="6149" y="1751"/>
                    <a:pt x="5764" y="1615"/>
                    <a:pt x="5309" y="1420"/>
                  </a:cubicBezTo>
                  <a:cubicBezTo>
                    <a:pt x="5123" y="1341"/>
                    <a:pt x="4945" y="1257"/>
                    <a:pt x="4800" y="1143"/>
                  </a:cubicBezTo>
                  <a:cubicBezTo>
                    <a:pt x="4857" y="1097"/>
                    <a:pt x="4910" y="1044"/>
                    <a:pt x="4956" y="986"/>
                  </a:cubicBezTo>
                  <a:cubicBezTo>
                    <a:pt x="5051" y="872"/>
                    <a:pt x="5160" y="691"/>
                    <a:pt x="5144" y="475"/>
                  </a:cubicBezTo>
                  <a:cubicBezTo>
                    <a:pt x="5126" y="245"/>
                    <a:pt x="4949" y="52"/>
                    <a:pt x="4738" y="36"/>
                  </a:cubicBezTo>
                  <a:cubicBezTo>
                    <a:pt x="4731" y="35"/>
                    <a:pt x="4724" y="35"/>
                    <a:pt x="4718" y="35"/>
                  </a:cubicBezTo>
                  <a:cubicBezTo>
                    <a:pt x="4489" y="35"/>
                    <a:pt x="4323" y="208"/>
                    <a:pt x="4260" y="384"/>
                  </a:cubicBezTo>
                  <a:cubicBezTo>
                    <a:pt x="4181" y="603"/>
                    <a:pt x="4220" y="862"/>
                    <a:pt x="4360" y="1083"/>
                  </a:cubicBezTo>
                  <a:cubicBezTo>
                    <a:pt x="4177" y="1169"/>
                    <a:pt x="3953" y="1227"/>
                    <a:pt x="3685" y="1255"/>
                  </a:cubicBezTo>
                  <a:cubicBezTo>
                    <a:pt x="3544" y="1270"/>
                    <a:pt x="3402" y="1278"/>
                    <a:pt x="3260" y="1278"/>
                  </a:cubicBezTo>
                  <a:cubicBezTo>
                    <a:pt x="2131" y="1278"/>
                    <a:pt x="991" y="809"/>
                    <a:pt x="204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2687;p42">
              <a:extLst>
                <a:ext uri="{FF2B5EF4-FFF2-40B4-BE49-F238E27FC236}">
                  <a16:creationId xmlns:a16="http://schemas.microsoft.com/office/drawing/2014/main" id="{76898EB1-9A4D-45FF-BA1F-D4DA9611C778}"/>
                </a:ext>
              </a:extLst>
            </p:cNvPr>
            <p:cNvSpPr/>
            <p:nvPr/>
          </p:nvSpPr>
          <p:spPr>
            <a:xfrm>
              <a:off x="3503713" y="3676591"/>
              <a:ext cx="90802" cy="234094"/>
            </a:xfrm>
            <a:custGeom>
              <a:avLst/>
              <a:gdLst/>
              <a:ahLst/>
              <a:cxnLst/>
              <a:rect l="l" t="t" r="r" b="b"/>
              <a:pathLst>
                <a:path w="2261" h="5829" extrusionOk="0">
                  <a:moveTo>
                    <a:pt x="1195" y="169"/>
                  </a:moveTo>
                  <a:cubicBezTo>
                    <a:pt x="1301" y="169"/>
                    <a:pt x="1381" y="211"/>
                    <a:pt x="1443" y="297"/>
                  </a:cubicBezTo>
                  <a:cubicBezTo>
                    <a:pt x="1963" y="1007"/>
                    <a:pt x="1160" y="4029"/>
                    <a:pt x="860" y="5078"/>
                  </a:cubicBezTo>
                  <a:cubicBezTo>
                    <a:pt x="698" y="4022"/>
                    <a:pt x="310" y="1026"/>
                    <a:pt x="916" y="308"/>
                  </a:cubicBezTo>
                  <a:cubicBezTo>
                    <a:pt x="995" y="216"/>
                    <a:pt x="1086" y="169"/>
                    <a:pt x="1195" y="169"/>
                  </a:cubicBezTo>
                  <a:close/>
                  <a:moveTo>
                    <a:pt x="1195" y="0"/>
                  </a:moveTo>
                  <a:cubicBezTo>
                    <a:pt x="1034" y="0"/>
                    <a:pt x="898" y="69"/>
                    <a:pt x="786" y="200"/>
                  </a:cubicBezTo>
                  <a:cubicBezTo>
                    <a:pt x="0" y="1134"/>
                    <a:pt x="721" y="5303"/>
                    <a:pt x="751" y="5481"/>
                  </a:cubicBezTo>
                  <a:lnTo>
                    <a:pt x="812" y="5829"/>
                  </a:lnTo>
                  <a:lnTo>
                    <a:pt x="916" y="5495"/>
                  </a:lnTo>
                  <a:cubicBezTo>
                    <a:pt x="970" y="5316"/>
                    <a:pt x="2260" y="1125"/>
                    <a:pt x="1582" y="200"/>
                  </a:cubicBezTo>
                  <a:cubicBezTo>
                    <a:pt x="1485" y="69"/>
                    <a:pt x="1355" y="0"/>
                    <a:pt x="119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2688;p42">
              <a:extLst>
                <a:ext uri="{FF2B5EF4-FFF2-40B4-BE49-F238E27FC236}">
                  <a16:creationId xmlns:a16="http://schemas.microsoft.com/office/drawing/2014/main" id="{15071E48-18F1-4C72-BB30-CA7A856A1FF8}"/>
                </a:ext>
              </a:extLst>
            </p:cNvPr>
            <p:cNvSpPr/>
            <p:nvPr/>
          </p:nvSpPr>
          <p:spPr>
            <a:xfrm>
              <a:off x="3450018" y="3767474"/>
              <a:ext cx="82288" cy="149918"/>
            </a:xfrm>
            <a:custGeom>
              <a:avLst/>
              <a:gdLst/>
              <a:ahLst/>
              <a:cxnLst/>
              <a:rect l="l" t="t" r="r" b="b"/>
              <a:pathLst>
                <a:path w="2049" h="3733" extrusionOk="0">
                  <a:moveTo>
                    <a:pt x="568" y="167"/>
                  </a:moveTo>
                  <a:cubicBezTo>
                    <a:pt x="1128" y="167"/>
                    <a:pt x="1618" y="2040"/>
                    <a:pt x="1824" y="3360"/>
                  </a:cubicBezTo>
                  <a:cubicBezTo>
                    <a:pt x="1097" y="2719"/>
                    <a:pt x="207" y="918"/>
                    <a:pt x="369" y="327"/>
                  </a:cubicBezTo>
                  <a:cubicBezTo>
                    <a:pt x="397" y="222"/>
                    <a:pt x="453" y="171"/>
                    <a:pt x="557" y="167"/>
                  </a:cubicBezTo>
                  <a:close/>
                  <a:moveTo>
                    <a:pt x="548" y="0"/>
                  </a:moveTo>
                  <a:cubicBezTo>
                    <a:pt x="373" y="7"/>
                    <a:pt x="250" y="109"/>
                    <a:pt x="202" y="285"/>
                  </a:cubicBezTo>
                  <a:cubicBezTo>
                    <a:pt x="0" y="1035"/>
                    <a:pt x="1149" y="3149"/>
                    <a:pt x="1893" y="3631"/>
                  </a:cubicBezTo>
                  <a:lnTo>
                    <a:pt x="2049" y="3733"/>
                  </a:lnTo>
                  <a:lnTo>
                    <a:pt x="2024" y="3550"/>
                  </a:lnTo>
                  <a:cubicBezTo>
                    <a:pt x="1973" y="3183"/>
                    <a:pt x="1502" y="0"/>
                    <a:pt x="56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2689;p42">
              <a:extLst>
                <a:ext uri="{FF2B5EF4-FFF2-40B4-BE49-F238E27FC236}">
                  <a16:creationId xmlns:a16="http://schemas.microsoft.com/office/drawing/2014/main" id="{D8CA3B1D-F3A9-412A-B5A9-763C0602C09A}"/>
                </a:ext>
              </a:extLst>
            </p:cNvPr>
            <p:cNvSpPr/>
            <p:nvPr/>
          </p:nvSpPr>
          <p:spPr>
            <a:xfrm>
              <a:off x="3710585" y="3714418"/>
              <a:ext cx="148713" cy="272246"/>
            </a:xfrm>
            <a:custGeom>
              <a:avLst/>
              <a:gdLst/>
              <a:ahLst/>
              <a:cxnLst/>
              <a:rect l="l" t="t" r="r" b="b"/>
              <a:pathLst>
                <a:path w="3703" h="6779" extrusionOk="0">
                  <a:moveTo>
                    <a:pt x="1185" y="345"/>
                  </a:moveTo>
                  <a:cubicBezTo>
                    <a:pt x="1193" y="345"/>
                    <a:pt x="1202" y="347"/>
                    <a:pt x="1213" y="350"/>
                  </a:cubicBezTo>
                  <a:cubicBezTo>
                    <a:pt x="1703" y="551"/>
                    <a:pt x="2432" y="2904"/>
                    <a:pt x="2914" y="4847"/>
                  </a:cubicBezTo>
                  <a:cubicBezTo>
                    <a:pt x="1686" y="2744"/>
                    <a:pt x="744" y="626"/>
                    <a:pt x="1155" y="356"/>
                  </a:cubicBezTo>
                  <a:cubicBezTo>
                    <a:pt x="1165" y="349"/>
                    <a:pt x="1174" y="345"/>
                    <a:pt x="1185" y="345"/>
                  </a:cubicBezTo>
                  <a:close/>
                  <a:moveTo>
                    <a:pt x="1185" y="1"/>
                  </a:moveTo>
                  <a:cubicBezTo>
                    <a:pt x="1108" y="1"/>
                    <a:pt x="1033" y="23"/>
                    <a:pt x="965" y="67"/>
                  </a:cubicBezTo>
                  <a:cubicBezTo>
                    <a:pt x="0" y="705"/>
                    <a:pt x="2416" y="4729"/>
                    <a:pt x="3181" y="5945"/>
                  </a:cubicBezTo>
                  <a:lnTo>
                    <a:pt x="3703" y="6778"/>
                  </a:lnTo>
                  <a:lnTo>
                    <a:pt x="3492" y="5819"/>
                  </a:lnTo>
                  <a:cubicBezTo>
                    <a:pt x="3293" y="4917"/>
                    <a:pt x="2264" y="408"/>
                    <a:pt x="1341" y="32"/>
                  </a:cubicBezTo>
                  <a:cubicBezTo>
                    <a:pt x="1289" y="11"/>
                    <a:pt x="1237" y="1"/>
                    <a:pt x="1185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2690;p42">
              <a:extLst>
                <a:ext uri="{FF2B5EF4-FFF2-40B4-BE49-F238E27FC236}">
                  <a16:creationId xmlns:a16="http://schemas.microsoft.com/office/drawing/2014/main" id="{B7C28B79-7D24-49F1-933B-65FB179471B9}"/>
                </a:ext>
              </a:extLst>
            </p:cNvPr>
            <p:cNvSpPr/>
            <p:nvPr/>
          </p:nvSpPr>
          <p:spPr>
            <a:xfrm>
              <a:off x="3833356" y="3676587"/>
              <a:ext cx="70200" cy="356341"/>
            </a:xfrm>
            <a:custGeom>
              <a:avLst/>
              <a:gdLst/>
              <a:ahLst/>
              <a:cxnLst/>
              <a:rect l="l" t="t" r="r" b="b"/>
              <a:pathLst>
                <a:path w="1748" h="8873" extrusionOk="0">
                  <a:moveTo>
                    <a:pt x="925" y="350"/>
                  </a:moveTo>
                  <a:lnTo>
                    <a:pt x="925" y="350"/>
                  </a:lnTo>
                  <a:cubicBezTo>
                    <a:pt x="1166" y="684"/>
                    <a:pt x="983" y="3090"/>
                    <a:pt x="640" y="5641"/>
                  </a:cubicBezTo>
                  <a:cubicBezTo>
                    <a:pt x="535" y="3021"/>
                    <a:pt x="605" y="589"/>
                    <a:pt x="925" y="350"/>
                  </a:cubicBezTo>
                  <a:close/>
                  <a:moveTo>
                    <a:pt x="936" y="0"/>
                  </a:moveTo>
                  <a:cubicBezTo>
                    <a:pt x="916" y="0"/>
                    <a:pt x="896" y="2"/>
                    <a:pt x="876" y="6"/>
                  </a:cubicBezTo>
                  <a:cubicBezTo>
                    <a:pt x="1" y="184"/>
                    <a:pt x="245" y="5214"/>
                    <a:pt x="391" y="7369"/>
                  </a:cubicBezTo>
                  <a:lnTo>
                    <a:pt x="491" y="8873"/>
                  </a:lnTo>
                  <a:lnTo>
                    <a:pt x="728" y="7385"/>
                  </a:lnTo>
                  <a:cubicBezTo>
                    <a:pt x="980" y="5817"/>
                    <a:pt x="1748" y="663"/>
                    <a:pt x="1143" y="85"/>
                  </a:cubicBezTo>
                  <a:cubicBezTo>
                    <a:pt x="1084" y="29"/>
                    <a:pt x="1013" y="0"/>
                    <a:pt x="936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2691;p42">
              <a:extLst>
                <a:ext uri="{FF2B5EF4-FFF2-40B4-BE49-F238E27FC236}">
                  <a16:creationId xmlns:a16="http://schemas.microsoft.com/office/drawing/2014/main" id="{72355D3C-9C8B-42E7-B86A-F5FBF57E2CD3}"/>
                </a:ext>
              </a:extLst>
            </p:cNvPr>
            <p:cNvSpPr/>
            <p:nvPr/>
          </p:nvSpPr>
          <p:spPr>
            <a:xfrm>
              <a:off x="3685163" y="3798553"/>
              <a:ext cx="737059" cy="746417"/>
            </a:xfrm>
            <a:custGeom>
              <a:avLst/>
              <a:gdLst/>
              <a:ahLst/>
              <a:cxnLst/>
              <a:rect l="l" t="t" r="r" b="b"/>
              <a:pathLst>
                <a:path w="18353" h="18586" extrusionOk="0">
                  <a:moveTo>
                    <a:pt x="16155" y="0"/>
                  </a:moveTo>
                  <a:lnTo>
                    <a:pt x="1" y="4933"/>
                  </a:lnTo>
                  <a:lnTo>
                    <a:pt x="5146" y="18586"/>
                  </a:lnTo>
                  <a:lnTo>
                    <a:pt x="18353" y="16572"/>
                  </a:lnTo>
                  <a:lnTo>
                    <a:pt x="1615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2692;p42">
              <a:extLst>
                <a:ext uri="{FF2B5EF4-FFF2-40B4-BE49-F238E27FC236}">
                  <a16:creationId xmlns:a16="http://schemas.microsoft.com/office/drawing/2014/main" id="{44A3F04D-E4CE-41E6-B50A-5FA7A4F8CE49}"/>
                </a:ext>
              </a:extLst>
            </p:cNvPr>
            <p:cNvSpPr/>
            <p:nvPr/>
          </p:nvSpPr>
          <p:spPr>
            <a:xfrm>
              <a:off x="3770223" y="4022125"/>
              <a:ext cx="44417" cy="34980"/>
            </a:xfrm>
            <a:custGeom>
              <a:avLst/>
              <a:gdLst/>
              <a:ahLst/>
              <a:cxnLst/>
              <a:rect l="l" t="t" r="r" b="b"/>
              <a:pathLst>
                <a:path w="1106" h="871" extrusionOk="0">
                  <a:moveTo>
                    <a:pt x="951" y="1"/>
                  </a:moveTo>
                  <a:cubicBezTo>
                    <a:pt x="935" y="1"/>
                    <a:pt x="919" y="5"/>
                    <a:pt x="903" y="16"/>
                  </a:cubicBezTo>
                  <a:cubicBezTo>
                    <a:pt x="803" y="86"/>
                    <a:pt x="752" y="135"/>
                    <a:pt x="717" y="253"/>
                  </a:cubicBezTo>
                  <a:cubicBezTo>
                    <a:pt x="703" y="299"/>
                    <a:pt x="691" y="348"/>
                    <a:pt x="677" y="395"/>
                  </a:cubicBezTo>
                  <a:cubicBezTo>
                    <a:pt x="524" y="283"/>
                    <a:pt x="343" y="176"/>
                    <a:pt x="182" y="176"/>
                  </a:cubicBezTo>
                  <a:cubicBezTo>
                    <a:pt x="127" y="176"/>
                    <a:pt x="74" y="189"/>
                    <a:pt x="25" y="218"/>
                  </a:cubicBezTo>
                  <a:cubicBezTo>
                    <a:pt x="9" y="227"/>
                    <a:pt x="0" y="248"/>
                    <a:pt x="5" y="267"/>
                  </a:cubicBezTo>
                  <a:cubicBezTo>
                    <a:pt x="51" y="420"/>
                    <a:pt x="144" y="445"/>
                    <a:pt x="276" y="529"/>
                  </a:cubicBezTo>
                  <a:cubicBezTo>
                    <a:pt x="411" y="613"/>
                    <a:pt x="536" y="708"/>
                    <a:pt x="652" y="821"/>
                  </a:cubicBezTo>
                  <a:cubicBezTo>
                    <a:pt x="688" y="855"/>
                    <a:pt x="731" y="870"/>
                    <a:pt x="772" y="870"/>
                  </a:cubicBezTo>
                  <a:cubicBezTo>
                    <a:pt x="846" y="870"/>
                    <a:pt x="916" y="822"/>
                    <a:pt x="942" y="743"/>
                  </a:cubicBezTo>
                  <a:cubicBezTo>
                    <a:pt x="984" y="626"/>
                    <a:pt x="1025" y="506"/>
                    <a:pt x="1065" y="388"/>
                  </a:cubicBezTo>
                  <a:cubicBezTo>
                    <a:pt x="1105" y="262"/>
                    <a:pt x="1104" y="206"/>
                    <a:pt x="1058" y="81"/>
                  </a:cubicBezTo>
                  <a:cubicBezTo>
                    <a:pt x="1041" y="38"/>
                    <a:pt x="997" y="1"/>
                    <a:pt x="951" y="1"/>
                  </a:cubicBezTo>
                  <a:close/>
                </a:path>
              </a:pathLst>
            </a:custGeom>
            <a:solidFill>
              <a:srgbClr val="F2E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2693;p42">
              <a:extLst>
                <a:ext uri="{FF2B5EF4-FFF2-40B4-BE49-F238E27FC236}">
                  <a16:creationId xmlns:a16="http://schemas.microsoft.com/office/drawing/2014/main" id="{F115F1AD-597D-49AC-A564-DEC62E08C4C9}"/>
                </a:ext>
              </a:extLst>
            </p:cNvPr>
            <p:cNvSpPr/>
            <p:nvPr/>
          </p:nvSpPr>
          <p:spPr>
            <a:xfrm>
              <a:off x="3873918" y="4048590"/>
              <a:ext cx="42048" cy="33775"/>
            </a:xfrm>
            <a:custGeom>
              <a:avLst/>
              <a:gdLst/>
              <a:ahLst/>
              <a:cxnLst/>
              <a:rect l="l" t="t" r="r" b="b"/>
              <a:pathLst>
                <a:path w="1047" h="841" extrusionOk="0">
                  <a:moveTo>
                    <a:pt x="843" y="1"/>
                  </a:moveTo>
                  <a:cubicBezTo>
                    <a:pt x="778" y="1"/>
                    <a:pt x="715" y="38"/>
                    <a:pt x="692" y="125"/>
                  </a:cubicBezTo>
                  <a:cubicBezTo>
                    <a:pt x="658" y="248"/>
                    <a:pt x="615" y="350"/>
                    <a:pt x="546" y="445"/>
                  </a:cubicBezTo>
                  <a:cubicBezTo>
                    <a:pt x="432" y="318"/>
                    <a:pt x="303" y="220"/>
                    <a:pt x="133" y="146"/>
                  </a:cubicBezTo>
                  <a:cubicBezTo>
                    <a:pt x="121" y="140"/>
                    <a:pt x="110" y="138"/>
                    <a:pt x="99" y="138"/>
                  </a:cubicBezTo>
                  <a:cubicBezTo>
                    <a:pt x="41" y="138"/>
                    <a:pt x="1" y="205"/>
                    <a:pt x="45" y="260"/>
                  </a:cubicBezTo>
                  <a:cubicBezTo>
                    <a:pt x="175" y="418"/>
                    <a:pt x="300" y="590"/>
                    <a:pt x="405" y="766"/>
                  </a:cubicBezTo>
                  <a:cubicBezTo>
                    <a:pt x="437" y="817"/>
                    <a:pt x="484" y="840"/>
                    <a:pt x="533" y="840"/>
                  </a:cubicBezTo>
                  <a:cubicBezTo>
                    <a:pt x="574" y="840"/>
                    <a:pt x="616" y="825"/>
                    <a:pt x="651" y="796"/>
                  </a:cubicBezTo>
                  <a:cubicBezTo>
                    <a:pt x="832" y="654"/>
                    <a:pt x="980" y="445"/>
                    <a:pt x="1024" y="214"/>
                  </a:cubicBezTo>
                  <a:cubicBezTo>
                    <a:pt x="1046" y="86"/>
                    <a:pt x="942" y="1"/>
                    <a:pt x="843" y="1"/>
                  </a:cubicBezTo>
                  <a:close/>
                </a:path>
              </a:pathLst>
            </a:custGeom>
            <a:solidFill>
              <a:srgbClr val="F2E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2694;p42">
              <a:extLst>
                <a:ext uri="{FF2B5EF4-FFF2-40B4-BE49-F238E27FC236}">
                  <a16:creationId xmlns:a16="http://schemas.microsoft.com/office/drawing/2014/main" id="{C11C61FA-E8F1-4677-8C62-1A5973F06347}"/>
                </a:ext>
              </a:extLst>
            </p:cNvPr>
            <p:cNvSpPr/>
            <p:nvPr/>
          </p:nvSpPr>
          <p:spPr>
            <a:xfrm>
              <a:off x="3845565" y="4164292"/>
              <a:ext cx="38594" cy="30361"/>
            </a:xfrm>
            <a:custGeom>
              <a:avLst/>
              <a:gdLst/>
              <a:ahLst/>
              <a:cxnLst/>
              <a:rect l="l" t="t" r="r" b="b"/>
              <a:pathLst>
                <a:path w="961" h="756" extrusionOk="0">
                  <a:moveTo>
                    <a:pt x="758" y="1"/>
                  </a:moveTo>
                  <a:cubicBezTo>
                    <a:pt x="698" y="1"/>
                    <a:pt x="644" y="35"/>
                    <a:pt x="632" y="117"/>
                  </a:cubicBezTo>
                  <a:cubicBezTo>
                    <a:pt x="618" y="205"/>
                    <a:pt x="611" y="296"/>
                    <a:pt x="611" y="386"/>
                  </a:cubicBezTo>
                  <a:cubicBezTo>
                    <a:pt x="506" y="351"/>
                    <a:pt x="401" y="327"/>
                    <a:pt x="293" y="327"/>
                  </a:cubicBezTo>
                  <a:cubicBezTo>
                    <a:pt x="215" y="327"/>
                    <a:pt x="135" y="339"/>
                    <a:pt x="52" y="368"/>
                  </a:cubicBezTo>
                  <a:cubicBezTo>
                    <a:pt x="4" y="384"/>
                    <a:pt x="1" y="452"/>
                    <a:pt x="52" y="468"/>
                  </a:cubicBezTo>
                  <a:cubicBezTo>
                    <a:pt x="256" y="524"/>
                    <a:pt x="502" y="577"/>
                    <a:pt x="667" y="716"/>
                  </a:cubicBezTo>
                  <a:cubicBezTo>
                    <a:pt x="698" y="742"/>
                    <a:pt x="741" y="756"/>
                    <a:pt x="783" y="756"/>
                  </a:cubicBezTo>
                  <a:cubicBezTo>
                    <a:pt x="847" y="756"/>
                    <a:pt x="908" y="723"/>
                    <a:pt x="922" y="647"/>
                  </a:cubicBezTo>
                  <a:cubicBezTo>
                    <a:pt x="948" y="491"/>
                    <a:pt x="960" y="319"/>
                    <a:pt x="943" y="157"/>
                  </a:cubicBezTo>
                  <a:cubicBezTo>
                    <a:pt x="933" y="64"/>
                    <a:pt x="840" y="1"/>
                    <a:pt x="758" y="1"/>
                  </a:cubicBezTo>
                  <a:close/>
                </a:path>
              </a:pathLst>
            </a:custGeom>
            <a:solidFill>
              <a:srgbClr val="F2E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2695;p42">
              <a:extLst>
                <a:ext uri="{FF2B5EF4-FFF2-40B4-BE49-F238E27FC236}">
                  <a16:creationId xmlns:a16="http://schemas.microsoft.com/office/drawing/2014/main" id="{8D06F303-DD34-4FDF-9FA4-5E2CF4B67836}"/>
                </a:ext>
              </a:extLst>
            </p:cNvPr>
            <p:cNvSpPr/>
            <p:nvPr/>
          </p:nvSpPr>
          <p:spPr>
            <a:xfrm>
              <a:off x="3981789" y="4193769"/>
              <a:ext cx="35381" cy="22771"/>
            </a:xfrm>
            <a:custGeom>
              <a:avLst/>
              <a:gdLst/>
              <a:ahLst/>
              <a:cxnLst/>
              <a:rect l="l" t="t" r="r" b="b"/>
              <a:pathLst>
                <a:path w="881" h="567" extrusionOk="0">
                  <a:moveTo>
                    <a:pt x="706" y="0"/>
                  </a:moveTo>
                  <a:cubicBezTo>
                    <a:pt x="672" y="0"/>
                    <a:pt x="640" y="13"/>
                    <a:pt x="615" y="42"/>
                  </a:cubicBezTo>
                  <a:cubicBezTo>
                    <a:pt x="561" y="107"/>
                    <a:pt x="527" y="179"/>
                    <a:pt x="513" y="254"/>
                  </a:cubicBezTo>
                  <a:cubicBezTo>
                    <a:pt x="396" y="226"/>
                    <a:pt x="276" y="195"/>
                    <a:pt x="158" y="166"/>
                  </a:cubicBezTo>
                  <a:cubicBezTo>
                    <a:pt x="151" y="165"/>
                    <a:pt x="144" y="164"/>
                    <a:pt x="138" y="164"/>
                  </a:cubicBezTo>
                  <a:cubicBezTo>
                    <a:pt x="54" y="164"/>
                    <a:pt x="0" y="288"/>
                    <a:pt x="88" y="332"/>
                  </a:cubicBezTo>
                  <a:cubicBezTo>
                    <a:pt x="250" y="407"/>
                    <a:pt x="411" y="483"/>
                    <a:pt x="575" y="553"/>
                  </a:cubicBezTo>
                  <a:cubicBezTo>
                    <a:pt x="597" y="562"/>
                    <a:pt x="621" y="567"/>
                    <a:pt x="644" y="567"/>
                  </a:cubicBezTo>
                  <a:cubicBezTo>
                    <a:pt x="719" y="567"/>
                    <a:pt x="791" y="520"/>
                    <a:pt x="789" y="432"/>
                  </a:cubicBezTo>
                  <a:cubicBezTo>
                    <a:pt x="786" y="335"/>
                    <a:pt x="816" y="263"/>
                    <a:pt x="845" y="175"/>
                  </a:cubicBezTo>
                  <a:cubicBezTo>
                    <a:pt x="881" y="83"/>
                    <a:pt x="791" y="0"/>
                    <a:pt x="706" y="0"/>
                  </a:cubicBezTo>
                  <a:close/>
                </a:path>
              </a:pathLst>
            </a:custGeom>
            <a:solidFill>
              <a:srgbClr val="DBD7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2696;p42">
              <a:extLst>
                <a:ext uri="{FF2B5EF4-FFF2-40B4-BE49-F238E27FC236}">
                  <a16:creationId xmlns:a16="http://schemas.microsoft.com/office/drawing/2014/main" id="{868835A3-3B2B-4F13-BA4E-EDA28B20AAAC}"/>
                </a:ext>
              </a:extLst>
            </p:cNvPr>
            <p:cNvSpPr/>
            <p:nvPr/>
          </p:nvSpPr>
          <p:spPr>
            <a:xfrm>
              <a:off x="4016970" y="3940479"/>
              <a:ext cx="37228" cy="22168"/>
            </a:xfrm>
            <a:custGeom>
              <a:avLst/>
              <a:gdLst/>
              <a:ahLst/>
              <a:cxnLst/>
              <a:rect l="l" t="t" r="r" b="b"/>
              <a:pathLst>
                <a:path w="927" h="552" extrusionOk="0">
                  <a:moveTo>
                    <a:pt x="750" y="0"/>
                  </a:moveTo>
                  <a:cubicBezTo>
                    <a:pt x="713" y="0"/>
                    <a:pt x="675" y="17"/>
                    <a:pt x="644" y="58"/>
                  </a:cubicBezTo>
                  <a:cubicBezTo>
                    <a:pt x="591" y="128"/>
                    <a:pt x="558" y="202"/>
                    <a:pt x="533" y="281"/>
                  </a:cubicBezTo>
                  <a:cubicBezTo>
                    <a:pt x="398" y="220"/>
                    <a:pt x="265" y="158"/>
                    <a:pt x="124" y="104"/>
                  </a:cubicBezTo>
                  <a:cubicBezTo>
                    <a:pt x="114" y="100"/>
                    <a:pt x="105" y="98"/>
                    <a:pt x="97" y="98"/>
                  </a:cubicBezTo>
                  <a:cubicBezTo>
                    <a:pt x="29" y="98"/>
                    <a:pt x="0" y="205"/>
                    <a:pt x="64" y="246"/>
                  </a:cubicBezTo>
                  <a:cubicBezTo>
                    <a:pt x="224" y="350"/>
                    <a:pt x="388" y="446"/>
                    <a:pt x="555" y="538"/>
                  </a:cubicBezTo>
                  <a:cubicBezTo>
                    <a:pt x="571" y="547"/>
                    <a:pt x="591" y="552"/>
                    <a:pt x="611" y="552"/>
                  </a:cubicBezTo>
                  <a:cubicBezTo>
                    <a:pt x="661" y="552"/>
                    <a:pt x="712" y="523"/>
                    <a:pt x="723" y="471"/>
                  </a:cubicBezTo>
                  <a:cubicBezTo>
                    <a:pt x="743" y="371"/>
                    <a:pt x="776" y="288"/>
                    <a:pt x="841" y="211"/>
                  </a:cubicBezTo>
                  <a:cubicBezTo>
                    <a:pt x="927" y="111"/>
                    <a:pt x="844" y="0"/>
                    <a:pt x="750" y="0"/>
                  </a:cubicBezTo>
                  <a:close/>
                </a:path>
              </a:pathLst>
            </a:custGeom>
            <a:solidFill>
              <a:srgbClr val="F2E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2697;p42">
              <a:extLst>
                <a:ext uri="{FF2B5EF4-FFF2-40B4-BE49-F238E27FC236}">
                  <a16:creationId xmlns:a16="http://schemas.microsoft.com/office/drawing/2014/main" id="{A58BAC85-0674-4D78-AE77-B47E38561F82}"/>
                </a:ext>
              </a:extLst>
            </p:cNvPr>
            <p:cNvSpPr/>
            <p:nvPr/>
          </p:nvSpPr>
          <p:spPr>
            <a:xfrm>
              <a:off x="3915404" y="4267102"/>
              <a:ext cx="41807" cy="25421"/>
            </a:xfrm>
            <a:custGeom>
              <a:avLst/>
              <a:gdLst/>
              <a:ahLst/>
              <a:cxnLst/>
              <a:rect l="l" t="t" r="r" b="b"/>
              <a:pathLst>
                <a:path w="1041" h="633" extrusionOk="0">
                  <a:moveTo>
                    <a:pt x="739" y="1"/>
                  </a:moveTo>
                  <a:cubicBezTo>
                    <a:pt x="671" y="1"/>
                    <a:pt x="604" y="32"/>
                    <a:pt x="558" y="108"/>
                  </a:cubicBezTo>
                  <a:cubicBezTo>
                    <a:pt x="546" y="131"/>
                    <a:pt x="536" y="152"/>
                    <a:pt x="522" y="175"/>
                  </a:cubicBezTo>
                  <a:cubicBezTo>
                    <a:pt x="423" y="149"/>
                    <a:pt x="327" y="119"/>
                    <a:pt x="230" y="96"/>
                  </a:cubicBezTo>
                  <a:cubicBezTo>
                    <a:pt x="220" y="93"/>
                    <a:pt x="210" y="92"/>
                    <a:pt x="200" y="92"/>
                  </a:cubicBezTo>
                  <a:cubicBezTo>
                    <a:pt x="93" y="92"/>
                    <a:pt x="0" y="238"/>
                    <a:pt x="100" y="315"/>
                  </a:cubicBezTo>
                  <a:cubicBezTo>
                    <a:pt x="233" y="417"/>
                    <a:pt x="392" y="593"/>
                    <a:pt x="562" y="626"/>
                  </a:cubicBezTo>
                  <a:cubicBezTo>
                    <a:pt x="580" y="630"/>
                    <a:pt x="598" y="632"/>
                    <a:pt x="615" y="632"/>
                  </a:cubicBezTo>
                  <a:cubicBezTo>
                    <a:pt x="778" y="632"/>
                    <a:pt x="865" y="463"/>
                    <a:pt x="942" y="330"/>
                  </a:cubicBezTo>
                  <a:cubicBezTo>
                    <a:pt x="1040" y="159"/>
                    <a:pt x="890" y="1"/>
                    <a:pt x="739" y="1"/>
                  </a:cubicBezTo>
                  <a:close/>
                </a:path>
              </a:pathLst>
            </a:custGeom>
            <a:solidFill>
              <a:srgbClr val="F2E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2698;p42">
              <a:extLst>
                <a:ext uri="{FF2B5EF4-FFF2-40B4-BE49-F238E27FC236}">
                  <a16:creationId xmlns:a16="http://schemas.microsoft.com/office/drawing/2014/main" id="{15EA5B81-D342-470E-9C78-9EDF7A9DBF54}"/>
                </a:ext>
              </a:extLst>
            </p:cNvPr>
            <p:cNvSpPr/>
            <p:nvPr/>
          </p:nvSpPr>
          <p:spPr>
            <a:xfrm>
              <a:off x="4202632" y="3876785"/>
              <a:ext cx="36907" cy="28554"/>
            </a:xfrm>
            <a:custGeom>
              <a:avLst/>
              <a:gdLst/>
              <a:ahLst/>
              <a:cxnLst/>
              <a:rect l="l" t="t" r="r" b="b"/>
              <a:pathLst>
                <a:path w="919" h="711" extrusionOk="0">
                  <a:moveTo>
                    <a:pt x="814" y="1"/>
                  </a:moveTo>
                  <a:cubicBezTo>
                    <a:pt x="778" y="1"/>
                    <a:pt x="745" y="15"/>
                    <a:pt x="713" y="50"/>
                  </a:cubicBezTo>
                  <a:cubicBezTo>
                    <a:pt x="674" y="91"/>
                    <a:pt x="662" y="147"/>
                    <a:pt x="634" y="194"/>
                  </a:cubicBezTo>
                  <a:cubicBezTo>
                    <a:pt x="616" y="226"/>
                    <a:pt x="592" y="252"/>
                    <a:pt x="567" y="277"/>
                  </a:cubicBezTo>
                  <a:cubicBezTo>
                    <a:pt x="558" y="286"/>
                    <a:pt x="548" y="294"/>
                    <a:pt x="537" y="303"/>
                  </a:cubicBezTo>
                  <a:cubicBezTo>
                    <a:pt x="441" y="233"/>
                    <a:pt x="339" y="177"/>
                    <a:pt x="217" y="159"/>
                  </a:cubicBezTo>
                  <a:cubicBezTo>
                    <a:pt x="211" y="158"/>
                    <a:pt x="205" y="158"/>
                    <a:pt x="198" y="158"/>
                  </a:cubicBezTo>
                  <a:cubicBezTo>
                    <a:pt x="103" y="158"/>
                    <a:pt x="0" y="254"/>
                    <a:pt x="68" y="352"/>
                  </a:cubicBezTo>
                  <a:cubicBezTo>
                    <a:pt x="147" y="468"/>
                    <a:pt x="252" y="556"/>
                    <a:pt x="353" y="655"/>
                  </a:cubicBezTo>
                  <a:cubicBezTo>
                    <a:pt x="393" y="694"/>
                    <a:pt x="437" y="711"/>
                    <a:pt x="481" y="711"/>
                  </a:cubicBezTo>
                  <a:cubicBezTo>
                    <a:pt x="573" y="711"/>
                    <a:pt x="660" y="637"/>
                    <a:pt x="687" y="551"/>
                  </a:cubicBezTo>
                  <a:cubicBezTo>
                    <a:pt x="737" y="511"/>
                    <a:pt x="774" y="454"/>
                    <a:pt x="802" y="396"/>
                  </a:cubicBezTo>
                  <a:cubicBezTo>
                    <a:pt x="862" y="296"/>
                    <a:pt x="897" y="182"/>
                    <a:pt x="917" y="57"/>
                  </a:cubicBezTo>
                  <a:cubicBezTo>
                    <a:pt x="918" y="40"/>
                    <a:pt x="913" y="27"/>
                    <a:pt x="897" y="20"/>
                  </a:cubicBezTo>
                  <a:cubicBezTo>
                    <a:pt x="868" y="8"/>
                    <a:pt x="840" y="1"/>
                    <a:pt x="814" y="1"/>
                  </a:cubicBezTo>
                  <a:close/>
                </a:path>
              </a:pathLst>
            </a:custGeom>
            <a:solidFill>
              <a:srgbClr val="F2E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2699;p42">
              <a:extLst>
                <a:ext uri="{FF2B5EF4-FFF2-40B4-BE49-F238E27FC236}">
                  <a16:creationId xmlns:a16="http://schemas.microsoft.com/office/drawing/2014/main" id="{BD7FAAC5-B136-417B-8238-48C4FDA03EC9}"/>
                </a:ext>
              </a:extLst>
            </p:cNvPr>
            <p:cNvSpPr/>
            <p:nvPr/>
          </p:nvSpPr>
          <p:spPr>
            <a:xfrm>
              <a:off x="4039018" y="4073168"/>
              <a:ext cx="29598" cy="23052"/>
            </a:xfrm>
            <a:custGeom>
              <a:avLst/>
              <a:gdLst/>
              <a:ahLst/>
              <a:cxnLst/>
              <a:rect l="l" t="t" r="r" b="b"/>
              <a:pathLst>
                <a:path w="737" h="574" extrusionOk="0">
                  <a:moveTo>
                    <a:pt x="542" y="1"/>
                  </a:moveTo>
                  <a:cubicBezTo>
                    <a:pt x="424" y="1"/>
                    <a:pt x="340" y="85"/>
                    <a:pt x="283" y="186"/>
                  </a:cubicBezTo>
                  <a:cubicBezTo>
                    <a:pt x="240" y="177"/>
                    <a:pt x="198" y="170"/>
                    <a:pt x="154" y="170"/>
                  </a:cubicBezTo>
                  <a:cubicBezTo>
                    <a:pt x="133" y="170"/>
                    <a:pt x="112" y="171"/>
                    <a:pt x="90" y="175"/>
                  </a:cubicBezTo>
                  <a:cubicBezTo>
                    <a:pt x="39" y="184"/>
                    <a:pt x="0" y="252"/>
                    <a:pt x="20" y="300"/>
                  </a:cubicBezTo>
                  <a:cubicBezTo>
                    <a:pt x="72" y="437"/>
                    <a:pt x="178" y="490"/>
                    <a:pt x="306" y="551"/>
                  </a:cubicBezTo>
                  <a:cubicBezTo>
                    <a:pt x="336" y="566"/>
                    <a:pt x="370" y="573"/>
                    <a:pt x="402" y="573"/>
                  </a:cubicBezTo>
                  <a:cubicBezTo>
                    <a:pt x="465" y="573"/>
                    <a:pt x="526" y="546"/>
                    <a:pt x="559" y="484"/>
                  </a:cubicBezTo>
                  <a:cubicBezTo>
                    <a:pt x="608" y="393"/>
                    <a:pt x="708" y="323"/>
                    <a:pt x="721" y="216"/>
                  </a:cubicBezTo>
                  <a:cubicBezTo>
                    <a:pt x="737" y="103"/>
                    <a:pt x="677" y="8"/>
                    <a:pt x="559" y="1"/>
                  </a:cubicBezTo>
                  <a:cubicBezTo>
                    <a:pt x="553" y="1"/>
                    <a:pt x="547" y="1"/>
                    <a:pt x="542" y="1"/>
                  </a:cubicBezTo>
                  <a:close/>
                </a:path>
              </a:pathLst>
            </a:custGeom>
            <a:solidFill>
              <a:srgbClr val="F2E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2700;p42">
              <a:extLst>
                <a:ext uri="{FF2B5EF4-FFF2-40B4-BE49-F238E27FC236}">
                  <a16:creationId xmlns:a16="http://schemas.microsoft.com/office/drawing/2014/main" id="{ED2CBACE-F697-418B-BE7B-387EA3CB4187}"/>
                </a:ext>
              </a:extLst>
            </p:cNvPr>
            <p:cNvSpPr/>
            <p:nvPr/>
          </p:nvSpPr>
          <p:spPr>
            <a:xfrm>
              <a:off x="3769139" y="4131561"/>
              <a:ext cx="28313" cy="22610"/>
            </a:xfrm>
            <a:custGeom>
              <a:avLst/>
              <a:gdLst/>
              <a:ahLst/>
              <a:cxnLst/>
              <a:rect l="l" t="t" r="r" b="b"/>
              <a:pathLst>
                <a:path w="705" h="563" extrusionOk="0">
                  <a:moveTo>
                    <a:pt x="531" y="0"/>
                  </a:moveTo>
                  <a:cubicBezTo>
                    <a:pt x="492" y="0"/>
                    <a:pt x="452" y="20"/>
                    <a:pt x="426" y="67"/>
                  </a:cubicBezTo>
                  <a:cubicBezTo>
                    <a:pt x="405" y="102"/>
                    <a:pt x="394" y="137"/>
                    <a:pt x="382" y="173"/>
                  </a:cubicBezTo>
                  <a:cubicBezTo>
                    <a:pt x="359" y="159"/>
                    <a:pt x="340" y="141"/>
                    <a:pt x="317" y="127"/>
                  </a:cubicBezTo>
                  <a:cubicBezTo>
                    <a:pt x="231" y="79"/>
                    <a:pt x="134" y="46"/>
                    <a:pt x="45" y="9"/>
                  </a:cubicBezTo>
                  <a:cubicBezTo>
                    <a:pt x="41" y="7"/>
                    <a:pt x="37" y="7"/>
                    <a:pt x="34" y="7"/>
                  </a:cubicBezTo>
                  <a:cubicBezTo>
                    <a:pt x="14" y="7"/>
                    <a:pt x="1" y="35"/>
                    <a:pt x="11" y="53"/>
                  </a:cubicBezTo>
                  <a:cubicBezTo>
                    <a:pt x="115" y="243"/>
                    <a:pt x="219" y="378"/>
                    <a:pt x="377" y="524"/>
                  </a:cubicBezTo>
                  <a:cubicBezTo>
                    <a:pt x="405" y="551"/>
                    <a:pt x="440" y="563"/>
                    <a:pt x="474" y="563"/>
                  </a:cubicBezTo>
                  <a:cubicBezTo>
                    <a:pt x="546" y="563"/>
                    <a:pt x="615" y="510"/>
                    <a:pt x="614" y="426"/>
                  </a:cubicBezTo>
                  <a:cubicBezTo>
                    <a:pt x="614" y="345"/>
                    <a:pt x="621" y="275"/>
                    <a:pt x="656" y="199"/>
                  </a:cubicBezTo>
                  <a:cubicBezTo>
                    <a:pt x="705" y="95"/>
                    <a:pt x="618" y="0"/>
                    <a:pt x="531" y="0"/>
                  </a:cubicBezTo>
                  <a:close/>
                </a:path>
              </a:pathLst>
            </a:custGeom>
            <a:solidFill>
              <a:srgbClr val="DBD7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2701;p42">
              <a:extLst>
                <a:ext uri="{FF2B5EF4-FFF2-40B4-BE49-F238E27FC236}">
                  <a16:creationId xmlns:a16="http://schemas.microsoft.com/office/drawing/2014/main" id="{E78E69DE-7779-4596-A9C0-BF2C63A74DCF}"/>
                </a:ext>
              </a:extLst>
            </p:cNvPr>
            <p:cNvSpPr/>
            <p:nvPr/>
          </p:nvSpPr>
          <p:spPr>
            <a:xfrm>
              <a:off x="3898416" y="4404490"/>
              <a:ext cx="33212" cy="21446"/>
            </a:xfrm>
            <a:custGeom>
              <a:avLst/>
              <a:gdLst/>
              <a:ahLst/>
              <a:cxnLst/>
              <a:rect l="l" t="t" r="r" b="b"/>
              <a:pathLst>
                <a:path w="827" h="534" extrusionOk="0">
                  <a:moveTo>
                    <a:pt x="699" y="1"/>
                  </a:moveTo>
                  <a:cubicBezTo>
                    <a:pt x="697" y="1"/>
                    <a:pt x="694" y="1"/>
                    <a:pt x="692" y="1"/>
                  </a:cubicBezTo>
                  <a:cubicBezTo>
                    <a:pt x="625" y="6"/>
                    <a:pt x="577" y="12"/>
                    <a:pt x="523" y="56"/>
                  </a:cubicBezTo>
                  <a:cubicBezTo>
                    <a:pt x="495" y="91"/>
                    <a:pt x="463" y="126"/>
                    <a:pt x="435" y="159"/>
                  </a:cubicBezTo>
                  <a:cubicBezTo>
                    <a:pt x="423" y="170"/>
                    <a:pt x="410" y="182"/>
                    <a:pt x="405" y="187"/>
                  </a:cubicBezTo>
                  <a:cubicBezTo>
                    <a:pt x="352" y="166"/>
                    <a:pt x="296" y="119"/>
                    <a:pt x="249" y="96"/>
                  </a:cubicBezTo>
                  <a:cubicBezTo>
                    <a:pt x="187" y="70"/>
                    <a:pt x="133" y="59"/>
                    <a:pt x="66" y="59"/>
                  </a:cubicBezTo>
                  <a:cubicBezTo>
                    <a:pt x="29" y="59"/>
                    <a:pt x="1" y="96"/>
                    <a:pt x="12" y="131"/>
                  </a:cubicBezTo>
                  <a:cubicBezTo>
                    <a:pt x="57" y="291"/>
                    <a:pt x="258" y="527"/>
                    <a:pt x="437" y="534"/>
                  </a:cubicBezTo>
                  <a:cubicBezTo>
                    <a:pt x="438" y="534"/>
                    <a:pt x="439" y="534"/>
                    <a:pt x="441" y="534"/>
                  </a:cubicBezTo>
                  <a:cubicBezTo>
                    <a:pt x="623" y="534"/>
                    <a:pt x="827" y="299"/>
                    <a:pt x="820" y="128"/>
                  </a:cubicBezTo>
                  <a:cubicBezTo>
                    <a:pt x="815" y="65"/>
                    <a:pt x="766" y="1"/>
                    <a:pt x="699" y="1"/>
                  </a:cubicBezTo>
                  <a:close/>
                </a:path>
              </a:pathLst>
            </a:custGeom>
            <a:solidFill>
              <a:srgbClr val="F2E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2702;p42">
              <a:extLst>
                <a:ext uri="{FF2B5EF4-FFF2-40B4-BE49-F238E27FC236}">
                  <a16:creationId xmlns:a16="http://schemas.microsoft.com/office/drawing/2014/main" id="{23A2B8B1-E12F-4C9B-917D-780EB7C53D72}"/>
                </a:ext>
              </a:extLst>
            </p:cNvPr>
            <p:cNvSpPr/>
            <p:nvPr/>
          </p:nvSpPr>
          <p:spPr>
            <a:xfrm>
              <a:off x="4047532" y="4328908"/>
              <a:ext cx="33895" cy="24658"/>
            </a:xfrm>
            <a:custGeom>
              <a:avLst/>
              <a:gdLst/>
              <a:ahLst/>
              <a:cxnLst/>
              <a:rect l="l" t="t" r="r" b="b"/>
              <a:pathLst>
                <a:path w="844" h="614" extrusionOk="0">
                  <a:moveTo>
                    <a:pt x="665" y="0"/>
                  </a:moveTo>
                  <a:cubicBezTo>
                    <a:pt x="626" y="0"/>
                    <a:pt x="589" y="15"/>
                    <a:pt x="561" y="49"/>
                  </a:cubicBezTo>
                  <a:cubicBezTo>
                    <a:pt x="518" y="105"/>
                    <a:pt x="491" y="159"/>
                    <a:pt x="475" y="219"/>
                  </a:cubicBezTo>
                  <a:cubicBezTo>
                    <a:pt x="358" y="179"/>
                    <a:pt x="242" y="140"/>
                    <a:pt x="122" y="101"/>
                  </a:cubicBezTo>
                  <a:cubicBezTo>
                    <a:pt x="113" y="99"/>
                    <a:pt x="105" y="97"/>
                    <a:pt x="97" y="97"/>
                  </a:cubicBezTo>
                  <a:cubicBezTo>
                    <a:pt x="31" y="97"/>
                    <a:pt x="1" y="185"/>
                    <a:pt x="43" y="238"/>
                  </a:cubicBezTo>
                  <a:cubicBezTo>
                    <a:pt x="177" y="398"/>
                    <a:pt x="359" y="513"/>
                    <a:pt x="549" y="597"/>
                  </a:cubicBezTo>
                  <a:cubicBezTo>
                    <a:pt x="575" y="608"/>
                    <a:pt x="604" y="614"/>
                    <a:pt x="632" y="614"/>
                  </a:cubicBezTo>
                  <a:cubicBezTo>
                    <a:pt x="723" y="614"/>
                    <a:pt x="811" y="557"/>
                    <a:pt x="807" y="449"/>
                  </a:cubicBezTo>
                  <a:cubicBezTo>
                    <a:pt x="806" y="353"/>
                    <a:pt x="836" y="263"/>
                    <a:pt x="841" y="166"/>
                  </a:cubicBezTo>
                  <a:cubicBezTo>
                    <a:pt x="843" y="74"/>
                    <a:pt x="751" y="0"/>
                    <a:pt x="665" y="0"/>
                  </a:cubicBezTo>
                  <a:close/>
                </a:path>
              </a:pathLst>
            </a:custGeom>
            <a:solidFill>
              <a:srgbClr val="F2E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2703;p42">
              <a:extLst>
                <a:ext uri="{FF2B5EF4-FFF2-40B4-BE49-F238E27FC236}">
                  <a16:creationId xmlns:a16="http://schemas.microsoft.com/office/drawing/2014/main" id="{CEC5963B-627F-43C1-809E-9D4CF362736F}"/>
                </a:ext>
              </a:extLst>
            </p:cNvPr>
            <p:cNvSpPr/>
            <p:nvPr/>
          </p:nvSpPr>
          <p:spPr>
            <a:xfrm>
              <a:off x="4147492" y="4425253"/>
              <a:ext cx="37269" cy="28514"/>
            </a:xfrm>
            <a:custGeom>
              <a:avLst/>
              <a:gdLst/>
              <a:ahLst/>
              <a:cxnLst/>
              <a:rect l="l" t="t" r="r" b="b"/>
              <a:pathLst>
                <a:path w="928" h="710" extrusionOk="0">
                  <a:moveTo>
                    <a:pt x="777" y="1"/>
                  </a:moveTo>
                  <a:cubicBezTo>
                    <a:pt x="733" y="1"/>
                    <a:pt x="678" y="30"/>
                    <a:pt x="661" y="71"/>
                  </a:cubicBezTo>
                  <a:cubicBezTo>
                    <a:pt x="619" y="166"/>
                    <a:pt x="578" y="259"/>
                    <a:pt x="538" y="352"/>
                  </a:cubicBezTo>
                  <a:cubicBezTo>
                    <a:pt x="399" y="240"/>
                    <a:pt x="251" y="133"/>
                    <a:pt x="76" y="104"/>
                  </a:cubicBezTo>
                  <a:cubicBezTo>
                    <a:pt x="71" y="104"/>
                    <a:pt x="67" y="103"/>
                    <a:pt x="63" y="103"/>
                  </a:cubicBezTo>
                  <a:cubicBezTo>
                    <a:pt x="25" y="103"/>
                    <a:pt x="0" y="140"/>
                    <a:pt x="19" y="178"/>
                  </a:cubicBezTo>
                  <a:cubicBezTo>
                    <a:pt x="118" y="391"/>
                    <a:pt x="320" y="519"/>
                    <a:pt x="494" y="670"/>
                  </a:cubicBezTo>
                  <a:cubicBezTo>
                    <a:pt x="522" y="695"/>
                    <a:pt x="561" y="709"/>
                    <a:pt x="599" y="709"/>
                  </a:cubicBezTo>
                  <a:cubicBezTo>
                    <a:pt x="645" y="709"/>
                    <a:pt x="689" y="689"/>
                    <a:pt x="710" y="642"/>
                  </a:cubicBezTo>
                  <a:cubicBezTo>
                    <a:pt x="779" y="502"/>
                    <a:pt x="840" y="356"/>
                    <a:pt x="903" y="212"/>
                  </a:cubicBezTo>
                  <a:cubicBezTo>
                    <a:pt x="928" y="154"/>
                    <a:pt x="928" y="89"/>
                    <a:pt x="880" y="43"/>
                  </a:cubicBezTo>
                  <a:cubicBezTo>
                    <a:pt x="847" y="10"/>
                    <a:pt x="824" y="3"/>
                    <a:pt x="780" y="1"/>
                  </a:cubicBezTo>
                  <a:cubicBezTo>
                    <a:pt x="779" y="1"/>
                    <a:pt x="778" y="1"/>
                    <a:pt x="777" y="1"/>
                  </a:cubicBezTo>
                  <a:close/>
                </a:path>
              </a:pathLst>
            </a:custGeom>
            <a:solidFill>
              <a:srgbClr val="F2E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2704;p42">
              <a:extLst>
                <a:ext uri="{FF2B5EF4-FFF2-40B4-BE49-F238E27FC236}">
                  <a16:creationId xmlns:a16="http://schemas.microsoft.com/office/drawing/2014/main" id="{DA0B4747-C0DB-40A2-B034-D6B24DD0C70A}"/>
                </a:ext>
              </a:extLst>
            </p:cNvPr>
            <p:cNvSpPr/>
            <p:nvPr/>
          </p:nvSpPr>
          <p:spPr>
            <a:xfrm>
              <a:off x="4309580" y="4206580"/>
              <a:ext cx="27269" cy="17309"/>
            </a:xfrm>
            <a:custGeom>
              <a:avLst/>
              <a:gdLst/>
              <a:ahLst/>
              <a:cxnLst/>
              <a:rect l="l" t="t" r="r" b="b"/>
              <a:pathLst>
                <a:path w="679" h="431" extrusionOk="0">
                  <a:moveTo>
                    <a:pt x="542" y="0"/>
                  </a:moveTo>
                  <a:cubicBezTo>
                    <a:pt x="518" y="0"/>
                    <a:pt x="494" y="9"/>
                    <a:pt x="473" y="30"/>
                  </a:cubicBezTo>
                  <a:cubicBezTo>
                    <a:pt x="431" y="71"/>
                    <a:pt x="317" y="236"/>
                    <a:pt x="317" y="236"/>
                  </a:cubicBezTo>
                  <a:cubicBezTo>
                    <a:pt x="315" y="236"/>
                    <a:pt x="313" y="236"/>
                    <a:pt x="311" y="236"/>
                  </a:cubicBezTo>
                  <a:cubicBezTo>
                    <a:pt x="248" y="236"/>
                    <a:pt x="90" y="119"/>
                    <a:pt x="35" y="92"/>
                  </a:cubicBezTo>
                  <a:cubicBezTo>
                    <a:pt x="32" y="89"/>
                    <a:pt x="28" y="88"/>
                    <a:pt x="24" y="88"/>
                  </a:cubicBezTo>
                  <a:cubicBezTo>
                    <a:pt x="10" y="88"/>
                    <a:pt x="0" y="104"/>
                    <a:pt x="7" y="120"/>
                  </a:cubicBezTo>
                  <a:cubicBezTo>
                    <a:pt x="57" y="236"/>
                    <a:pt x="169" y="427"/>
                    <a:pt x="318" y="431"/>
                  </a:cubicBezTo>
                  <a:cubicBezTo>
                    <a:pt x="320" y="431"/>
                    <a:pt x="322" y="431"/>
                    <a:pt x="324" y="431"/>
                  </a:cubicBezTo>
                  <a:cubicBezTo>
                    <a:pt x="454" y="431"/>
                    <a:pt x="576" y="250"/>
                    <a:pt x="635" y="153"/>
                  </a:cubicBezTo>
                  <a:cubicBezTo>
                    <a:pt x="678" y="78"/>
                    <a:pt x="612" y="0"/>
                    <a:pt x="542" y="0"/>
                  </a:cubicBezTo>
                  <a:close/>
                </a:path>
              </a:pathLst>
            </a:custGeom>
            <a:solidFill>
              <a:srgbClr val="F2E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2705;p42">
              <a:extLst>
                <a:ext uri="{FF2B5EF4-FFF2-40B4-BE49-F238E27FC236}">
                  <a16:creationId xmlns:a16="http://schemas.microsoft.com/office/drawing/2014/main" id="{B8CD31DA-E56C-4D16-8943-CDE188AFFEE6}"/>
                </a:ext>
              </a:extLst>
            </p:cNvPr>
            <p:cNvSpPr/>
            <p:nvPr/>
          </p:nvSpPr>
          <p:spPr>
            <a:xfrm>
              <a:off x="4265403" y="4028309"/>
              <a:ext cx="28313" cy="22972"/>
            </a:xfrm>
            <a:custGeom>
              <a:avLst/>
              <a:gdLst/>
              <a:ahLst/>
              <a:cxnLst/>
              <a:rect l="l" t="t" r="r" b="b"/>
              <a:pathLst>
                <a:path w="705" h="572" extrusionOk="0">
                  <a:moveTo>
                    <a:pt x="51" y="1"/>
                  </a:moveTo>
                  <a:cubicBezTo>
                    <a:pt x="28" y="1"/>
                    <a:pt x="1" y="22"/>
                    <a:pt x="4" y="46"/>
                  </a:cubicBezTo>
                  <a:cubicBezTo>
                    <a:pt x="30" y="248"/>
                    <a:pt x="109" y="375"/>
                    <a:pt x="250" y="517"/>
                  </a:cubicBezTo>
                  <a:cubicBezTo>
                    <a:pt x="287" y="555"/>
                    <a:pt x="331" y="572"/>
                    <a:pt x="375" y="572"/>
                  </a:cubicBezTo>
                  <a:cubicBezTo>
                    <a:pt x="453" y="572"/>
                    <a:pt x="530" y="517"/>
                    <a:pt x="559" y="436"/>
                  </a:cubicBezTo>
                  <a:cubicBezTo>
                    <a:pt x="603" y="322"/>
                    <a:pt x="696" y="282"/>
                    <a:pt x="703" y="152"/>
                  </a:cubicBezTo>
                  <a:cubicBezTo>
                    <a:pt x="705" y="90"/>
                    <a:pt x="659" y="41"/>
                    <a:pt x="608" y="25"/>
                  </a:cubicBezTo>
                  <a:cubicBezTo>
                    <a:pt x="586" y="18"/>
                    <a:pt x="564" y="15"/>
                    <a:pt x="543" y="15"/>
                  </a:cubicBezTo>
                  <a:cubicBezTo>
                    <a:pt x="458" y="15"/>
                    <a:pt x="385" y="66"/>
                    <a:pt x="327" y="132"/>
                  </a:cubicBezTo>
                  <a:cubicBezTo>
                    <a:pt x="243" y="85"/>
                    <a:pt x="159" y="38"/>
                    <a:pt x="62" y="2"/>
                  </a:cubicBezTo>
                  <a:cubicBezTo>
                    <a:pt x="58" y="1"/>
                    <a:pt x="55" y="1"/>
                    <a:pt x="51" y="1"/>
                  </a:cubicBezTo>
                  <a:close/>
                </a:path>
              </a:pathLst>
            </a:custGeom>
            <a:solidFill>
              <a:srgbClr val="F2E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2706;p42">
              <a:extLst>
                <a:ext uri="{FF2B5EF4-FFF2-40B4-BE49-F238E27FC236}">
                  <a16:creationId xmlns:a16="http://schemas.microsoft.com/office/drawing/2014/main" id="{4A4AE726-FACC-4E28-8CB1-0D7BA63F6DD4}"/>
                </a:ext>
              </a:extLst>
            </p:cNvPr>
            <p:cNvSpPr/>
            <p:nvPr/>
          </p:nvSpPr>
          <p:spPr>
            <a:xfrm>
              <a:off x="4311306" y="4354691"/>
              <a:ext cx="31285" cy="22369"/>
            </a:xfrm>
            <a:custGeom>
              <a:avLst/>
              <a:gdLst/>
              <a:ahLst/>
              <a:cxnLst/>
              <a:rect l="l" t="t" r="r" b="b"/>
              <a:pathLst>
                <a:path w="779" h="557" extrusionOk="0">
                  <a:moveTo>
                    <a:pt x="234" y="0"/>
                  </a:moveTo>
                  <a:cubicBezTo>
                    <a:pt x="107" y="0"/>
                    <a:pt x="1" y="159"/>
                    <a:pt x="114" y="280"/>
                  </a:cubicBezTo>
                  <a:cubicBezTo>
                    <a:pt x="210" y="383"/>
                    <a:pt x="302" y="557"/>
                    <a:pt x="456" y="557"/>
                  </a:cubicBezTo>
                  <a:cubicBezTo>
                    <a:pt x="485" y="557"/>
                    <a:pt x="516" y="550"/>
                    <a:pt x="550" y="537"/>
                  </a:cubicBezTo>
                  <a:cubicBezTo>
                    <a:pt x="680" y="482"/>
                    <a:pt x="759" y="306"/>
                    <a:pt x="769" y="176"/>
                  </a:cubicBezTo>
                  <a:cubicBezTo>
                    <a:pt x="779" y="100"/>
                    <a:pt x="706" y="49"/>
                    <a:pt x="635" y="49"/>
                  </a:cubicBezTo>
                  <a:cubicBezTo>
                    <a:pt x="614" y="49"/>
                    <a:pt x="593" y="54"/>
                    <a:pt x="574" y="64"/>
                  </a:cubicBezTo>
                  <a:cubicBezTo>
                    <a:pt x="548" y="79"/>
                    <a:pt x="484" y="146"/>
                    <a:pt x="465" y="179"/>
                  </a:cubicBezTo>
                  <a:lnTo>
                    <a:pt x="465" y="179"/>
                  </a:lnTo>
                  <a:cubicBezTo>
                    <a:pt x="444" y="143"/>
                    <a:pt x="363" y="61"/>
                    <a:pt x="346" y="46"/>
                  </a:cubicBezTo>
                  <a:cubicBezTo>
                    <a:pt x="310" y="14"/>
                    <a:pt x="271" y="0"/>
                    <a:pt x="234" y="0"/>
                  </a:cubicBezTo>
                  <a:close/>
                </a:path>
              </a:pathLst>
            </a:custGeom>
            <a:solidFill>
              <a:srgbClr val="F2E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2707;p42">
              <a:extLst>
                <a:ext uri="{FF2B5EF4-FFF2-40B4-BE49-F238E27FC236}">
                  <a16:creationId xmlns:a16="http://schemas.microsoft.com/office/drawing/2014/main" id="{FFE687A0-1EC3-4639-B133-1B5FAEFC344C}"/>
                </a:ext>
              </a:extLst>
            </p:cNvPr>
            <p:cNvSpPr/>
            <p:nvPr/>
          </p:nvSpPr>
          <p:spPr>
            <a:xfrm>
              <a:off x="4004199" y="4443485"/>
              <a:ext cx="39759" cy="26506"/>
            </a:xfrm>
            <a:custGeom>
              <a:avLst/>
              <a:gdLst/>
              <a:ahLst/>
              <a:cxnLst/>
              <a:rect l="l" t="t" r="r" b="b"/>
              <a:pathLst>
                <a:path w="990" h="660" extrusionOk="0">
                  <a:moveTo>
                    <a:pt x="798" y="0"/>
                  </a:moveTo>
                  <a:cubicBezTo>
                    <a:pt x="791" y="0"/>
                    <a:pt x="784" y="1"/>
                    <a:pt x="776" y="2"/>
                  </a:cubicBezTo>
                  <a:cubicBezTo>
                    <a:pt x="762" y="4"/>
                    <a:pt x="751" y="5"/>
                    <a:pt x="737" y="5"/>
                  </a:cubicBezTo>
                  <a:cubicBezTo>
                    <a:pt x="693" y="12"/>
                    <a:pt x="649" y="62"/>
                    <a:pt x="641" y="102"/>
                  </a:cubicBezTo>
                  <a:cubicBezTo>
                    <a:pt x="627" y="179"/>
                    <a:pt x="604" y="251"/>
                    <a:pt x="562" y="320"/>
                  </a:cubicBezTo>
                  <a:cubicBezTo>
                    <a:pt x="549" y="346"/>
                    <a:pt x="526" y="369"/>
                    <a:pt x="509" y="390"/>
                  </a:cubicBezTo>
                  <a:cubicBezTo>
                    <a:pt x="500" y="387"/>
                    <a:pt x="490" y="380"/>
                    <a:pt x="474" y="374"/>
                  </a:cubicBezTo>
                  <a:cubicBezTo>
                    <a:pt x="391" y="278"/>
                    <a:pt x="208" y="188"/>
                    <a:pt x="87" y="153"/>
                  </a:cubicBezTo>
                  <a:cubicBezTo>
                    <a:pt x="82" y="152"/>
                    <a:pt x="78" y="151"/>
                    <a:pt x="73" y="151"/>
                  </a:cubicBezTo>
                  <a:cubicBezTo>
                    <a:pt x="32" y="151"/>
                    <a:pt x="0" y="199"/>
                    <a:pt x="24" y="237"/>
                  </a:cubicBezTo>
                  <a:cubicBezTo>
                    <a:pt x="92" y="348"/>
                    <a:pt x="193" y="427"/>
                    <a:pt x="293" y="513"/>
                  </a:cubicBezTo>
                  <a:cubicBezTo>
                    <a:pt x="363" y="575"/>
                    <a:pt x="433" y="659"/>
                    <a:pt x="532" y="659"/>
                  </a:cubicBezTo>
                  <a:cubicBezTo>
                    <a:pt x="535" y="659"/>
                    <a:pt x="537" y="659"/>
                    <a:pt x="540" y="659"/>
                  </a:cubicBezTo>
                  <a:cubicBezTo>
                    <a:pt x="734" y="645"/>
                    <a:pt x="864" y="395"/>
                    <a:pt x="901" y="222"/>
                  </a:cubicBezTo>
                  <a:cubicBezTo>
                    <a:pt x="990" y="139"/>
                    <a:pt x="914" y="0"/>
                    <a:pt x="798" y="0"/>
                  </a:cubicBezTo>
                  <a:close/>
                </a:path>
              </a:pathLst>
            </a:custGeom>
            <a:solidFill>
              <a:srgbClr val="F2E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2708;p42">
              <a:extLst>
                <a:ext uri="{FF2B5EF4-FFF2-40B4-BE49-F238E27FC236}">
                  <a16:creationId xmlns:a16="http://schemas.microsoft.com/office/drawing/2014/main" id="{9AB880B4-4236-4D42-AA1E-9DCC48705AFA}"/>
                </a:ext>
              </a:extLst>
            </p:cNvPr>
            <p:cNvSpPr/>
            <p:nvPr/>
          </p:nvSpPr>
          <p:spPr>
            <a:xfrm>
              <a:off x="3859902" y="3936865"/>
              <a:ext cx="146544" cy="593366"/>
            </a:xfrm>
            <a:custGeom>
              <a:avLst/>
              <a:gdLst/>
              <a:ahLst/>
              <a:cxnLst/>
              <a:rect l="l" t="t" r="r" b="b"/>
              <a:pathLst>
                <a:path w="3649" h="14775" extrusionOk="0">
                  <a:moveTo>
                    <a:pt x="333" y="0"/>
                  </a:moveTo>
                  <a:lnTo>
                    <a:pt x="1" y="76"/>
                  </a:lnTo>
                  <a:lnTo>
                    <a:pt x="3316" y="14775"/>
                  </a:lnTo>
                  <a:lnTo>
                    <a:pt x="3648" y="14699"/>
                  </a:lnTo>
                  <a:lnTo>
                    <a:pt x="3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2709;p42">
              <a:extLst>
                <a:ext uri="{FF2B5EF4-FFF2-40B4-BE49-F238E27FC236}">
                  <a16:creationId xmlns:a16="http://schemas.microsoft.com/office/drawing/2014/main" id="{AA0A2563-823C-4FD7-BFD0-747751F089F1}"/>
                </a:ext>
              </a:extLst>
            </p:cNvPr>
            <p:cNvSpPr/>
            <p:nvPr/>
          </p:nvSpPr>
          <p:spPr>
            <a:xfrm>
              <a:off x="4629900" y="3800481"/>
              <a:ext cx="103975" cy="187347"/>
            </a:xfrm>
            <a:custGeom>
              <a:avLst/>
              <a:gdLst/>
              <a:ahLst/>
              <a:cxnLst/>
              <a:rect l="l" t="t" r="r" b="b"/>
              <a:pathLst>
                <a:path w="2589" h="4665" extrusionOk="0">
                  <a:moveTo>
                    <a:pt x="1766" y="172"/>
                  </a:moveTo>
                  <a:cubicBezTo>
                    <a:pt x="1786" y="172"/>
                    <a:pt x="1803" y="175"/>
                    <a:pt x="1815" y="184"/>
                  </a:cubicBezTo>
                  <a:cubicBezTo>
                    <a:pt x="2234" y="393"/>
                    <a:pt x="2095" y="2653"/>
                    <a:pt x="1894" y="4182"/>
                  </a:cubicBezTo>
                  <a:cubicBezTo>
                    <a:pt x="1511" y="3521"/>
                    <a:pt x="417" y="1414"/>
                    <a:pt x="1469" y="355"/>
                  </a:cubicBezTo>
                  <a:cubicBezTo>
                    <a:pt x="1557" y="267"/>
                    <a:pt x="1671" y="172"/>
                    <a:pt x="1766" y="172"/>
                  </a:cubicBezTo>
                  <a:close/>
                  <a:moveTo>
                    <a:pt x="1766" y="0"/>
                  </a:moveTo>
                  <a:cubicBezTo>
                    <a:pt x="1642" y="0"/>
                    <a:pt x="1501" y="79"/>
                    <a:pt x="1348" y="233"/>
                  </a:cubicBezTo>
                  <a:cubicBezTo>
                    <a:pt x="0" y="1590"/>
                    <a:pt x="1801" y="4361"/>
                    <a:pt x="1877" y="4477"/>
                  </a:cubicBezTo>
                  <a:lnTo>
                    <a:pt x="2003" y="4665"/>
                  </a:lnTo>
                  <a:lnTo>
                    <a:pt x="2033" y="4442"/>
                  </a:lnTo>
                  <a:cubicBezTo>
                    <a:pt x="2093" y="4027"/>
                    <a:pt x="2589" y="376"/>
                    <a:pt x="1894" y="31"/>
                  </a:cubicBezTo>
                  <a:cubicBezTo>
                    <a:pt x="1854" y="11"/>
                    <a:pt x="1811" y="0"/>
                    <a:pt x="1766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2710;p42">
              <a:extLst>
                <a:ext uri="{FF2B5EF4-FFF2-40B4-BE49-F238E27FC236}">
                  <a16:creationId xmlns:a16="http://schemas.microsoft.com/office/drawing/2014/main" id="{11477D81-0F17-4165-B5FD-78621781CF6E}"/>
                </a:ext>
              </a:extLst>
            </p:cNvPr>
            <p:cNvSpPr/>
            <p:nvPr/>
          </p:nvSpPr>
          <p:spPr>
            <a:xfrm>
              <a:off x="4697089" y="3842288"/>
              <a:ext cx="144697" cy="163131"/>
            </a:xfrm>
            <a:custGeom>
              <a:avLst/>
              <a:gdLst/>
              <a:ahLst/>
              <a:cxnLst/>
              <a:rect l="l" t="t" r="r" b="b"/>
              <a:pathLst>
                <a:path w="3603" h="4062" extrusionOk="0">
                  <a:moveTo>
                    <a:pt x="2980" y="171"/>
                  </a:moveTo>
                  <a:cubicBezTo>
                    <a:pt x="3019" y="171"/>
                    <a:pt x="3056" y="176"/>
                    <a:pt x="3091" y="183"/>
                  </a:cubicBezTo>
                  <a:cubicBezTo>
                    <a:pt x="3212" y="212"/>
                    <a:pt x="3239" y="266"/>
                    <a:pt x="3247" y="305"/>
                  </a:cubicBezTo>
                  <a:cubicBezTo>
                    <a:pt x="3362" y="802"/>
                    <a:pt x="1720" y="2390"/>
                    <a:pt x="438" y="3478"/>
                  </a:cubicBezTo>
                  <a:cubicBezTo>
                    <a:pt x="975" y="2303"/>
                    <a:pt x="2128" y="171"/>
                    <a:pt x="2980" y="171"/>
                  </a:cubicBezTo>
                  <a:close/>
                  <a:moveTo>
                    <a:pt x="2988" y="0"/>
                  </a:moveTo>
                  <a:cubicBezTo>
                    <a:pt x="1739" y="0"/>
                    <a:pt x="201" y="3583"/>
                    <a:pt x="134" y="3742"/>
                  </a:cubicBezTo>
                  <a:lnTo>
                    <a:pt x="0" y="4062"/>
                  </a:lnTo>
                  <a:lnTo>
                    <a:pt x="269" y="3842"/>
                  </a:lnTo>
                  <a:cubicBezTo>
                    <a:pt x="608" y="3561"/>
                    <a:pt x="3602" y="1071"/>
                    <a:pt x="3414" y="266"/>
                  </a:cubicBezTo>
                  <a:cubicBezTo>
                    <a:pt x="3393" y="176"/>
                    <a:pt x="3328" y="62"/>
                    <a:pt x="3130" y="16"/>
                  </a:cubicBezTo>
                  <a:cubicBezTo>
                    <a:pt x="3083" y="6"/>
                    <a:pt x="3035" y="0"/>
                    <a:pt x="2988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2711;p42">
              <a:extLst>
                <a:ext uri="{FF2B5EF4-FFF2-40B4-BE49-F238E27FC236}">
                  <a16:creationId xmlns:a16="http://schemas.microsoft.com/office/drawing/2014/main" id="{6E55C6B7-566F-45D2-A447-7804029E228F}"/>
                </a:ext>
              </a:extLst>
            </p:cNvPr>
            <p:cNvSpPr/>
            <p:nvPr/>
          </p:nvSpPr>
          <p:spPr>
            <a:xfrm>
              <a:off x="4383595" y="3949636"/>
              <a:ext cx="801838" cy="759549"/>
            </a:xfrm>
            <a:custGeom>
              <a:avLst/>
              <a:gdLst/>
              <a:ahLst/>
              <a:cxnLst/>
              <a:rect l="l" t="t" r="r" b="b"/>
              <a:pathLst>
                <a:path w="19966" h="18913" extrusionOk="0">
                  <a:moveTo>
                    <a:pt x="4889" y="0"/>
                  </a:moveTo>
                  <a:lnTo>
                    <a:pt x="1" y="12810"/>
                  </a:lnTo>
                  <a:lnTo>
                    <a:pt x="542" y="13051"/>
                  </a:lnTo>
                  <a:lnTo>
                    <a:pt x="3490" y="14367"/>
                  </a:lnTo>
                  <a:lnTo>
                    <a:pt x="3793" y="14504"/>
                  </a:lnTo>
                  <a:lnTo>
                    <a:pt x="4107" y="14643"/>
                  </a:lnTo>
                  <a:lnTo>
                    <a:pt x="4759" y="14935"/>
                  </a:lnTo>
                  <a:lnTo>
                    <a:pt x="5031" y="15058"/>
                  </a:lnTo>
                  <a:lnTo>
                    <a:pt x="5708" y="15356"/>
                  </a:lnTo>
                  <a:lnTo>
                    <a:pt x="13682" y="18913"/>
                  </a:lnTo>
                  <a:lnTo>
                    <a:pt x="19966" y="3262"/>
                  </a:lnTo>
                  <a:lnTo>
                    <a:pt x="9463" y="991"/>
                  </a:lnTo>
                  <a:lnTo>
                    <a:pt x="9112" y="912"/>
                  </a:lnTo>
                  <a:lnTo>
                    <a:pt x="8563" y="796"/>
                  </a:lnTo>
                  <a:lnTo>
                    <a:pt x="8282" y="735"/>
                  </a:lnTo>
                  <a:lnTo>
                    <a:pt x="7769" y="622"/>
                  </a:lnTo>
                  <a:lnTo>
                    <a:pt x="7574" y="580"/>
                  </a:lnTo>
                  <a:lnTo>
                    <a:pt x="488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2712;p42">
              <a:extLst>
                <a:ext uri="{FF2B5EF4-FFF2-40B4-BE49-F238E27FC236}">
                  <a16:creationId xmlns:a16="http://schemas.microsoft.com/office/drawing/2014/main" id="{3D620E06-E17C-4868-98DC-C79C5BD39862}"/>
                </a:ext>
              </a:extLst>
            </p:cNvPr>
            <p:cNvSpPr/>
            <p:nvPr/>
          </p:nvSpPr>
          <p:spPr>
            <a:xfrm>
              <a:off x="4548535" y="3979113"/>
              <a:ext cx="178994" cy="570194"/>
            </a:xfrm>
            <a:custGeom>
              <a:avLst/>
              <a:gdLst/>
              <a:ahLst/>
              <a:cxnLst/>
              <a:rect l="l" t="t" r="r" b="b"/>
              <a:pathLst>
                <a:path w="4457" h="14198" extrusionOk="0">
                  <a:moveTo>
                    <a:pt x="4175" y="1"/>
                  </a:moveTo>
                  <a:cubicBezTo>
                    <a:pt x="3307" y="2842"/>
                    <a:pt x="2439" y="5682"/>
                    <a:pt x="1626" y="8544"/>
                  </a:cubicBezTo>
                  <a:cubicBezTo>
                    <a:pt x="1127" y="10300"/>
                    <a:pt x="510" y="12097"/>
                    <a:pt x="0" y="13909"/>
                  </a:cubicBezTo>
                  <a:lnTo>
                    <a:pt x="652" y="14197"/>
                  </a:lnTo>
                  <a:cubicBezTo>
                    <a:pt x="1160" y="12356"/>
                    <a:pt x="1571" y="10461"/>
                    <a:pt x="2075" y="8669"/>
                  </a:cubicBezTo>
                  <a:cubicBezTo>
                    <a:pt x="2882" y="5801"/>
                    <a:pt x="3657" y="2930"/>
                    <a:pt x="4456" y="62"/>
                  </a:cubicBezTo>
                  <a:lnTo>
                    <a:pt x="4175" y="1"/>
                  </a:lnTo>
                  <a:close/>
                </a:path>
              </a:pathLst>
            </a:custGeom>
            <a:solidFill>
              <a:srgbClr val="A139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2713;p42">
              <a:extLst>
                <a:ext uri="{FF2B5EF4-FFF2-40B4-BE49-F238E27FC236}">
                  <a16:creationId xmlns:a16="http://schemas.microsoft.com/office/drawing/2014/main" id="{F4FF1800-0FE3-4C25-BC8C-44BF4CA7B3C1}"/>
                </a:ext>
              </a:extLst>
            </p:cNvPr>
            <p:cNvSpPr/>
            <p:nvPr/>
          </p:nvSpPr>
          <p:spPr>
            <a:xfrm>
              <a:off x="4585723" y="3986342"/>
              <a:ext cx="177950" cy="580114"/>
            </a:xfrm>
            <a:custGeom>
              <a:avLst/>
              <a:gdLst/>
              <a:ahLst/>
              <a:cxnLst/>
              <a:rect l="l" t="t" r="r" b="b"/>
              <a:pathLst>
                <a:path w="4431" h="14445" extrusionOk="0">
                  <a:moveTo>
                    <a:pt x="4077" y="0"/>
                  </a:moveTo>
                  <a:cubicBezTo>
                    <a:pt x="3346" y="2692"/>
                    <a:pt x="2596" y="5384"/>
                    <a:pt x="1836" y="8073"/>
                  </a:cubicBezTo>
                  <a:cubicBezTo>
                    <a:pt x="1269" y="10092"/>
                    <a:pt x="603" y="12112"/>
                    <a:pt x="0" y="14144"/>
                  </a:cubicBezTo>
                  <a:lnTo>
                    <a:pt x="678" y="14444"/>
                  </a:lnTo>
                  <a:cubicBezTo>
                    <a:pt x="1264" y="12369"/>
                    <a:pt x="1770" y="10259"/>
                    <a:pt x="2323" y="8208"/>
                  </a:cubicBezTo>
                  <a:cubicBezTo>
                    <a:pt x="3052" y="5507"/>
                    <a:pt x="3754" y="2796"/>
                    <a:pt x="4430" y="77"/>
                  </a:cubicBezTo>
                  <a:lnTo>
                    <a:pt x="4077" y="0"/>
                  </a:lnTo>
                  <a:close/>
                </a:path>
              </a:pathLst>
            </a:custGeom>
            <a:solidFill>
              <a:srgbClr val="DBD7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2714;p42">
              <a:extLst>
                <a:ext uri="{FF2B5EF4-FFF2-40B4-BE49-F238E27FC236}">
                  <a16:creationId xmlns:a16="http://schemas.microsoft.com/office/drawing/2014/main" id="{9E50AE06-108C-462C-B7CE-F362BBC4740B}"/>
                </a:ext>
              </a:extLst>
            </p:cNvPr>
            <p:cNvSpPr/>
            <p:nvPr/>
          </p:nvSpPr>
          <p:spPr>
            <a:xfrm>
              <a:off x="4523756" y="3972969"/>
              <a:ext cx="171886" cy="559190"/>
            </a:xfrm>
            <a:custGeom>
              <a:avLst/>
              <a:gdLst/>
              <a:ahLst/>
              <a:cxnLst/>
              <a:rect l="l" t="t" r="r" b="b"/>
              <a:pathLst>
                <a:path w="4280" h="13924" extrusionOk="0">
                  <a:moveTo>
                    <a:pt x="4084" y="1"/>
                  </a:moveTo>
                  <a:cubicBezTo>
                    <a:pt x="3251" y="2398"/>
                    <a:pt x="2211" y="4724"/>
                    <a:pt x="1529" y="7169"/>
                  </a:cubicBezTo>
                  <a:cubicBezTo>
                    <a:pt x="932" y="9312"/>
                    <a:pt x="359" y="11553"/>
                    <a:pt x="0" y="13786"/>
                  </a:cubicBezTo>
                  <a:lnTo>
                    <a:pt x="303" y="13923"/>
                  </a:lnTo>
                  <a:cubicBezTo>
                    <a:pt x="854" y="11612"/>
                    <a:pt x="1232" y="9251"/>
                    <a:pt x="1872" y="6959"/>
                  </a:cubicBezTo>
                  <a:cubicBezTo>
                    <a:pt x="2531" y="4608"/>
                    <a:pt x="3613" y="2385"/>
                    <a:pt x="4279" y="41"/>
                  </a:cubicBezTo>
                  <a:lnTo>
                    <a:pt x="4084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2715;p42">
              <a:extLst>
                <a:ext uri="{FF2B5EF4-FFF2-40B4-BE49-F238E27FC236}">
                  <a16:creationId xmlns:a16="http://schemas.microsoft.com/office/drawing/2014/main" id="{AEC87654-2F8E-49BC-BDF5-48C866CCBFE8}"/>
                </a:ext>
              </a:extLst>
            </p:cNvPr>
            <p:cNvSpPr/>
            <p:nvPr/>
          </p:nvSpPr>
          <p:spPr>
            <a:xfrm>
              <a:off x="5391447" y="4070425"/>
              <a:ext cx="72369" cy="56144"/>
            </a:xfrm>
            <a:custGeom>
              <a:avLst/>
              <a:gdLst/>
              <a:ahLst/>
              <a:cxnLst/>
              <a:rect l="l" t="t" r="r" b="b"/>
              <a:pathLst>
                <a:path w="1802" h="1398" extrusionOk="0">
                  <a:moveTo>
                    <a:pt x="902" y="0"/>
                  </a:moveTo>
                  <a:cubicBezTo>
                    <a:pt x="2" y="0"/>
                    <a:pt x="1" y="1397"/>
                    <a:pt x="902" y="1397"/>
                  </a:cubicBezTo>
                  <a:cubicBezTo>
                    <a:pt x="1802" y="1397"/>
                    <a:pt x="1802" y="0"/>
                    <a:pt x="90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2716;p42">
              <a:extLst>
                <a:ext uri="{FF2B5EF4-FFF2-40B4-BE49-F238E27FC236}">
                  <a16:creationId xmlns:a16="http://schemas.microsoft.com/office/drawing/2014/main" id="{EB835EA3-9C4F-4FD2-B47E-BEE4583C76BE}"/>
                </a:ext>
              </a:extLst>
            </p:cNvPr>
            <p:cNvSpPr/>
            <p:nvPr/>
          </p:nvSpPr>
          <p:spPr>
            <a:xfrm>
              <a:off x="5499867" y="4334214"/>
              <a:ext cx="37309" cy="28915"/>
            </a:xfrm>
            <a:custGeom>
              <a:avLst/>
              <a:gdLst/>
              <a:ahLst/>
              <a:cxnLst/>
              <a:rect l="l" t="t" r="r" b="b"/>
              <a:pathLst>
                <a:path w="929" h="720" extrusionOk="0">
                  <a:moveTo>
                    <a:pt x="465" y="1"/>
                  </a:moveTo>
                  <a:cubicBezTo>
                    <a:pt x="1" y="1"/>
                    <a:pt x="1" y="720"/>
                    <a:pt x="465" y="720"/>
                  </a:cubicBezTo>
                  <a:cubicBezTo>
                    <a:pt x="929" y="720"/>
                    <a:pt x="929" y="1"/>
                    <a:pt x="4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2717;p42">
              <a:extLst>
                <a:ext uri="{FF2B5EF4-FFF2-40B4-BE49-F238E27FC236}">
                  <a16:creationId xmlns:a16="http://schemas.microsoft.com/office/drawing/2014/main" id="{7897CE84-6D0A-4026-A935-227EBA7E79B3}"/>
                </a:ext>
              </a:extLst>
            </p:cNvPr>
            <p:cNvSpPr/>
            <p:nvPr/>
          </p:nvSpPr>
          <p:spPr>
            <a:xfrm>
              <a:off x="5294341" y="4405756"/>
              <a:ext cx="72369" cy="56144"/>
            </a:xfrm>
            <a:custGeom>
              <a:avLst/>
              <a:gdLst/>
              <a:ahLst/>
              <a:cxnLst/>
              <a:rect l="l" t="t" r="r" b="b"/>
              <a:pathLst>
                <a:path w="1802" h="1398" extrusionOk="0">
                  <a:moveTo>
                    <a:pt x="902" y="0"/>
                  </a:moveTo>
                  <a:cubicBezTo>
                    <a:pt x="2" y="0"/>
                    <a:pt x="1" y="1397"/>
                    <a:pt x="902" y="1397"/>
                  </a:cubicBezTo>
                  <a:cubicBezTo>
                    <a:pt x="1802" y="1397"/>
                    <a:pt x="1802" y="0"/>
                    <a:pt x="90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2718;p42">
              <a:extLst>
                <a:ext uri="{FF2B5EF4-FFF2-40B4-BE49-F238E27FC236}">
                  <a16:creationId xmlns:a16="http://schemas.microsoft.com/office/drawing/2014/main" id="{88FC0C8F-8D42-4D71-88AC-62E5820E92E1}"/>
                </a:ext>
              </a:extLst>
            </p:cNvPr>
            <p:cNvSpPr/>
            <p:nvPr/>
          </p:nvSpPr>
          <p:spPr>
            <a:xfrm>
              <a:off x="5747161" y="3928649"/>
              <a:ext cx="23775" cy="22690"/>
            </a:xfrm>
            <a:custGeom>
              <a:avLst/>
              <a:gdLst/>
              <a:ahLst/>
              <a:cxnLst/>
              <a:rect l="l" t="t" r="r" b="b"/>
              <a:pathLst>
                <a:path w="592" h="565" extrusionOk="0">
                  <a:moveTo>
                    <a:pt x="293" y="1"/>
                  </a:moveTo>
                  <a:cubicBezTo>
                    <a:pt x="148" y="1"/>
                    <a:pt x="1" y="124"/>
                    <a:pt x="1" y="282"/>
                  </a:cubicBezTo>
                  <a:cubicBezTo>
                    <a:pt x="1" y="441"/>
                    <a:pt x="150" y="564"/>
                    <a:pt x="296" y="564"/>
                  </a:cubicBezTo>
                  <a:cubicBezTo>
                    <a:pt x="362" y="564"/>
                    <a:pt x="427" y="539"/>
                    <a:pt x="477" y="481"/>
                  </a:cubicBezTo>
                  <a:cubicBezTo>
                    <a:pt x="486" y="472"/>
                    <a:pt x="493" y="460"/>
                    <a:pt x="502" y="451"/>
                  </a:cubicBezTo>
                  <a:cubicBezTo>
                    <a:pt x="589" y="351"/>
                    <a:pt x="591" y="219"/>
                    <a:pt x="502" y="113"/>
                  </a:cubicBezTo>
                  <a:cubicBezTo>
                    <a:pt x="493" y="105"/>
                    <a:pt x="486" y="92"/>
                    <a:pt x="477" y="85"/>
                  </a:cubicBezTo>
                  <a:cubicBezTo>
                    <a:pt x="425" y="26"/>
                    <a:pt x="359" y="1"/>
                    <a:pt x="29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2719;p42">
              <a:extLst>
                <a:ext uri="{FF2B5EF4-FFF2-40B4-BE49-F238E27FC236}">
                  <a16:creationId xmlns:a16="http://schemas.microsoft.com/office/drawing/2014/main" id="{055F8715-4B68-4ACC-8DA5-A857C8CE0B03}"/>
                </a:ext>
              </a:extLst>
            </p:cNvPr>
            <p:cNvSpPr/>
            <p:nvPr/>
          </p:nvSpPr>
          <p:spPr>
            <a:xfrm rot="-1681776" flipH="1">
              <a:off x="3251573" y="3176900"/>
              <a:ext cx="435781" cy="229894"/>
            </a:xfrm>
            <a:custGeom>
              <a:avLst/>
              <a:gdLst/>
              <a:ahLst/>
              <a:cxnLst/>
              <a:rect l="l" t="t" r="r" b="b"/>
              <a:pathLst>
                <a:path w="8731" h="4606" extrusionOk="0">
                  <a:moveTo>
                    <a:pt x="3064" y="1950"/>
                  </a:moveTo>
                  <a:cubicBezTo>
                    <a:pt x="3252" y="1950"/>
                    <a:pt x="3440" y="2103"/>
                    <a:pt x="3511" y="2272"/>
                  </a:cubicBezTo>
                  <a:cubicBezTo>
                    <a:pt x="3515" y="2284"/>
                    <a:pt x="3520" y="2295"/>
                    <a:pt x="3524" y="2307"/>
                  </a:cubicBezTo>
                  <a:cubicBezTo>
                    <a:pt x="3462" y="2295"/>
                    <a:pt x="3401" y="2282"/>
                    <a:pt x="3343" y="2265"/>
                  </a:cubicBezTo>
                  <a:cubicBezTo>
                    <a:pt x="3244" y="2238"/>
                    <a:pt x="3125" y="2196"/>
                    <a:pt x="3055" y="2115"/>
                  </a:cubicBezTo>
                  <a:cubicBezTo>
                    <a:pt x="3012" y="2070"/>
                    <a:pt x="2995" y="2003"/>
                    <a:pt x="3005" y="1956"/>
                  </a:cubicBezTo>
                  <a:cubicBezTo>
                    <a:pt x="3025" y="1952"/>
                    <a:pt x="3044" y="1950"/>
                    <a:pt x="3064" y="1950"/>
                  </a:cubicBezTo>
                  <a:close/>
                  <a:moveTo>
                    <a:pt x="7286" y="0"/>
                  </a:moveTo>
                  <a:cubicBezTo>
                    <a:pt x="7255" y="0"/>
                    <a:pt x="7224" y="1"/>
                    <a:pt x="7193" y="2"/>
                  </a:cubicBezTo>
                  <a:cubicBezTo>
                    <a:pt x="6525" y="19"/>
                    <a:pt x="5683" y="293"/>
                    <a:pt x="5509" y="1001"/>
                  </a:cubicBezTo>
                  <a:cubicBezTo>
                    <a:pt x="5485" y="1109"/>
                    <a:pt x="5476" y="1214"/>
                    <a:pt x="5471" y="1318"/>
                  </a:cubicBezTo>
                  <a:cubicBezTo>
                    <a:pt x="5462" y="1449"/>
                    <a:pt x="5453" y="1572"/>
                    <a:pt x="5406" y="1678"/>
                  </a:cubicBezTo>
                  <a:cubicBezTo>
                    <a:pt x="5353" y="1797"/>
                    <a:pt x="5248" y="1905"/>
                    <a:pt x="5072" y="2014"/>
                  </a:cubicBezTo>
                  <a:cubicBezTo>
                    <a:pt x="4722" y="2235"/>
                    <a:pt x="4299" y="2343"/>
                    <a:pt x="3895" y="2343"/>
                  </a:cubicBezTo>
                  <a:cubicBezTo>
                    <a:pt x="3873" y="2343"/>
                    <a:pt x="3851" y="2343"/>
                    <a:pt x="3830" y="2342"/>
                  </a:cubicBezTo>
                  <a:cubicBezTo>
                    <a:pt x="3815" y="2281"/>
                    <a:pt x="3798" y="2221"/>
                    <a:pt x="3775" y="2163"/>
                  </a:cubicBezTo>
                  <a:cubicBezTo>
                    <a:pt x="3660" y="1894"/>
                    <a:pt x="3368" y="1666"/>
                    <a:pt x="3059" y="1666"/>
                  </a:cubicBezTo>
                  <a:cubicBezTo>
                    <a:pt x="2995" y="1666"/>
                    <a:pt x="2929" y="1676"/>
                    <a:pt x="2865" y="1697"/>
                  </a:cubicBezTo>
                  <a:lnTo>
                    <a:pt x="2823" y="1711"/>
                  </a:lnTo>
                  <a:lnTo>
                    <a:pt x="2798" y="1746"/>
                  </a:lnTo>
                  <a:cubicBezTo>
                    <a:pt x="2680" y="1899"/>
                    <a:pt x="2698" y="2140"/>
                    <a:pt x="2842" y="2303"/>
                  </a:cubicBezTo>
                  <a:cubicBezTo>
                    <a:pt x="2960" y="2440"/>
                    <a:pt x="3130" y="2502"/>
                    <a:pt x="3265" y="2539"/>
                  </a:cubicBezTo>
                  <a:cubicBezTo>
                    <a:pt x="3364" y="2567"/>
                    <a:pt x="3464" y="2588"/>
                    <a:pt x="3566" y="2602"/>
                  </a:cubicBezTo>
                  <a:cubicBezTo>
                    <a:pt x="3559" y="2781"/>
                    <a:pt x="3501" y="2943"/>
                    <a:pt x="3457" y="3047"/>
                  </a:cubicBezTo>
                  <a:cubicBezTo>
                    <a:pt x="3213" y="3598"/>
                    <a:pt x="2677" y="4034"/>
                    <a:pt x="2018" y="4219"/>
                  </a:cubicBezTo>
                  <a:cubicBezTo>
                    <a:pt x="1766" y="4289"/>
                    <a:pt x="1495" y="4324"/>
                    <a:pt x="1209" y="4324"/>
                  </a:cubicBezTo>
                  <a:cubicBezTo>
                    <a:pt x="849" y="4324"/>
                    <a:pt x="468" y="4268"/>
                    <a:pt x="78" y="4157"/>
                  </a:cubicBezTo>
                  <a:lnTo>
                    <a:pt x="1" y="4430"/>
                  </a:lnTo>
                  <a:cubicBezTo>
                    <a:pt x="415" y="4547"/>
                    <a:pt x="823" y="4605"/>
                    <a:pt x="1210" y="4605"/>
                  </a:cubicBezTo>
                  <a:cubicBezTo>
                    <a:pt x="1519" y="4605"/>
                    <a:pt x="1818" y="4568"/>
                    <a:pt x="2092" y="4491"/>
                  </a:cubicBezTo>
                  <a:cubicBezTo>
                    <a:pt x="2831" y="4286"/>
                    <a:pt x="3438" y="3787"/>
                    <a:pt x="3714" y="3159"/>
                  </a:cubicBezTo>
                  <a:cubicBezTo>
                    <a:pt x="3794" y="2976"/>
                    <a:pt x="3838" y="2795"/>
                    <a:pt x="3847" y="2625"/>
                  </a:cubicBezTo>
                  <a:cubicBezTo>
                    <a:pt x="3866" y="2625"/>
                    <a:pt x="3884" y="2626"/>
                    <a:pt x="3903" y="2626"/>
                  </a:cubicBezTo>
                  <a:cubicBezTo>
                    <a:pt x="4361" y="2626"/>
                    <a:pt x="4829" y="2501"/>
                    <a:pt x="5221" y="2254"/>
                  </a:cubicBezTo>
                  <a:cubicBezTo>
                    <a:pt x="5448" y="2114"/>
                    <a:pt x="5588" y="1966"/>
                    <a:pt x="5666" y="1792"/>
                  </a:cubicBezTo>
                  <a:cubicBezTo>
                    <a:pt x="5731" y="1643"/>
                    <a:pt x="5743" y="1486"/>
                    <a:pt x="5754" y="1337"/>
                  </a:cubicBezTo>
                  <a:cubicBezTo>
                    <a:pt x="5761" y="1244"/>
                    <a:pt x="5766" y="1152"/>
                    <a:pt x="5787" y="1070"/>
                  </a:cubicBezTo>
                  <a:cubicBezTo>
                    <a:pt x="5921" y="518"/>
                    <a:pt x="6632" y="304"/>
                    <a:pt x="7202" y="288"/>
                  </a:cubicBezTo>
                  <a:cubicBezTo>
                    <a:pt x="7224" y="287"/>
                    <a:pt x="7249" y="287"/>
                    <a:pt x="7276" y="287"/>
                  </a:cubicBezTo>
                  <a:cubicBezTo>
                    <a:pt x="7608" y="287"/>
                    <a:pt x="8248" y="350"/>
                    <a:pt x="8476" y="806"/>
                  </a:cubicBezTo>
                  <a:lnTo>
                    <a:pt x="8730" y="678"/>
                  </a:lnTo>
                  <a:cubicBezTo>
                    <a:pt x="8513" y="247"/>
                    <a:pt x="7982" y="0"/>
                    <a:pt x="7286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497282E-A7E1-434E-9F87-EA179968E24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DDBC81-9D39-41B3-9939-69B910E23AD1}" type="slidenum">
              <a:rPr lang="vi-VN" smtClean="0"/>
              <a:pPr/>
              <a:t>55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25801808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6753D20-D274-4E98-A015-A7F8A325732D}"/>
              </a:ext>
            </a:extLst>
          </p:cNvPr>
          <p:cNvSpPr txBox="1">
            <a:spLocks/>
          </p:cNvSpPr>
          <p:nvPr/>
        </p:nvSpPr>
        <p:spPr>
          <a:xfrm>
            <a:off x="872400" y="32653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9pPr>
          </a:lstStyle>
          <a:p>
            <a:pPr algn="ctr"/>
            <a:r>
              <a:rPr lang="en-US" sz="2800" b="1">
                <a:solidFill>
                  <a:schemeClr val="accent1"/>
                </a:solidFill>
                <a:latin typeface="Comfortaa" panose="00000500000000000000" pitchFamily="2" charset="0"/>
              </a:rPr>
              <a:t>3. Pipeline</a:t>
            </a:r>
            <a:endParaRPr lang="vi-VN" sz="2800" b="1">
              <a:solidFill>
                <a:schemeClr val="accent1"/>
              </a:solidFill>
              <a:latin typeface="Comfortaa" panose="000005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CC1696-6B5F-4745-B954-8EEB7FA616DE}"/>
              </a:ext>
            </a:extLst>
          </p:cNvPr>
          <p:cNvSpPr txBox="1"/>
          <p:nvPr/>
        </p:nvSpPr>
        <p:spPr>
          <a:xfrm>
            <a:off x="872400" y="899230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2800" b="1">
                <a:solidFill>
                  <a:schemeClr val="accent2"/>
                </a:solidFill>
                <a:latin typeface="Comfortaa" panose="00000500000000000000" pitchFamily="2" charset="0"/>
              </a:rPr>
              <a:t>Xung </a:t>
            </a:r>
            <a:r>
              <a:rPr lang="vi-VN" sz="2800" b="1" err="1">
                <a:solidFill>
                  <a:schemeClr val="accent2"/>
                </a:solidFill>
                <a:latin typeface="Comfortaa" panose="00000500000000000000" pitchFamily="2" charset="0"/>
              </a:rPr>
              <a:t>đột</a:t>
            </a:r>
            <a:r>
              <a:rPr lang="vi-VN" sz="2800" b="1">
                <a:solidFill>
                  <a:schemeClr val="accent2"/>
                </a:solidFill>
                <a:latin typeface="Comfortaa" panose="00000500000000000000" pitchFamily="2" charset="0"/>
              </a:rPr>
              <a:t> (</a:t>
            </a:r>
            <a:r>
              <a:rPr lang="vi-VN" sz="2800" b="1" err="1">
                <a:solidFill>
                  <a:schemeClr val="accent2"/>
                </a:solidFill>
                <a:latin typeface="Comfortaa" panose="00000500000000000000" pitchFamily="2" charset="0"/>
              </a:rPr>
              <a:t>Hazard</a:t>
            </a:r>
            <a:r>
              <a:rPr lang="vi-VN" sz="2800" b="1">
                <a:solidFill>
                  <a:schemeClr val="accent2"/>
                </a:solidFill>
                <a:latin typeface="Comfortaa" panose="00000500000000000000" pitchFamily="2" charset="0"/>
              </a:rPr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5B60E6-29AA-4B32-92F6-E7276C0FB792}"/>
              </a:ext>
            </a:extLst>
          </p:cNvPr>
          <p:cNvSpPr txBox="1"/>
          <p:nvPr/>
        </p:nvSpPr>
        <p:spPr>
          <a:xfrm>
            <a:off x="872400" y="2262887"/>
            <a:ext cx="481452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600">
                <a:solidFill>
                  <a:schemeClr val="bg2"/>
                </a:solidFill>
                <a:latin typeface="Bahnschrift" panose="020B0502040204020203" pitchFamily="34" charset="0"/>
              </a:rPr>
              <a:t>- </a:t>
            </a:r>
            <a:r>
              <a:rPr lang="vi-VN" sz="1600" i="1">
                <a:solidFill>
                  <a:schemeClr val="bg2"/>
                </a:solidFill>
                <a:latin typeface="Bahnschrift" panose="020B0502040204020203" pitchFamily="34" charset="0"/>
              </a:rPr>
              <a:t>Xung </a:t>
            </a:r>
            <a:r>
              <a:rPr lang="vi-VN" sz="1600" i="1" err="1">
                <a:solidFill>
                  <a:schemeClr val="bg2"/>
                </a:solidFill>
                <a:latin typeface="Bahnschrift" panose="020B0502040204020203" pitchFamily="34" charset="0"/>
              </a:rPr>
              <a:t>đột</a:t>
            </a:r>
            <a:r>
              <a:rPr lang="vi-VN" sz="1600" i="1">
                <a:solidFill>
                  <a:schemeClr val="bg2"/>
                </a:solidFill>
                <a:latin typeface="Bahnschrift" panose="020B0502040204020203" pitchFamily="34" charset="0"/>
              </a:rPr>
              <a:t> </a:t>
            </a:r>
            <a:r>
              <a:rPr lang="vi-VN" sz="1600" i="1" err="1">
                <a:solidFill>
                  <a:schemeClr val="bg2"/>
                </a:solidFill>
                <a:latin typeface="Bahnschrift" panose="020B0502040204020203" pitchFamily="34" charset="0"/>
              </a:rPr>
              <a:t>điều</a:t>
            </a:r>
            <a:r>
              <a:rPr lang="vi-VN" sz="1600" i="1">
                <a:solidFill>
                  <a:schemeClr val="bg2"/>
                </a:solidFill>
                <a:latin typeface="Bahnschrift" panose="020B0502040204020203" pitchFamily="34" charset="0"/>
              </a:rPr>
              <a:t> </a:t>
            </a:r>
            <a:r>
              <a:rPr lang="vi-VN" sz="1600" i="1" err="1">
                <a:solidFill>
                  <a:schemeClr val="bg2"/>
                </a:solidFill>
                <a:latin typeface="Bahnschrift" panose="020B0502040204020203" pitchFamily="34" charset="0"/>
              </a:rPr>
              <a:t>khiển</a:t>
            </a:r>
            <a:r>
              <a:rPr lang="vi-VN" sz="1600">
                <a:solidFill>
                  <a:schemeClr val="bg2"/>
                </a:solidFill>
                <a:latin typeface="Bahnschrift" panose="020B0502040204020203" pitchFamily="34" charset="0"/>
              </a:rPr>
              <a:t>: </a:t>
            </a:r>
            <a:r>
              <a:rPr lang="vi-VN" sz="1600" err="1">
                <a:solidFill>
                  <a:schemeClr val="bg2"/>
                </a:solidFill>
                <a:latin typeface="Bahnschrift" panose="020B0502040204020203" pitchFamily="34" charset="0"/>
              </a:rPr>
              <a:t>Xảy</a:t>
            </a:r>
            <a:r>
              <a:rPr lang="vi-VN" sz="1600">
                <a:solidFill>
                  <a:schemeClr val="bg2"/>
                </a:solidFill>
                <a:latin typeface="Bahnschrift" panose="020B0502040204020203" pitchFamily="34" charset="0"/>
              </a:rPr>
              <a:t> ra khi </a:t>
            </a:r>
            <a:r>
              <a:rPr lang="vi-VN" sz="1600" err="1">
                <a:solidFill>
                  <a:schemeClr val="bg2"/>
                </a:solidFill>
                <a:latin typeface="Bahnschrift" panose="020B0502040204020203" pitchFamily="34" charset="0"/>
              </a:rPr>
              <a:t>sử</a:t>
            </a:r>
            <a:r>
              <a:rPr lang="vi-VN" sz="1600">
                <a:solidFill>
                  <a:schemeClr val="bg2"/>
                </a:solidFill>
                <a:latin typeface="Bahnschrift" panose="020B0502040204020203" pitchFamily="34" charset="0"/>
              </a:rPr>
              <a:t> </a:t>
            </a:r>
            <a:r>
              <a:rPr lang="vi-VN" sz="1600" err="1">
                <a:solidFill>
                  <a:schemeClr val="bg2"/>
                </a:solidFill>
                <a:latin typeface="Bahnschrift" panose="020B0502040204020203" pitchFamily="34" charset="0"/>
              </a:rPr>
              <a:t>dụng</a:t>
            </a:r>
            <a:r>
              <a:rPr lang="vi-VN" sz="1600">
                <a:solidFill>
                  <a:schemeClr val="bg2"/>
                </a:solidFill>
                <a:latin typeface="Bahnschrift" panose="020B0502040204020203" pitchFamily="34" charset="0"/>
              </a:rPr>
              <a:t> </a:t>
            </a:r>
            <a:r>
              <a:rPr lang="vi-VN" sz="1600" err="1">
                <a:solidFill>
                  <a:schemeClr val="bg2"/>
                </a:solidFill>
                <a:latin typeface="Bahnschrift" panose="020B0502040204020203" pitchFamily="34" charset="0"/>
              </a:rPr>
              <a:t>lệnh</a:t>
            </a:r>
            <a:r>
              <a:rPr lang="vi-VN" sz="1600">
                <a:solidFill>
                  <a:schemeClr val="bg2"/>
                </a:solidFill>
                <a:latin typeface="Bahnschrift" panose="020B0502040204020203" pitchFamily="34" charset="0"/>
              </a:rPr>
              <a:t> </a:t>
            </a:r>
            <a:r>
              <a:rPr lang="vi-VN" sz="1600" err="1">
                <a:solidFill>
                  <a:schemeClr val="bg2"/>
                </a:solidFill>
                <a:latin typeface="Bahnschrift" panose="020B0502040204020203" pitchFamily="34" charset="0"/>
              </a:rPr>
              <a:t>nhảy</a:t>
            </a:r>
            <a:r>
              <a:rPr lang="vi-VN" sz="1600">
                <a:solidFill>
                  <a:schemeClr val="bg2"/>
                </a:solidFill>
                <a:latin typeface="Bahnschrift" panose="020B0502040204020203" pitchFamily="34" charset="0"/>
              </a:rPr>
              <a:t> </a:t>
            </a:r>
            <a:r>
              <a:rPr lang="vi-VN" sz="1600" err="1">
                <a:solidFill>
                  <a:schemeClr val="bg2"/>
                </a:solidFill>
                <a:latin typeface="Bahnschrift" panose="020B0502040204020203" pitchFamily="34" charset="0"/>
              </a:rPr>
              <a:t>có</a:t>
            </a:r>
            <a:r>
              <a:rPr lang="vi-VN" sz="1600">
                <a:solidFill>
                  <a:schemeClr val="bg2"/>
                </a:solidFill>
                <a:latin typeface="Bahnschrift" panose="020B0502040204020203" pitchFamily="34" charset="0"/>
              </a:rPr>
              <a:t> </a:t>
            </a:r>
            <a:r>
              <a:rPr lang="vi-VN" sz="1600" err="1">
                <a:solidFill>
                  <a:schemeClr val="bg2"/>
                </a:solidFill>
                <a:latin typeface="Bahnschrift" panose="020B0502040204020203" pitchFamily="34" charset="0"/>
              </a:rPr>
              <a:t>điều</a:t>
            </a:r>
            <a:r>
              <a:rPr lang="vi-VN" sz="1600">
                <a:solidFill>
                  <a:schemeClr val="bg2"/>
                </a:solidFill>
                <a:latin typeface="Bahnschrift" panose="020B0502040204020203" pitchFamily="34" charset="0"/>
              </a:rPr>
              <a:t> </a:t>
            </a:r>
            <a:r>
              <a:rPr lang="vi-VN" sz="1600" err="1">
                <a:solidFill>
                  <a:schemeClr val="bg2"/>
                </a:solidFill>
                <a:latin typeface="Bahnschrift" panose="020B0502040204020203" pitchFamily="34" charset="0"/>
              </a:rPr>
              <a:t>kiện</a:t>
            </a:r>
            <a:r>
              <a:rPr lang="vi-VN" sz="1600">
                <a:solidFill>
                  <a:schemeClr val="bg2"/>
                </a:solidFill>
                <a:latin typeface="Bahnschrift" panose="020B0502040204020203" pitchFamily="34" charset="0"/>
              </a:rPr>
              <a:t> (</a:t>
            </a:r>
            <a:r>
              <a:rPr lang="vi-VN" sz="1600" err="1">
                <a:solidFill>
                  <a:schemeClr val="bg2"/>
                </a:solidFill>
                <a:latin typeface="Bahnschrift" panose="020B0502040204020203" pitchFamily="34" charset="0"/>
              </a:rPr>
              <a:t>beq</a:t>
            </a:r>
            <a:r>
              <a:rPr lang="vi-VN" sz="1600">
                <a:solidFill>
                  <a:schemeClr val="bg2"/>
                </a:solidFill>
                <a:latin typeface="Bahnschrift" panose="020B0502040204020203" pitchFamily="34" charset="0"/>
              </a:rPr>
              <a:t>, </a:t>
            </a:r>
            <a:r>
              <a:rPr lang="vi-VN" sz="1600" err="1">
                <a:solidFill>
                  <a:schemeClr val="bg2"/>
                </a:solidFill>
                <a:latin typeface="Bahnschrift" panose="020B0502040204020203" pitchFamily="34" charset="0"/>
              </a:rPr>
              <a:t>bne</a:t>
            </a:r>
            <a:r>
              <a:rPr lang="vi-VN" sz="1600">
                <a:solidFill>
                  <a:schemeClr val="bg2"/>
                </a:solidFill>
                <a:latin typeface="Bahnschrift" panose="020B0502040204020203" pitchFamily="34" charset="0"/>
              </a:rPr>
              <a:t>) </a:t>
            </a:r>
          </a:p>
          <a:p>
            <a:pPr lvl="2"/>
            <a:r>
              <a:rPr lang="vi-VN" sz="1600" err="1">
                <a:solidFill>
                  <a:schemeClr val="bg2"/>
                </a:solidFill>
                <a:latin typeface="Bahnschrift" panose="020B0502040204020203" pitchFamily="34" charset="0"/>
              </a:rPr>
              <a:t>Ví</a:t>
            </a:r>
            <a:r>
              <a:rPr lang="vi-VN" sz="1600">
                <a:solidFill>
                  <a:schemeClr val="bg2"/>
                </a:solidFill>
                <a:latin typeface="Bahnschrift" panose="020B0502040204020203" pitchFamily="34" charset="0"/>
              </a:rPr>
              <a:t> </a:t>
            </a:r>
            <a:r>
              <a:rPr lang="vi-VN" sz="1600" err="1">
                <a:solidFill>
                  <a:schemeClr val="bg2"/>
                </a:solidFill>
                <a:latin typeface="Bahnschrift" panose="020B0502040204020203" pitchFamily="34" charset="0"/>
              </a:rPr>
              <a:t>dụ</a:t>
            </a:r>
            <a:r>
              <a:rPr lang="vi-VN" sz="1600">
                <a:solidFill>
                  <a:schemeClr val="bg2"/>
                </a:solidFill>
                <a:latin typeface="Bahnschrift" panose="020B0502040204020203" pitchFamily="34" charset="0"/>
              </a:rPr>
              <a:t>: 	</a:t>
            </a:r>
            <a:r>
              <a:rPr lang="vi-VN" sz="1600" err="1">
                <a:solidFill>
                  <a:schemeClr val="bg2"/>
                </a:solidFill>
                <a:latin typeface="Bahnschrift" panose="020B0502040204020203" pitchFamily="34" charset="0"/>
              </a:rPr>
              <a:t>beq</a:t>
            </a:r>
            <a:r>
              <a:rPr lang="vi-VN" sz="1600">
                <a:solidFill>
                  <a:schemeClr val="bg2"/>
                </a:solidFill>
                <a:latin typeface="Bahnschrift" panose="020B0502040204020203" pitchFamily="34" charset="0"/>
              </a:rPr>
              <a:t> $s0, $s1, </a:t>
            </a:r>
            <a:r>
              <a:rPr lang="vi-VN" sz="1600" err="1">
                <a:solidFill>
                  <a:schemeClr val="bg2"/>
                </a:solidFill>
                <a:latin typeface="Bahnschrift" panose="020B0502040204020203" pitchFamily="34" charset="0"/>
              </a:rPr>
              <a:t>exit</a:t>
            </a:r>
            <a:endParaRPr lang="vi-VN" sz="1600">
              <a:solidFill>
                <a:schemeClr val="bg2"/>
              </a:solidFill>
              <a:latin typeface="Bahnschrift" panose="020B0502040204020203" pitchFamily="34" charset="0"/>
            </a:endParaRPr>
          </a:p>
          <a:p>
            <a:pPr lvl="2"/>
            <a:r>
              <a:rPr lang="vi-VN" sz="1600">
                <a:solidFill>
                  <a:schemeClr val="bg2"/>
                </a:solidFill>
                <a:latin typeface="Bahnschrift" panose="020B0502040204020203" pitchFamily="34" charset="0"/>
              </a:rPr>
              <a:t>	</a:t>
            </a:r>
            <a:r>
              <a:rPr lang="vi-VN" sz="1600" err="1">
                <a:solidFill>
                  <a:schemeClr val="bg2"/>
                </a:solidFill>
                <a:latin typeface="Bahnschrift" panose="020B0502040204020203" pitchFamily="34" charset="0"/>
              </a:rPr>
              <a:t>add</a:t>
            </a:r>
            <a:r>
              <a:rPr lang="vi-VN" sz="1600">
                <a:solidFill>
                  <a:schemeClr val="bg2"/>
                </a:solidFill>
                <a:latin typeface="Bahnschrift" panose="020B0502040204020203" pitchFamily="34" charset="0"/>
              </a:rPr>
              <a:t> $s0, $s1, $s2 </a:t>
            </a:r>
          </a:p>
          <a:p>
            <a:pPr lvl="2"/>
            <a:r>
              <a:rPr lang="vi-VN" sz="1600">
                <a:solidFill>
                  <a:schemeClr val="bg2"/>
                </a:solidFill>
                <a:latin typeface="Bahnschrift" panose="020B0502040204020203" pitchFamily="34" charset="0"/>
              </a:rPr>
              <a:t>	</a:t>
            </a:r>
            <a:r>
              <a:rPr lang="vi-VN" sz="1600" err="1">
                <a:solidFill>
                  <a:schemeClr val="bg2"/>
                </a:solidFill>
                <a:latin typeface="Bahnschrift" panose="020B0502040204020203" pitchFamily="34" charset="0"/>
              </a:rPr>
              <a:t>exit</a:t>
            </a:r>
            <a:r>
              <a:rPr lang="vi-VN" sz="1600">
                <a:solidFill>
                  <a:schemeClr val="bg2"/>
                </a:solidFill>
                <a:latin typeface="Bahnschrift" panose="020B0502040204020203" pitchFamily="34" charset="0"/>
              </a:rPr>
              <a:t>: </a:t>
            </a:r>
            <a:r>
              <a:rPr lang="vi-VN" sz="1600" err="1">
                <a:solidFill>
                  <a:schemeClr val="bg2"/>
                </a:solidFill>
                <a:latin typeface="Bahnschrift" panose="020B0502040204020203" pitchFamily="34" charset="0"/>
              </a:rPr>
              <a:t>sub</a:t>
            </a:r>
            <a:r>
              <a:rPr lang="vi-VN" sz="1600">
                <a:solidFill>
                  <a:schemeClr val="bg2"/>
                </a:solidFill>
                <a:latin typeface="Bahnschrift" panose="020B0502040204020203" pitchFamily="34" charset="0"/>
              </a:rPr>
              <a:t> $s0, $s1, $s2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477D9F4-4A66-4097-A214-4B98E51DB587}"/>
              </a:ext>
            </a:extLst>
          </p:cNvPr>
          <p:cNvCxnSpPr>
            <a:stCxn id="5" idx="3"/>
          </p:cNvCxnSpPr>
          <p:nvPr/>
        </p:nvCxnSpPr>
        <p:spPr>
          <a:xfrm flipV="1">
            <a:off x="5686926" y="2426235"/>
            <a:ext cx="786063" cy="49837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6939777-C6EF-4464-8EBB-B901F19772D9}"/>
              </a:ext>
            </a:extLst>
          </p:cNvPr>
          <p:cNvCxnSpPr>
            <a:stCxn id="5" idx="3"/>
          </p:cNvCxnSpPr>
          <p:nvPr/>
        </p:nvCxnSpPr>
        <p:spPr>
          <a:xfrm>
            <a:off x="5686926" y="2924607"/>
            <a:ext cx="729916" cy="69676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A29BFE7-7791-4DE9-AA14-2F6FA04E1BC1}"/>
              </a:ext>
            </a:extLst>
          </p:cNvPr>
          <p:cNvSpPr txBox="1"/>
          <p:nvPr/>
        </p:nvSpPr>
        <p:spPr>
          <a:xfrm>
            <a:off x="6609347" y="2137477"/>
            <a:ext cx="15961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600" b="1" err="1">
                <a:solidFill>
                  <a:schemeClr val="accent2"/>
                </a:solidFill>
                <a:latin typeface="Bahnschrift" panose="020B0502040204020203" pitchFamily="34" charset="0"/>
              </a:rPr>
              <a:t>Chờ</a:t>
            </a:r>
            <a:endParaRPr lang="vi-VN" sz="1600" b="1">
              <a:solidFill>
                <a:schemeClr val="accent2"/>
              </a:solidFill>
              <a:latin typeface="Bahnschrift" panose="020B0502040204020203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D64B76E-8781-4B1D-AA19-6F6BB2E13629}"/>
              </a:ext>
            </a:extLst>
          </p:cNvPr>
          <p:cNvSpPr txBox="1"/>
          <p:nvPr/>
        </p:nvSpPr>
        <p:spPr>
          <a:xfrm>
            <a:off x="6609347" y="3444052"/>
            <a:ext cx="17023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600" err="1">
                <a:solidFill>
                  <a:schemeClr val="accent2"/>
                </a:solidFill>
                <a:latin typeface="Bahnschrift" panose="020B0502040204020203" pitchFamily="34" charset="0"/>
              </a:rPr>
              <a:t>Dự</a:t>
            </a:r>
            <a:r>
              <a:rPr lang="vi-VN" sz="1600">
                <a:solidFill>
                  <a:schemeClr val="accent2"/>
                </a:solidFill>
                <a:latin typeface="Bahnschrift" panose="020B0502040204020203" pitchFamily="34" charset="0"/>
              </a:rPr>
              <a:t> </a:t>
            </a:r>
            <a:r>
              <a:rPr lang="vi-VN" sz="1600" err="1">
                <a:solidFill>
                  <a:schemeClr val="accent2"/>
                </a:solidFill>
                <a:latin typeface="Bahnschrift" panose="020B0502040204020203" pitchFamily="34" charset="0"/>
              </a:rPr>
              <a:t>đoán</a:t>
            </a:r>
            <a:endParaRPr lang="vi-VN" sz="1600">
              <a:solidFill>
                <a:schemeClr val="accent2"/>
              </a:solidFill>
              <a:latin typeface="Bahnschrift" panose="020B0502040204020203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2A9B106-04DB-4AAF-B3A7-5EC5339019F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DDBC81-9D39-41B3-9939-69B910E23AD1}" type="slidenum">
              <a:rPr lang="vi-VN" smtClean="0"/>
              <a:pPr/>
              <a:t>56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50753153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065C870-ADA5-44EB-A02D-0479818FB0E5}"/>
              </a:ext>
            </a:extLst>
          </p:cNvPr>
          <p:cNvSpPr txBox="1">
            <a:spLocks/>
          </p:cNvSpPr>
          <p:nvPr/>
        </p:nvSpPr>
        <p:spPr>
          <a:xfrm>
            <a:off x="872400" y="32653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9pPr>
          </a:lstStyle>
          <a:p>
            <a:pPr algn="ctr"/>
            <a:r>
              <a:rPr lang="en-US" sz="2800" b="1">
                <a:solidFill>
                  <a:schemeClr val="accent1"/>
                </a:solidFill>
                <a:latin typeface="Comfortaa" panose="00000500000000000000" pitchFamily="2" charset="0"/>
              </a:rPr>
              <a:t>3. Pipeline</a:t>
            </a:r>
            <a:endParaRPr lang="vi-VN" sz="2800" b="1">
              <a:solidFill>
                <a:schemeClr val="accent1"/>
              </a:solidFill>
              <a:latin typeface="Comfortaa" panose="000005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1B50C8-3CBF-41F6-9522-CB1E68064772}"/>
              </a:ext>
            </a:extLst>
          </p:cNvPr>
          <p:cNvSpPr txBox="1"/>
          <p:nvPr/>
        </p:nvSpPr>
        <p:spPr>
          <a:xfrm>
            <a:off x="872400" y="899230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2800" b="1">
                <a:solidFill>
                  <a:schemeClr val="accent2"/>
                </a:solidFill>
                <a:latin typeface="Comfortaa" panose="00000500000000000000" pitchFamily="2" charset="0"/>
              </a:rPr>
              <a:t>Xung </a:t>
            </a:r>
            <a:r>
              <a:rPr lang="vi-VN" sz="2800" b="1" err="1">
                <a:solidFill>
                  <a:schemeClr val="accent2"/>
                </a:solidFill>
                <a:latin typeface="Comfortaa" panose="00000500000000000000" pitchFamily="2" charset="0"/>
              </a:rPr>
              <a:t>đột</a:t>
            </a:r>
            <a:r>
              <a:rPr lang="vi-VN" sz="2800" b="1">
                <a:solidFill>
                  <a:schemeClr val="accent2"/>
                </a:solidFill>
                <a:latin typeface="Comfortaa" panose="00000500000000000000" pitchFamily="2" charset="0"/>
              </a:rPr>
              <a:t> (</a:t>
            </a:r>
            <a:r>
              <a:rPr lang="vi-VN" sz="2800" b="1" err="1">
                <a:solidFill>
                  <a:schemeClr val="accent2"/>
                </a:solidFill>
                <a:latin typeface="Comfortaa" panose="00000500000000000000" pitchFamily="2" charset="0"/>
              </a:rPr>
              <a:t>Hazard</a:t>
            </a:r>
            <a:r>
              <a:rPr lang="vi-VN" sz="2800" b="1">
                <a:solidFill>
                  <a:schemeClr val="accent2"/>
                </a:solidFill>
                <a:latin typeface="Comfortaa" panose="00000500000000000000" pitchFamily="2" charset="0"/>
              </a:rPr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E56B39-E3D2-4985-865E-6D83E9E36360}"/>
              </a:ext>
            </a:extLst>
          </p:cNvPr>
          <p:cNvSpPr txBox="1"/>
          <p:nvPr/>
        </p:nvSpPr>
        <p:spPr>
          <a:xfrm>
            <a:off x="872400" y="1653282"/>
            <a:ext cx="70505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600" i="1">
                <a:solidFill>
                  <a:schemeClr val="bg2"/>
                </a:solidFill>
                <a:latin typeface="Bahnschrift" panose="020B0502040204020203" pitchFamily="34" charset="0"/>
              </a:rPr>
              <a:t>- Xung </a:t>
            </a:r>
            <a:r>
              <a:rPr lang="vi-VN" sz="1600" i="1" err="1">
                <a:solidFill>
                  <a:schemeClr val="bg2"/>
                </a:solidFill>
                <a:latin typeface="Bahnschrift" panose="020B0502040204020203" pitchFamily="34" charset="0"/>
              </a:rPr>
              <a:t>đột</a:t>
            </a:r>
            <a:r>
              <a:rPr lang="vi-VN" sz="1600" i="1">
                <a:solidFill>
                  <a:schemeClr val="bg2"/>
                </a:solidFill>
                <a:latin typeface="Bahnschrift" panose="020B0502040204020203" pitchFamily="34" charset="0"/>
              </a:rPr>
              <a:t> </a:t>
            </a:r>
            <a:r>
              <a:rPr lang="vi-VN" sz="1600" i="1" err="1">
                <a:solidFill>
                  <a:schemeClr val="bg2"/>
                </a:solidFill>
                <a:latin typeface="Bahnschrift" panose="020B0502040204020203" pitchFamily="34" charset="0"/>
              </a:rPr>
              <a:t>dữ</a:t>
            </a:r>
            <a:r>
              <a:rPr lang="vi-VN" sz="1600" i="1">
                <a:solidFill>
                  <a:schemeClr val="bg2"/>
                </a:solidFill>
                <a:latin typeface="Bahnschrift" panose="020B0502040204020203" pitchFamily="34" charset="0"/>
              </a:rPr>
              <a:t> </a:t>
            </a:r>
            <a:r>
              <a:rPr lang="vi-VN" sz="1600" i="1" err="1">
                <a:solidFill>
                  <a:schemeClr val="bg2"/>
                </a:solidFill>
                <a:latin typeface="Bahnschrift" panose="020B0502040204020203" pitchFamily="34" charset="0"/>
              </a:rPr>
              <a:t>liệu</a:t>
            </a:r>
            <a:r>
              <a:rPr lang="vi-VN" sz="1600">
                <a:solidFill>
                  <a:schemeClr val="bg2"/>
                </a:solidFill>
                <a:latin typeface="Bahnschrift" panose="020B0502040204020203" pitchFamily="34" charset="0"/>
              </a:rPr>
              <a:t>: </a:t>
            </a:r>
            <a:r>
              <a:rPr lang="vi-VN" sz="1600" err="1">
                <a:solidFill>
                  <a:schemeClr val="bg2"/>
                </a:solidFill>
                <a:latin typeface="Bahnschrift" panose="020B0502040204020203" pitchFamily="34" charset="0"/>
              </a:rPr>
              <a:t>là</a:t>
            </a:r>
            <a:r>
              <a:rPr lang="vi-VN" sz="1600">
                <a:solidFill>
                  <a:schemeClr val="bg2"/>
                </a:solidFill>
                <a:latin typeface="Bahnschrift" panose="020B0502040204020203" pitchFamily="34" charset="0"/>
              </a:rPr>
              <a:t> khi </a:t>
            </a:r>
            <a:r>
              <a:rPr lang="vi-VN" sz="1600" err="1">
                <a:solidFill>
                  <a:schemeClr val="bg2"/>
                </a:solidFill>
                <a:latin typeface="Bahnschrift" panose="020B0502040204020203" pitchFamily="34" charset="0"/>
              </a:rPr>
              <a:t>một</a:t>
            </a:r>
            <a:r>
              <a:rPr lang="vi-VN" sz="1600">
                <a:solidFill>
                  <a:schemeClr val="bg2"/>
                </a:solidFill>
                <a:latin typeface="Bahnschrift" panose="020B0502040204020203" pitchFamily="34" charset="0"/>
              </a:rPr>
              <a:t> </a:t>
            </a:r>
            <a:r>
              <a:rPr lang="vi-VN" sz="1600" err="1">
                <a:solidFill>
                  <a:schemeClr val="bg2"/>
                </a:solidFill>
                <a:latin typeface="Bahnschrift" panose="020B0502040204020203" pitchFamily="34" charset="0"/>
              </a:rPr>
              <a:t>lệnh</a:t>
            </a:r>
            <a:r>
              <a:rPr lang="vi-VN" sz="1600">
                <a:solidFill>
                  <a:schemeClr val="bg2"/>
                </a:solidFill>
                <a:latin typeface="Bahnschrift" panose="020B0502040204020203" pitchFamily="34" charset="0"/>
              </a:rPr>
              <a:t> </a:t>
            </a:r>
            <a:r>
              <a:rPr lang="vi-VN" sz="1600" err="1">
                <a:solidFill>
                  <a:schemeClr val="bg2"/>
                </a:solidFill>
                <a:latin typeface="Bahnschrift" panose="020B0502040204020203" pitchFamily="34" charset="0"/>
              </a:rPr>
              <a:t>dự</a:t>
            </a:r>
            <a:r>
              <a:rPr lang="vi-VN" sz="1600">
                <a:solidFill>
                  <a:schemeClr val="bg2"/>
                </a:solidFill>
                <a:latin typeface="Bahnschrift" panose="020B0502040204020203" pitchFamily="34" charset="0"/>
              </a:rPr>
              <a:t> </a:t>
            </a:r>
            <a:r>
              <a:rPr lang="vi-VN" sz="1600" err="1">
                <a:solidFill>
                  <a:schemeClr val="bg2"/>
                </a:solidFill>
                <a:latin typeface="Bahnschrift" panose="020B0502040204020203" pitchFamily="34" charset="0"/>
              </a:rPr>
              <a:t>kiến</a:t>
            </a:r>
            <a:r>
              <a:rPr lang="vi-VN" sz="1600">
                <a:solidFill>
                  <a:schemeClr val="bg2"/>
                </a:solidFill>
                <a:latin typeface="Bahnschrift" panose="020B0502040204020203" pitchFamily="34" charset="0"/>
              </a:rPr>
              <a:t> không </a:t>
            </a:r>
            <a:r>
              <a:rPr lang="vi-VN" sz="1600" err="1">
                <a:solidFill>
                  <a:schemeClr val="bg2"/>
                </a:solidFill>
                <a:latin typeface="Bahnschrift" panose="020B0502040204020203" pitchFamily="34" charset="0"/>
              </a:rPr>
              <a:t>thể</a:t>
            </a:r>
            <a:r>
              <a:rPr lang="vi-VN" sz="1600">
                <a:solidFill>
                  <a:schemeClr val="bg2"/>
                </a:solidFill>
                <a:latin typeface="Bahnschrift" panose="020B0502040204020203" pitchFamily="34" charset="0"/>
              </a:rPr>
              <a:t> </a:t>
            </a:r>
            <a:r>
              <a:rPr lang="vi-VN" sz="1600" err="1">
                <a:solidFill>
                  <a:schemeClr val="bg2"/>
                </a:solidFill>
                <a:latin typeface="Bahnschrift" panose="020B0502040204020203" pitchFamily="34" charset="0"/>
              </a:rPr>
              <a:t>thực</a:t>
            </a:r>
            <a:r>
              <a:rPr lang="vi-VN" sz="1600">
                <a:solidFill>
                  <a:schemeClr val="bg2"/>
                </a:solidFill>
                <a:latin typeface="Bahnschrift" panose="020B0502040204020203" pitchFamily="34" charset="0"/>
              </a:rPr>
              <a:t> thi trong </a:t>
            </a:r>
            <a:r>
              <a:rPr lang="vi-VN" sz="1600" err="1">
                <a:solidFill>
                  <a:schemeClr val="bg2"/>
                </a:solidFill>
                <a:latin typeface="Bahnschrift" panose="020B0502040204020203" pitchFamily="34" charset="0"/>
              </a:rPr>
              <a:t>đúng</a:t>
            </a:r>
            <a:r>
              <a:rPr lang="vi-VN" sz="1600">
                <a:solidFill>
                  <a:schemeClr val="bg2"/>
                </a:solidFill>
                <a:latin typeface="Bahnschrift" panose="020B0502040204020203" pitchFamily="34" charset="0"/>
              </a:rPr>
              <a:t> chu </a:t>
            </a:r>
            <a:r>
              <a:rPr lang="vi-VN" sz="1600" err="1">
                <a:solidFill>
                  <a:schemeClr val="bg2"/>
                </a:solidFill>
                <a:latin typeface="Bahnschrift" panose="020B0502040204020203" pitchFamily="34" charset="0"/>
              </a:rPr>
              <a:t>kỳ</a:t>
            </a:r>
            <a:r>
              <a:rPr lang="vi-VN" sz="1600">
                <a:solidFill>
                  <a:schemeClr val="bg2"/>
                </a:solidFill>
                <a:latin typeface="Bahnschrift" panose="020B0502040204020203" pitchFamily="34" charset="0"/>
              </a:rPr>
              <a:t> </a:t>
            </a:r>
            <a:r>
              <a:rPr lang="vi-VN" sz="1600" err="1">
                <a:solidFill>
                  <a:schemeClr val="bg2"/>
                </a:solidFill>
                <a:latin typeface="Bahnschrift" panose="020B0502040204020203" pitchFamily="34" charset="0"/>
              </a:rPr>
              <a:t>pipeline</a:t>
            </a:r>
            <a:r>
              <a:rPr lang="vi-VN" sz="1600">
                <a:solidFill>
                  <a:schemeClr val="bg2"/>
                </a:solidFill>
                <a:latin typeface="Bahnschrift" panose="020B0502040204020203" pitchFamily="34" charset="0"/>
              </a:rPr>
              <a:t> </a:t>
            </a:r>
            <a:r>
              <a:rPr lang="vi-VN" sz="1600" err="1">
                <a:solidFill>
                  <a:schemeClr val="bg2"/>
                </a:solidFill>
                <a:latin typeface="Bahnschrift" panose="020B0502040204020203" pitchFamily="34" charset="0"/>
              </a:rPr>
              <a:t>của</a:t>
            </a:r>
            <a:r>
              <a:rPr lang="vi-VN" sz="1600">
                <a:solidFill>
                  <a:schemeClr val="bg2"/>
                </a:solidFill>
                <a:latin typeface="Bahnschrift" panose="020B0502040204020203" pitchFamily="34" charset="0"/>
              </a:rPr>
              <a:t> </a:t>
            </a:r>
            <a:r>
              <a:rPr lang="vi-VN" sz="1600" err="1">
                <a:solidFill>
                  <a:schemeClr val="bg2"/>
                </a:solidFill>
                <a:latin typeface="Bahnschrift" panose="020B0502040204020203" pitchFamily="34" charset="0"/>
              </a:rPr>
              <a:t>nó</a:t>
            </a:r>
            <a:r>
              <a:rPr lang="vi-VN" sz="1600">
                <a:solidFill>
                  <a:schemeClr val="bg2"/>
                </a:solidFill>
                <a:latin typeface="Bahnschrift" panose="020B0502040204020203" pitchFamily="34" charset="0"/>
              </a:rPr>
              <a:t> do </a:t>
            </a:r>
            <a:r>
              <a:rPr lang="vi-VN" sz="1600" err="1">
                <a:solidFill>
                  <a:schemeClr val="bg2"/>
                </a:solidFill>
                <a:latin typeface="Bahnschrift" panose="020B0502040204020203" pitchFamily="34" charset="0"/>
              </a:rPr>
              <a:t>dữ</a:t>
            </a:r>
            <a:r>
              <a:rPr lang="vi-VN" sz="1600">
                <a:solidFill>
                  <a:schemeClr val="bg2"/>
                </a:solidFill>
                <a:latin typeface="Bahnschrift" panose="020B0502040204020203" pitchFamily="34" charset="0"/>
              </a:rPr>
              <a:t> </a:t>
            </a:r>
            <a:r>
              <a:rPr lang="vi-VN" sz="1600" err="1">
                <a:solidFill>
                  <a:schemeClr val="bg2"/>
                </a:solidFill>
                <a:latin typeface="Bahnschrift" panose="020B0502040204020203" pitchFamily="34" charset="0"/>
              </a:rPr>
              <a:t>liệu</a:t>
            </a:r>
            <a:r>
              <a:rPr lang="vi-VN" sz="1600">
                <a:solidFill>
                  <a:schemeClr val="bg2"/>
                </a:solidFill>
                <a:latin typeface="Bahnschrift" panose="020B0502040204020203" pitchFamily="34" charset="0"/>
              </a:rPr>
              <a:t> </a:t>
            </a:r>
            <a:r>
              <a:rPr lang="vi-VN" sz="1600" err="1">
                <a:solidFill>
                  <a:schemeClr val="bg2"/>
                </a:solidFill>
                <a:latin typeface="Bahnschrift" panose="020B0502040204020203" pitchFamily="34" charset="0"/>
              </a:rPr>
              <a:t>mà</a:t>
            </a:r>
            <a:r>
              <a:rPr lang="vi-VN" sz="1600">
                <a:solidFill>
                  <a:schemeClr val="bg2"/>
                </a:solidFill>
                <a:latin typeface="Bahnschrift" panose="020B0502040204020203" pitchFamily="34" charset="0"/>
              </a:rPr>
              <a:t> </a:t>
            </a:r>
            <a:r>
              <a:rPr lang="vi-VN" sz="1600" err="1">
                <a:solidFill>
                  <a:schemeClr val="bg2"/>
                </a:solidFill>
                <a:latin typeface="Bahnschrift" panose="020B0502040204020203" pitchFamily="34" charset="0"/>
              </a:rPr>
              <a:t>lệnh</a:t>
            </a:r>
            <a:r>
              <a:rPr lang="vi-VN" sz="1600">
                <a:solidFill>
                  <a:schemeClr val="bg2"/>
                </a:solidFill>
                <a:latin typeface="Bahnschrift" panose="020B0502040204020203" pitchFamily="34" charset="0"/>
              </a:rPr>
              <a:t> </a:t>
            </a:r>
            <a:r>
              <a:rPr lang="vi-VN" sz="1600" err="1">
                <a:solidFill>
                  <a:schemeClr val="bg2"/>
                </a:solidFill>
                <a:latin typeface="Bahnschrift" panose="020B0502040204020203" pitchFamily="34" charset="0"/>
              </a:rPr>
              <a:t>này</a:t>
            </a:r>
            <a:r>
              <a:rPr lang="vi-VN" sz="1600">
                <a:solidFill>
                  <a:schemeClr val="bg2"/>
                </a:solidFill>
                <a:latin typeface="Bahnschrift" panose="020B0502040204020203" pitchFamily="34" charset="0"/>
              </a:rPr>
              <a:t> </a:t>
            </a:r>
            <a:r>
              <a:rPr lang="vi-VN" sz="1600" err="1">
                <a:solidFill>
                  <a:schemeClr val="bg2"/>
                </a:solidFill>
                <a:latin typeface="Bahnschrift" panose="020B0502040204020203" pitchFamily="34" charset="0"/>
              </a:rPr>
              <a:t>cần</a:t>
            </a:r>
            <a:r>
              <a:rPr lang="vi-VN" sz="1600">
                <a:solidFill>
                  <a:schemeClr val="bg2"/>
                </a:solidFill>
                <a:latin typeface="Bahnschrift" panose="020B0502040204020203" pitchFamily="34" charset="0"/>
              </a:rPr>
              <a:t> </a:t>
            </a:r>
            <a:r>
              <a:rPr lang="vi-VN" sz="1600" err="1">
                <a:solidFill>
                  <a:schemeClr val="bg2"/>
                </a:solidFill>
                <a:latin typeface="Bahnschrift" panose="020B0502040204020203" pitchFamily="34" charset="0"/>
              </a:rPr>
              <a:t>vẫn</a:t>
            </a:r>
            <a:r>
              <a:rPr lang="vi-VN" sz="1600">
                <a:solidFill>
                  <a:schemeClr val="bg2"/>
                </a:solidFill>
                <a:latin typeface="Bahnschrift" panose="020B0502040204020203" pitchFamily="34" charset="0"/>
              </a:rPr>
              <a:t> chưa </a:t>
            </a:r>
            <a:r>
              <a:rPr lang="vi-VN" sz="1600" err="1">
                <a:solidFill>
                  <a:schemeClr val="bg2"/>
                </a:solidFill>
                <a:latin typeface="Bahnschrift" panose="020B0502040204020203" pitchFamily="34" charset="0"/>
              </a:rPr>
              <a:t>sẵn</a:t>
            </a:r>
            <a:r>
              <a:rPr lang="vi-VN" sz="1600">
                <a:solidFill>
                  <a:schemeClr val="bg2"/>
                </a:solidFill>
                <a:latin typeface="Bahnschrift" panose="020B0502040204020203" pitchFamily="34" charset="0"/>
              </a:rPr>
              <a:t> </a:t>
            </a:r>
            <a:r>
              <a:rPr lang="vi-VN" sz="1600" err="1">
                <a:solidFill>
                  <a:schemeClr val="bg2"/>
                </a:solidFill>
                <a:latin typeface="Bahnschrift" panose="020B0502040204020203" pitchFamily="34" charset="0"/>
              </a:rPr>
              <a:t>sàng</a:t>
            </a:r>
            <a:r>
              <a:rPr lang="vi-VN" sz="1600">
                <a:solidFill>
                  <a:schemeClr val="bg2"/>
                </a:solidFill>
                <a:latin typeface="Bahnschrift" panose="020B0502040204020203" pitchFamily="34" charset="0"/>
              </a:rPr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63EEA0-1835-4567-903B-06FAE0CC4DE8}"/>
              </a:ext>
            </a:extLst>
          </p:cNvPr>
          <p:cNvSpPr txBox="1"/>
          <p:nvPr/>
        </p:nvSpPr>
        <p:spPr>
          <a:xfrm>
            <a:off x="986589" y="2534654"/>
            <a:ext cx="37939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600">
                <a:solidFill>
                  <a:schemeClr val="bg2"/>
                </a:solidFill>
                <a:latin typeface="Bahnschrift" panose="020B0502040204020203" pitchFamily="34" charset="0"/>
              </a:rPr>
              <a:t>Vd1:	</a:t>
            </a:r>
            <a:r>
              <a:rPr lang="vi-VN" sz="1600" err="1">
                <a:solidFill>
                  <a:schemeClr val="bg2"/>
                </a:solidFill>
                <a:latin typeface="Bahnschrift" panose="020B0502040204020203" pitchFamily="34" charset="0"/>
              </a:rPr>
              <a:t>add</a:t>
            </a:r>
            <a:r>
              <a:rPr lang="vi-VN" sz="1600">
                <a:solidFill>
                  <a:schemeClr val="bg2"/>
                </a:solidFill>
                <a:latin typeface="Bahnschrift" panose="020B0502040204020203" pitchFamily="34" charset="0"/>
              </a:rPr>
              <a:t> $s0, $t2, $t1</a:t>
            </a:r>
          </a:p>
          <a:p>
            <a:r>
              <a:rPr lang="vi-VN" sz="1600">
                <a:solidFill>
                  <a:schemeClr val="bg2"/>
                </a:solidFill>
                <a:latin typeface="Bahnschrift" panose="020B0502040204020203" pitchFamily="34" charset="0"/>
              </a:rPr>
              <a:t>	</a:t>
            </a:r>
            <a:r>
              <a:rPr lang="vi-VN" sz="1600" err="1">
                <a:solidFill>
                  <a:schemeClr val="bg2"/>
                </a:solidFill>
                <a:latin typeface="Bahnschrift" panose="020B0502040204020203" pitchFamily="34" charset="0"/>
              </a:rPr>
              <a:t>sub</a:t>
            </a:r>
            <a:r>
              <a:rPr lang="vi-VN" sz="1600">
                <a:solidFill>
                  <a:schemeClr val="bg2"/>
                </a:solidFill>
                <a:latin typeface="Bahnschrift" panose="020B0502040204020203" pitchFamily="34" charset="0"/>
              </a:rPr>
              <a:t> $t2, $s0, $t3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CEF0BAE-6095-46BA-843D-0E988E1FC460}"/>
              </a:ext>
            </a:extLst>
          </p:cNvPr>
          <p:cNvSpPr txBox="1"/>
          <p:nvPr/>
        </p:nvSpPr>
        <p:spPr>
          <a:xfrm>
            <a:off x="5085347" y="2534653"/>
            <a:ext cx="32263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600" err="1">
                <a:solidFill>
                  <a:schemeClr val="bg2"/>
                </a:solidFill>
                <a:latin typeface="Bahnschrift" panose="020B0502040204020203" pitchFamily="34" charset="0"/>
              </a:rPr>
              <a:t>Giá</a:t>
            </a:r>
            <a:r>
              <a:rPr lang="vi-VN" sz="1600">
                <a:solidFill>
                  <a:schemeClr val="bg2"/>
                </a:solidFill>
                <a:latin typeface="Bahnschrift" panose="020B0502040204020203" pitchFamily="34" charset="0"/>
              </a:rPr>
              <a:t> </a:t>
            </a:r>
            <a:r>
              <a:rPr lang="vi-VN" sz="1600" err="1">
                <a:solidFill>
                  <a:schemeClr val="bg2"/>
                </a:solidFill>
                <a:latin typeface="Bahnschrift" panose="020B0502040204020203" pitchFamily="34" charset="0"/>
              </a:rPr>
              <a:t>trị</a:t>
            </a:r>
            <a:r>
              <a:rPr lang="vi-VN" sz="1600">
                <a:solidFill>
                  <a:schemeClr val="bg2"/>
                </a:solidFill>
                <a:latin typeface="Bahnschrift" panose="020B0502040204020203" pitchFamily="34" charset="0"/>
              </a:rPr>
              <a:t> </a:t>
            </a:r>
            <a:r>
              <a:rPr lang="vi-VN" sz="1600" err="1">
                <a:solidFill>
                  <a:schemeClr val="bg2"/>
                </a:solidFill>
                <a:latin typeface="Bahnschrift" panose="020B0502040204020203" pitchFamily="34" charset="0"/>
              </a:rPr>
              <a:t>của</a:t>
            </a:r>
            <a:r>
              <a:rPr lang="vi-VN" sz="1600">
                <a:solidFill>
                  <a:schemeClr val="bg2"/>
                </a:solidFill>
                <a:latin typeface="Bahnschrift" panose="020B0502040204020203" pitchFamily="34" charset="0"/>
              </a:rPr>
              <a:t> thanh ghi $s0 </a:t>
            </a:r>
            <a:r>
              <a:rPr lang="vi-VN" sz="1600" err="1">
                <a:solidFill>
                  <a:schemeClr val="bg2"/>
                </a:solidFill>
                <a:latin typeface="Bahnschrift" panose="020B0502040204020203" pitchFamily="34" charset="0"/>
              </a:rPr>
              <a:t>phải</a:t>
            </a:r>
            <a:r>
              <a:rPr lang="vi-VN" sz="1600">
                <a:solidFill>
                  <a:schemeClr val="bg2"/>
                </a:solidFill>
                <a:latin typeface="Bahnschrift" panose="020B0502040204020203" pitchFamily="34" charset="0"/>
              </a:rPr>
              <a:t> </a:t>
            </a:r>
            <a:r>
              <a:rPr lang="vi-VN" sz="1600" err="1">
                <a:solidFill>
                  <a:schemeClr val="bg2"/>
                </a:solidFill>
                <a:latin typeface="Bahnschrift" panose="020B0502040204020203" pitchFamily="34" charset="0"/>
              </a:rPr>
              <a:t>đợi</a:t>
            </a:r>
            <a:r>
              <a:rPr lang="vi-VN" sz="1600">
                <a:solidFill>
                  <a:schemeClr val="bg2"/>
                </a:solidFill>
                <a:latin typeface="Bahnschrift" panose="020B0502040204020203" pitchFamily="34" charset="0"/>
              </a:rPr>
              <a:t> sau khi </a:t>
            </a:r>
            <a:r>
              <a:rPr lang="vi-VN" sz="1600" err="1">
                <a:solidFill>
                  <a:schemeClr val="bg2"/>
                </a:solidFill>
                <a:latin typeface="Bahnschrift" panose="020B0502040204020203" pitchFamily="34" charset="0"/>
              </a:rPr>
              <a:t>thực</a:t>
            </a:r>
            <a:r>
              <a:rPr lang="vi-VN" sz="1600">
                <a:solidFill>
                  <a:schemeClr val="bg2"/>
                </a:solidFill>
                <a:latin typeface="Bahnschrift" panose="020B0502040204020203" pitchFamily="34" charset="0"/>
              </a:rPr>
              <a:t> </a:t>
            </a:r>
            <a:r>
              <a:rPr lang="vi-VN" sz="1600" err="1">
                <a:solidFill>
                  <a:schemeClr val="bg2"/>
                </a:solidFill>
                <a:latin typeface="Bahnschrift" panose="020B0502040204020203" pitchFamily="34" charset="0"/>
              </a:rPr>
              <a:t>hiện</a:t>
            </a:r>
            <a:r>
              <a:rPr lang="vi-VN" sz="1600">
                <a:solidFill>
                  <a:schemeClr val="bg2"/>
                </a:solidFill>
                <a:latin typeface="Bahnschrift" panose="020B0502040204020203" pitchFamily="34" charset="0"/>
              </a:rPr>
              <a:t> </a:t>
            </a:r>
            <a:r>
              <a:rPr lang="vi-VN" sz="1600" err="1">
                <a:solidFill>
                  <a:schemeClr val="bg2"/>
                </a:solidFill>
                <a:latin typeface="Bahnschrift" panose="020B0502040204020203" pitchFamily="34" charset="0"/>
              </a:rPr>
              <a:t>phép</a:t>
            </a:r>
            <a:r>
              <a:rPr lang="vi-VN" sz="1600">
                <a:solidFill>
                  <a:schemeClr val="bg2"/>
                </a:solidFill>
                <a:latin typeface="Bahnschrift" panose="020B0502040204020203" pitchFamily="34" charset="0"/>
              </a:rPr>
              <a:t> </a:t>
            </a:r>
            <a:r>
              <a:rPr lang="vi-VN" sz="1600" err="1">
                <a:solidFill>
                  <a:schemeClr val="bg2"/>
                </a:solidFill>
                <a:latin typeface="Bahnschrift" panose="020B0502040204020203" pitchFamily="34" charset="0"/>
              </a:rPr>
              <a:t>add</a:t>
            </a:r>
            <a:r>
              <a:rPr lang="vi-VN" sz="1600">
                <a:solidFill>
                  <a:schemeClr val="bg2"/>
                </a:solidFill>
                <a:latin typeface="Bahnschrift" panose="020B0502040204020203" pitchFamily="34" charset="0"/>
              </a:rPr>
              <a:t> </a:t>
            </a:r>
            <a:r>
              <a:rPr lang="vi-VN" sz="1600" err="1">
                <a:solidFill>
                  <a:schemeClr val="bg2"/>
                </a:solidFill>
                <a:latin typeface="Bahnschrift" panose="020B0502040204020203" pitchFamily="34" charset="0"/>
              </a:rPr>
              <a:t>mới</a:t>
            </a:r>
            <a:r>
              <a:rPr lang="vi-VN" sz="1600">
                <a:solidFill>
                  <a:schemeClr val="bg2"/>
                </a:solidFill>
                <a:latin typeface="Bahnschrift" panose="020B0502040204020203" pitchFamily="34" charset="0"/>
              </a:rPr>
              <a:t> </a:t>
            </a:r>
            <a:r>
              <a:rPr lang="vi-VN" sz="1600" err="1">
                <a:solidFill>
                  <a:schemeClr val="bg2"/>
                </a:solidFill>
                <a:latin typeface="Bahnschrift" panose="020B0502040204020203" pitchFamily="34" charset="0"/>
              </a:rPr>
              <a:t>sẵn</a:t>
            </a:r>
            <a:r>
              <a:rPr lang="vi-VN" sz="1600">
                <a:solidFill>
                  <a:schemeClr val="bg2"/>
                </a:solidFill>
                <a:latin typeface="Bahnschrift" panose="020B0502040204020203" pitchFamily="34" charset="0"/>
              </a:rPr>
              <a:t> </a:t>
            </a:r>
            <a:r>
              <a:rPr lang="vi-VN" sz="1600" err="1">
                <a:solidFill>
                  <a:schemeClr val="bg2"/>
                </a:solidFill>
                <a:latin typeface="Bahnschrift" panose="020B0502040204020203" pitchFamily="34" charset="0"/>
              </a:rPr>
              <a:t>sàng</a:t>
            </a:r>
            <a:endParaRPr lang="vi-VN" sz="1600">
              <a:solidFill>
                <a:schemeClr val="bg2"/>
              </a:solidFill>
              <a:latin typeface="Bahnschrift" panose="020B0502040204020203" pitchFamily="34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8DD2B44-A3AD-4D71-9A72-97034775524E}"/>
              </a:ext>
            </a:extLst>
          </p:cNvPr>
          <p:cNvCxnSpPr>
            <a:cxnSpLocks/>
          </p:cNvCxnSpPr>
          <p:nvPr/>
        </p:nvCxnSpPr>
        <p:spPr>
          <a:xfrm>
            <a:off x="3812115" y="2827041"/>
            <a:ext cx="1171073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BCD9982-98CA-4516-BDCD-1AB4920AA95F}"/>
              </a:ext>
            </a:extLst>
          </p:cNvPr>
          <p:cNvSpPr txBox="1"/>
          <p:nvPr/>
        </p:nvSpPr>
        <p:spPr>
          <a:xfrm>
            <a:off x="986589" y="3445860"/>
            <a:ext cx="37939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600">
                <a:solidFill>
                  <a:schemeClr val="bg2"/>
                </a:solidFill>
                <a:latin typeface="Bahnschrift" panose="020B0502040204020203" pitchFamily="34" charset="0"/>
              </a:rPr>
              <a:t>Vd2:	</a:t>
            </a:r>
            <a:r>
              <a:rPr lang="vi-VN" sz="1600" err="1">
                <a:solidFill>
                  <a:schemeClr val="bg2"/>
                </a:solidFill>
                <a:latin typeface="Bahnschrift" panose="020B0502040204020203" pitchFamily="34" charset="0"/>
              </a:rPr>
              <a:t>add</a:t>
            </a:r>
            <a:r>
              <a:rPr lang="vi-VN" sz="1600">
                <a:solidFill>
                  <a:schemeClr val="bg2"/>
                </a:solidFill>
                <a:latin typeface="Bahnschrift" panose="020B0502040204020203" pitchFamily="34" charset="0"/>
              </a:rPr>
              <a:t> $s0, $t2, $t1</a:t>
            </a:r>
          </a:p>
          <a:p>
            <a:r>
              <a:rPr lang="vi-VN" sz="1600">
                <a:solidFill>
                  <a:schemeClr val="bg2"/>
                </a:solidFill>
                <a:latin typeface="Bahnschrift" panose="020B0502040204020203" pitchFamily="34" charset="0"/>
              </a:rPr>
              <a:t>	</a:t>
            </a:r>
            <a:r>
              <a:rPr lang="vi-VN" sz="1600" err="1">
                <a:solidFill>
                  <a:schemeClr val="bg2"/>
                </a:solidFill>
                <a:latin typeface="Bahnschrift" panose="020B0502040204020203" pitchFamily="34" charset="0"/>
              </a:rPr>
              <a:t>sub</a:t>
            </a:r>
            <a:r>
              <a:rPr lang="vi-VN" sz="1600">
                <a:solidFill>
                  <a:schemeClr val="bg2"/>
                </a:solidFill>
                <a:latin typeface="Bahnschrift" panose="020B0502040204020203" pitchFamily="34" charset="0"/>
              </a:rPr>
              <a:t> $t2, </a:t>
            </a:r>
            <a:r>
              <a:rPr lang="vi-VN" sz="1600">
                <a:solidFill>
                  <a:schemeClr val="accent2"/>
                </a:solidFill>
                <a:latin typeface="Bahnschrift" panose="020B0502040204020203" pitchFamily="34" charset="0"/>
              </a:rPr>
              <a:t>$t1</a:t>
            </a:r>
            <a:r>
              <a:rPr lang="vi-VN" sz="1600">
                <a:solidFill>
                  <a:schemeClr val="bg2"/>
                </a:solidFill>
                <a:latin typeface="Bahnschrift" panose="020B0502040204020203" pitchFamily="34" charset="0"/>
              </a:rPr>
              <a:t>, $t3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ABE1B55-0DAC-4C82-895C-EEAD7F72B916}"/>
              </a:ext>
            </a:extLst>
          </p:cNvPr>
          <p:cNvCxnSpPr>
            <a:cxnSpLocks/>
          </p:cNvCxnSpPr>
          <p:nvPr/>
        </p:nvCxnSpPr>
        <p:spPr>
          <a:xfrm>
            <a:off x="3812115" y="3760929"/>
            <a:ext cx="1171073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C1B8BB9-3E39-4048-A246-724F6289F292}"/>
              </a:ext>
            </a:extLst>
          </p:cNvPr>
          <p:cNvSpPr txBox="1"/>
          <p:nvPr/>
        </p:nvSpPr>
        <p:spPr>
          <a:xfrm>
            <a:off x="5085346" y="3445860"/>
            <a:ext cx="37939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600" err="1">
                <a:solidFill>
                  <a:schemeClr val="bg2"/>
                </a:solidFill>
                <a:latin typeface="Bahnschrift" panose="020B0502040204020203" pitchFamily="34" charset="0"/>
              </a:rPr>
              <a:t>Giá</a:t>
            </a:r>
            <a:r>
              <a:rPr lang="vi-VN" sz="1600">
                <a:solidFill>
                  <a:schemeClr val="bg2"/>
                </a:solidFill>
                <a:latin typeface="Bahnschrift" panose="020B0502040204020203" pitchFamily="34" charset="0"/>
              </a:rPr>
              <a:t> </a:t>
            </a:r>
            <a:r>
              <a:rPr lang="vi-VN" sz="1600" err="1">
                <a:solidFill>
                  <a:schemeClr val="bg2"/>
                </a:solidFill>
                <a:latin typeface="Bahnschrift" panose="020B0502040204020203" pitchFamily="34" charset="0"/>
              </a:rPr>
              <a:t>trị</a:t>
            </a:r>
            <a:r>
              <a:rPr lang="vi-VN" sz="1600">
                <a:solidFill>
                  <a:schemeClr val="bg2"/>
                </a:solidFill>
                <a:latin typeface="Bahnschrift" panose="020B0502040204020203" pitchFamily="34" charset="0"/>
              </a:rPr>
              <a:t> </a:t>
            </a:r>
            <a:r>
              <a:rPr lang="vi-VN" sz="1600" err="1">
                <a:solidFill>
                  <a:schemeClr val="bg2"/>
                </a:solidFill>
                <a:latin typeface="Bahnschrift" panose="020B0502040204020203" pitchFamily="34" charset="0"/>
              </a:rPr>
              <a:t>của</a:t>
            </a:r>
            <a:r>
              <a:rPr lang="vi-VN" sz="1600">
                <a:solidFill>
                  <a:schemeClr val="bg2"/>
                </a:solidFill>
                <a:latin typeface="Bahnschrift" panose="020B0502040204020203" pitchFamily="34" charset="0"/>
              </a:rPr>
              <a:t> thanh ghi $t1 không </a:t>
            </a:r>
            <a:r>
              <a:rPr lang="vi-VN" sz="1600" err="1">
                <a:solidFill>
                  <a:schemeClr val="bg2"/>
                </a:solidFill>
                <a:latin typeface="Bahnschrift" panose="020B0502040204020203" pitchFamily="34" charset="0"/>
              </a:rPr>
              <a:t>phải</a:t>
            </a:r>
            <a:r>
              <a:rPr lang="vi-VN" sz="1600">
                <a:solidFill>
                  <a:schemeClr val="bg2"/>
                </a:solidFill>
                <a:latin typeface="Bahnschrift" panose="020B0502040204020203" pitchFamily="34" charset="0"/>
              </a:rPr>
              <a:t> </a:t>
            </a:r>
            <a:r>
              <a:rPr lang="vi-VN" sz="1600" err="1">
                <a:solidFill>
                  <a:schemeClr val="bg2"/>
                </a:solidFill>
                <a:latin typeface="Bahnschrift" panose="020B0502040204020203" pitchFamily="34" charset="0"/>
              </a:rPr>
              <a:t>đợi</a:t>
            </a:r>
            <a:r>
              <a:rPr lang="vi-VN" sz="1600">
                <a:solidFill>
                  <a:schemeClr val="bg2"/>
                </a:solidFill>
                <a:latin typeface="Bahnschrift" panose="020B0502040204020203" pitchFamily="34" charset="0"/>
              </a:rPr>
              <a:t> sau khi </a:t>
            </a:r>
            <a:r>
              <a:rPr lang="vi-VN" sz="1600" err="1">
                <a:solidFill>
                  <a:schemeClr val="bg2"/>
                </a:solidFill>
                <a:latin typeface="Bahnschrift" panose="020B0502040204020203" pitchFamily="34" charset="0"/>
              </a:rPr>
              <a:t>thực</a:t>
            </a:r>
            <a:r>
              <a:rPr lang="vi-VN" sz="1600">
                <a:solidFill>
                  <a:schemeClr val="bg2"/>
                </a:solidFill>
                <a:latin typeface="Bahnschrift" panose="020B0502040204020203" pitchFamily="34" charset="0"/>
              </a:rPr>
              <a:t> </a:t>
            </a:r>
            <a:r>
              <a:rPr lang="vi-VN" sz="1600" err="1">
                <a:solidFill>
                  <a:schemeClr val="bg2"/>
                </a:solidFill>
                <a:latin typeface="Bahnschrift" panose="020B0502040204020203" pitchFamily="34" charset="0"/>
              </a:rPr>
              <a:t>hiện</a:t>
            </a:r>
            <a:r>
              <a:rPr lang="vi-VN" sz="1600">
                <a:solidFill>
                  <a:schemeClr val="bg2"/>
                </a:solidFill>
                <a:latin typeface="Bahnschrift" panose="020B0502040204020203" pitchFamily="34" charset="0"/>
              </a:rPr>
              <a:t> </a:t>
            </a:r>
            <a:r>
              <a:rPr lang="vi-VN" sz="1600" err="1">
                <a:solidFill>
                  <a:schemeClr val="bg2"/>
                </a:solidFill>
                <a:latin typeface="Bahnschrift" panose="020B0502040204020203" pitchFamily="34" charset="0"/>
              </a:rPr>
              <a:t>phép</a:t>
            </a:r>
            <a:r>
              <a:rPr lang="vi-VN" sz="1600">
                <a:solidFill>
                  <a:schemeClr val="bg2"/>
                </a:solidFill>
                <a:latin typeface="Bahnschrift" panose="020B0502040204020203" pitchFamily="34" charset="0"/>
              </a:rPr>
              <a:t> </a:t>
            </a:r>
            <a:r>
              <a:rPr lang="vi-VN" sz="1600" err="1">
                <a:solidFill>
                  <a:schemeClr val="bg2"/>
                </a:solidFill>
                <a:latin typeface="Bahnschrift" panose="020B0502040204020203" pitchFamily="34" charset="0"/>
              </a:rPr>
              <a:t>add</a:t>
            </a:r>
            <a:r>
              <a:rPr lang="vi-VN" sz="1600">
                <a:solidFill>
                  <a:schemeClr val="bg2"/>
                </a:solidFill>
                <a:latin typeface="Bahnschrift" panose="020B0502040204020203" pitchFamily="34" charset="0"/>
              </a:rPr>
              <a:t>, do </a:t>
            </a:r>
            <a:r>
              <a:rPr lang="vi-VN" sz="1600" err="1">
                <a:solidFill>
                  <a:schemeClr val="bg2"/>
                </a:solidFill>
                <a:latin typeface="Bahnschrift" panose="020B0502040204020203" pitchFamily="34" charset="0"/>
              </a:rPr>
              <a:t>giá</a:t>
            </a:r>
            <a:r>
              <a:rPr lang="vi-VN" sz="1600">
                <a:solidFill>
                  <a:schemeClr val="bg2"/>
                </a:solidFill>
                <a:latin typeface="Bahnschrift" panose="020B0502040204020203" pitchFamily="34" charset="0"/>
              </a:rPr>
              <a:t> </a:t>
            </a:r>
            <a:r>
              <a:rPr lang="vi-VN" sz="1600" err="1">
                <a:solidFill>
                  <a:schemeClr val="bg2"/>
                </a:solidFill>
                <a:latin typeface="Bahnschrift" panose="020B0502040204020203" pitchFamily="34" charset="0"/>
              </a:rPr>
              <a:t>trị</a:t>
            </a:r>
            <a:r>
              <a:rPr lang="vi-VN" sz="1600">
                <a:solidFill>
                  <a:schemeClr val="bg2"/>
                </a:solidFill>
                <a:latin typeface="Bahnschrift" panose="020B0502040204020203" pitchFamily="34" charset="0"/>
              </a:rPr>
              <a:t> </a:t>
            </a:r>
            <a:r>
              <a:rPr lang="vi-VN" sz="1600" err="1">
                <a:solidFill>
                  <a:schemeClr val="bg2"/>
                </a:solidFill>
                <a:latin typeface="Bahnschrift" panose="020B0502040204020203" pitchFamily="34" charset="0"/>
              </a:rPr>
              <a:t>của</a:t>
            </a:r>
            <a:r>
              <a:rPr lang="vi-VN" sz="1600">
                <a:solidFill>
                  <a:schemeClr val="bg2"/>
                </a:solidFill>
                <a:latin typeface="Bahnschrift" panose="020B0502040204020203" pitchFamily="34" charset="0"/>
              </a:rPr>
              <a:t> $t1 không </a:t>
            </a:r>
            <a:r>
              <a:rPr lang="vi-VN" sz="1600" err="1">
                <a:solidFill>
                  <a:schemeClr val="bg2"/>
                </a:solidFill>
                <a:latin typeface="Bahnschrift" panose="020B0502040204020203" pitchFamily="34" charset="0"/>
              </a:rPr>
              <a:t>đổi</a:t>
            </a:r>
            <a:r>
              <a:rPr lang="vi-VN" sz="1600">
                <a:solidFill>
                  <a:schemeClr val="bg2"/>
                </a:solidFill>
                <a:latin typeface="Bahnschrift" panose="020B0502040204020203" pitchFamily="34" charset="0"/>
              </a:rPr>
              <a:t> sau khi </a:t>
            </a:r>
            <a:r>
              <a:rPr lang="vi-VN" sz="1600" err="1">
                <a:solidFill>
                  <a:schemeClr val="bg2"/>
                </a:solidFill>
                <a:latin typeface="Bahnschrift" panose="020B0502040204020203" pitchFamily="34" charset="0"/>
              </a:rPr>
              <a:t>add</a:t>
            </a:r>
            <a:r>
              <a:rPr lang="vi-VN" sz="1600">
                <a:solidFill>
                  <a:schemeClr val="bg2"/>
                </a:solidFill>
                <a:latin typeface="Bahnschrift" panose="020B0502040204020203" pitchFamily="34" charset="0"/>
              </a:rPr>
              <a:t> </a:t>
            </a:r>
            <a:r>
              <a:rPr lang="vi-VN" sz="1600" err="1">
                <a:solidFill>
                  <a:schemeClr val="bg2"/>
                </a:solidFill>
                <a:latin typeface="Bahnschrift" panose="020B0502040204020203" pitchFamily="34" charset="0"/>
              </a:rPr>
              <a:t>thực</a:t>
            </a:r>
            <a:r>
              <a:rPr lang="vi-VN" sz="1600">
                <a:solidFill>
                  <a:schemeClr val="bg2"/>
                </a:solidFill>
                <a:latin typeface="Bahnschrift" panose="020B0502040204020203" pitchFamily="34" charset="0"/>
              </a:rPr>
              <a:t> thi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340CD10-2054-4808-965C-73C72CEA649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DDBC81-9D39-41B3-9939-69B910E23AD1}" type="slidenum">
              <a:rPr lang="vi-VN" smtClean="0"/>
              <a:pPr/>
              <a:t>57</a:t>
            </a:fld>
            <a:endParaRPr lang="vi-V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7F4C7DC-70CF-4ADA-8982-8EFEC4BE5A1B}"/>
              </a:ext>
            </a:extLst>
          </p:cNvPr>
          <p:cNvSpPr/>
          <p:nvPr/>
        </p:nvSpPr>
        <p:spPr>
          <a:xfrm>
            <a:off x="3657600" y="3365650"/>
            <a:ext cx="5293895" cy="878620"/>
          </a:xfrm>
          <a:prstGeom prst="rect">
            <a:avLst/>
          </a:prstGeom>
          <a:solidFill>
            <a:srgbClr val="1440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637638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6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30BE2C6-4316-4358-BB35-9551995F8C97}"/>
              </a:ext>
            </a:extLst>
          </p:cNvPr>
          <p:cNvSpPr txBox="1">
            <a:spLocks/>
          </p:cNvSpPr>
          <p:nvPr/>
        </p:nvSpPr>
        <p:spPr>
          <a:xfrm>
            <a:off x="872400" y="32653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9pPr>
          </a:lstStyle>
          <a:p>
            <a:pPr algn="ctr"/>
            <a:r>
              <a:rPr lang="en-US" sz="2800" b="1">
                <a:solidFill>
                  <a:schemeClr val="accent1"/>
                </a:solidFill>
                <a:latin typeface="+mj-lt"/>
              </a:rPr>
              <a:t>3. Pipeline</a:t>
            </a:r>
            <a:endParaRPr lang="vi-VN" sz="2800" b="1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9CAEC4-2438-4CA5-8BA7-8F6607862E8D}"/>
              </a:ext>
            </a:extLst>
          </p:cNvPr>
          <p:cNvSpPr txBox="1"/>
          <p:nvPr/>
        </p:nvSpPr>
        <p:spPr>
          <a:xfrm>
            <a:off x="872400" y="848029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2800" b="1">
                <a:solidFill>
                  <a:schemeClr val="accent2"/>
                </a:solidFill>
                <a:latin typeface="Comfortaa" panose="00000500000000000000" pitchFamily="2" charset="0"/>
              </a:rPr>
              <a:t>Xung </a:t>
            </a:r>
            <a:r>
              <a:rPr lang="vi-VN" sz="2800" b="1" err="1">
                <a:solidFill>
                  <a:schemeClr val="accent2"/>
                </a:solidFill>
                <a:latin typeface="Comfortaa" panose="00000500000000000000" pitchFamily="2" charset="0"/>
              </a:rPr>
              <a:t>đột</a:t>
            </a:r>
            <a:r>
              <a:rPr lang="vi-VN" sz="2800" b="1">
                <a:solidFill>
                  <a:schemeClr val="accent2"/>
                </a:solidFill>
                <a:latin typeface="Comfortaa" panose="00000500000000000000" pitchFamily="2" charset="0"/>
              </a:rPr>
              <a:t> (</a:t>
            </a:r>
            <a:r>
              <a:rPr lang="vi-VN" sz="2800" b="1" err="1">
                <a:solidFill>
                  <a:schemeClr val="accent2"/>
                </a:solidFill>
                <a:latin typeface="Comfortaa" panose="00000500000000000000" pitchFamily="2" charset="0"/>
              </a:rPr>
              <a:t>Hazard</a:t>
            </a:r>
            <a:r>
              <a:rPr lang="vi-VN" sz="2800" b="1">
                <a:solidFill>
                  <a:schemeClr val="accent2"/>
                </a:solidFill>
                <a:latin typeface="Comfortaa" panose="00000500000000000000" pitchFamily="2" charset="0"/>
              </a:rPr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D77E0A-8BB5-4632-804F-38C38D44B89E}"/>
              </a:ext>
            </a:extLst>
          </p:cNvPr>
          <p:cNvSpPr txBox="1"/>
          <p:nvPr/>
        </p:nvSpPr>
        <p:spPr>
          <a:xfrm>
            <a:off x="872400" y="1435587"/>
            <a:ext cx="52396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bg2"/>
                </a:solidFill>
                <a:latin typeface="Bahnschrift" panose="020B0502040204020203" pitchFamily="34" charset="0"/>
              </a:rPr>
              <a:t>+ </a:t>
            </a:r>
            <a:r>
              <a:rPr lang="en-US" sz="1600" err="1">
                <a:solidFill>
                  <a:schemeClr val="bg2"/>
                </a:solidFill>
                <a:latin typeface="Bahnschrift" panose="020B0502040204020203" pitchFamily="34" charset="0"/>
              </a:rPr>
              <a:t>Cách</a:t>
            </a:r>
            <a:r>
              <a:rPr lang="en-US" sz="1600">
                <a:solidFill>
                  <a:schemeClr val="bg2"/>
                </a:solidFill>
                <a:latin typeface="Bahnschrift" panose="020B0502040204020203" pitchFamily="34" charset="0"/>
              </a:rPr>
              <a:t> 1: </a:t>
            </a:r>
            <a:r>
              <a:rPr lang="en-US" sz="1600" err="1">
                <a:solidFill>
                  <a:schemeClr val="bg2"/>
                </a:solidFill>
                <a:latin typeface="Bahnschrift" panose="020B0502040204020203" pitchFamily="34" charset="0"/>
              </a:rPr>
              <a:t>Không</a:t>
            </a:r>
            <a:r>
              <a:rPr lang="en-US" sz="1600">
                <a:solidFill>
                  <a:schemeClr val="bg2"/>
                </a:solidFill>
                <a:latin typeface="Bahnschrift" panose="020B0502040204020203" pitchFamily="34" charset="0"/>
              </a:rPr>
              <a:t> </a:t>
            </a:r>
            <a:r>
              <a:rPr lang="en-US" sz="1600" err="1">
                <a:solidFill>
                  <a:schemeClr val="bg2"/>
                </a:solidFill>
                <a:latin typeface="Bahnschrift" panose="020B0502040204020203" pitchFamily="34" charset="0"/>
              </a:rPr>
              <a:t>dùng</a:t>
            </a:r>
            <a:r>
              <a:rPr lang="en-US" sz="1600">
                <a:solidFill>
                  <a:schemeClr val="bg2"/>
                </a:solidFill>
                <a:latin typeface="Bahnschrift" panose="020B0502040204020203" pitchFamily="34" charset="0"/>
              </a:rPr>
              <a:t> </a:t>
            </a:r>
            <a:r>
              <a:rPr lang="en-US" sz="1600" err="1">
                <a:solidFill>
                  <a:schemeClr val="bg2"/>
                </a:solidFill>
                <a:latin typeface="Bahnschrift" panose="020B0502040204020203" pitchFamily="34" charset="0"/>
              </a:rPr>
              <a:t>kĩ</a:t>
            </a:r>
            <a:r>
              <a:rPr lang="en-US" sz="1600">
                <a:solidFill>
                  <a:schemeClr val="bg2"/>
                </a:solidFill>
                <a:latin typeface="Bahnschrift" panose="020B0502040204020203" pitchFamily="34" charset="0"/>
              </a:rPr>
              <a:t> </a:t>
            </a:r>
            <a:r>
              <a:rPr lang="en-US" sz="1600" err="1">
                <a:solidFill>
                  <a:schemeClr val="bg2"/>
                </a:solidFill>
                <a:latin typeface="Bahnschrift" panose="020B0502040204020203" pitchFamily="34" charset="0"/>
              </a:rPr>
              <a:t>thuật</a:t>
            </a:r>
            <a:r>
              <a:rPr lang="en-US" sz="1600">
                <a:solidFill>
                  <a:schemeClr val="bg2"/>
                </a:solidFill>
                <a:latin typeface="Bahnschrift" panose="020B0502040204020203" pitchFamily="34" charset="0"/>
              </a:rPr>
              <a:t> </a:t>
            </a:r>
            <a:r>
              <a:rPr lang="en-US" sz="1600" err="1">
                <a:solidFill>
                  <a:schemeClr val="bg2"/>
                </a:solidFill>
                <a:latin typeface="Bahnschrift" panose="020B0502040204020203" pitchFamily="34" charset="0"/>
              </a:rPr>
              <a:t>nhìn</a:t>
            </a:r>
            <a:r>
              <a:rPr lang="en-US" sz="1600">
                <a:solidFill>
                  <a:schemeClr val="bg2"/>
                </a:solidFill>
                <a:latin typeface="Bahnschrift" panose="020B0502040204020203" pitchFamily="34" charset="0"/>
              </a:rPr>
              <a:t> </a:t>
            </a:r>
            <a:r>
              <a:rPr lang="en-US" sz="1600" err="1">
                <a:solidFill>
                  <a:schemeClr val="bg2"/>
                </a:solidFill>
                <a:latin typeface="Bahnschrift" panose="020B0502040204020203" pitchFamily="34" charset="0"/>
              </a:rPr>
              <a:t>trước</a:t>
            </a:r>
            <a:r>
              <a:rPr lang="en-US" sz="1600">
                <a:solidFill>
                  <a:schemeClr val="bg2"/>
                </a:solidFill>
                <a:latin typeface="Bahnschrift" panose="020B0502040204020203" pitchFamily="34" charset="0"/>
              </a:rPr>
              <a:t> (</a:t>
            </a:r>
            <a:r>
              <a:rPr lang="en-US" sz="1600" err="1">
                <a:solidFill>
                  <a:schemeClr val="bg2"/>
                </a:solidFill>
                <a:latin typeface="Bahnschrift" panose="020B0502040204020203" pitchFamily="34" charset="0"/>
              </a:rPr>
              <a:t>chờ</a:t>
            </a:r>
            <a:r>
              <a:rPr lang="en-US" sz="1600">
                <a:solidFill>
                  <a:schemeClr val="bg2"/>
                </a:solidFill>
                <a:latin typeface="Bahnschrift" panose="020B0502040204020203" pitchFamily="34" charset="0"/>
              </a:rPr>
              <a:t>)</a:t>
            </a:r>
            <a:endParaRPr lang="vi-VN" sz="1600">
              <a:solidFill>
                <a:schemeClr val="bg2"/>
              </a:solidFill>
              <a:latin typeface="Bahnschrift" panose="020B05020402040202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395BF14-80E1-4368-9D52-F20081F1AC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774" y="1933595"/>
            <a:ext cx="7820625" cy="2859232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5AEDEB4-D81E-4F4A-B04B-89E96F219B3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DDBC81-9D39-41B3-9939-69B910E23AD1}" type="slidenum">
              <a:rPr lang="vi-VN" smtClean="0"/>
              <a:pPr/>
              <a:t>58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27922022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53922625-3442-407B-A504-129FBCD2C7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256" y="1505041"/>
            <a:ext cx="7483488" cy="259864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0A67D93-A28E-4460-883F-AEE577ABC47C}"/>
              </a:ext>
            </a:extLst>
          </p:cNvPr>
          <p:cNvSpPr txBox="1">
            <a:spLocks/>
          </p:cNvSpPr>
          <p:nvPr/>
        </p:nvSpPr>
        <p:spPr>
          <a:xfrm>
            <a:off x="856358" y="238299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9pPr>
          </a:lstStyle>
          <a:p>
            <a:pPr algn="ctr"/>
            <a:r>
              <a:rPr lang="en-US" sz="2800" b="1">
                <a:solidFill>
                  <a:schemeClr val="accent1"/>
                </a:solidFill>
                <a:latin typeface="Comfortaa" panose="00000500000000000000" pitchFamily="2" charset="0"/>
              </a:rPr>
              <a:t>3. Pipeline</a:t>
            </a:r>
            <a:endParaRPr lang="vi-VN" sz="2800" b="1">
              <a:solidFill>
                <a:schemeClr val="accent1"/>
              </a:solidFill>
              <a:latin typeface="Comfortaa" panose="000005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87B8DA-0F49-4E09-AF9B-F01586C7DAD6}"/>
              </a:ext>
            </a:extLst>
          </p:cNvPr>
          <p:cNvSpPr txBox="1"/>
          <p:nvPr/>
        </p:nvSpPr>
        <p:spPr>
          <a:xfrm>
            <a:off x="872400" y="658600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2800" b="1">
                <a:solidFill>
                  <a:schemeClr val="accent2"/>
                </a:solidFill>
                <a:latin typeface="Comfortaa" panose="00000500000000000000" pitchFamily="2" charset="0"/>
              </a:rPr>
              <a:t>Xung </a:t>
            </a:r>
            <a:r>
              <a:rPr lang="vi-VN" sz="2800" b="1" err="1">
                <a:solidFill>
                  <a:schemeClr val="accent2"/>
                </a:solidFill>
                <a:latin typeface="Comfortaa" panose="00000500000000000000" pitchFamily="2" charset="0"/>
              </a:rPr>
              <a:t>đột</a:t>
            </a:r>
            <a:r>
              <a:rPr lang="vi-VN" sz="2800" b="1">
                <a:solidFill>
                  <a:schemeClr val="accent2"/>
                </a:solidFill>
                <a:latin typeface="Comfortaa" panose="00000500000000000000" pitchFamily="2" charset="0"/>
              </a:rPr>
              <a:t> (</a:t>
            </a:r>
            <a:r>
              <a:rPr lang="vi-VN" sz="2800" b="1" err="1">
                <a:solidFill>
                  <a:schemeClr val="accent2"/>
                </a:solidFill>
                <a:latin typeface="Comfortaa" panose="00000500000000000000" pitchFamily="2" charset="0"/>
              </a:rPr>
              <a:t>Hazard</a:t>
            </a:r>
            <a:r>
              <a:rPr lang="vi-VN" sz="2800" b="1">
                <a:solidFill>
                  <a:schemeClr val="accent2"/>
                </a:solidFill>
                <a:latin typeface="Comfortaa" panose="00000500000000000000" pitchFamily="2" charset="0"/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1E4E53-2860-4E63-83C4-FB441D906283}"/>
              </a:ext>
            </a:extLst>
          </p:cNvPr>
          <p:cNvSpPr txBox="1"/>
          <p:nvPr/>
        </p:nvSpPr>
        <p:spPr>
          <a:xfrm>
            <a:off x="872400" y="1134220"/>
            <a:ext cx="7399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bg2"/>
                </a:solidFill>
                <a:latin typeface="Bahnschrift" panose="020B0502040204020203" pitchFamily="34" charset="0"/>
              </a:rPr>
              <a:t>+ </a:t>
            </a:r>
            <a:r>
              <a:rPr lang="en-US" sz="1600" err="1">
                <a:solidFill>
                  <a:schemeClr val="bg2"/>
                </a:solidFill>
                <a:latin typeface="Bahnschrift" panose="020B0502040204020203" pitchFamily="34" charset="0"/>
              </a:rPr>
              <a:t>Cách</a:t>
            </a:r>
            <a:r>
              <a:rPr lang="en-US" sz="1600">
                <a:solidFill>
                  <a:schemeClr val="bg2"/>
                </a:solidFill>
                <a:latin typeface="Bahnschrift" panose="020B0502040204020203" pitchFamily="34" charset="0"/>
              </a:rPr>
              <a:t> 2: </a:t>
            </a:r>
            <a:r>
              <a:rPr lang="en-US" sz="1600" err="1">
                <a:solidFill>
                  <a:schemeClr val="bg2"/>
                </a:solidFill>
                <a:latin typeface="Bahnschrift" panose="020B0502040204020203" pitchFamily="34" charset="0"/>
              </a:rPr>
              <a:t>Dùng</a:t>
            </a:r>
            <a:r>
              <a:rPr lang="en-US" sz="1600">
                <a:solidFill>
                  <a:schemeClr val="bg2"/>
                </a:solidFill>
                <a:latin typeface="Bahnschrift" panose="020B0502040204020203" pitchFamily="34" charset="0"/>
              </a:rPr>
              <a:t> </a:t>
            </a:r>
            <a:r>
              <a:rPr lang="en-US" sz="1600" err="1">
                <a:solidFill>
                  <a:schemeClr val="bg2"/>
                </a:solidFill>
                <a:latin typeface="Bahnschrift" panose="020B0502040204020203" pitchFamily="34" charset="0"/>
              </a:rPr>
              <a:t>kĩ</a:t>
            </a:r>
            <a:r>
              <a:rPr lang="en-US" sz="1600">
                <a:solidFill>
                  <a:schemeClr val="bg2"/>
                </a:solidFill>
                <a:latin typeface="Bahnschrift" panose="020B0502040204020203" pitchFamily="34" charset="0"/>
              </a:rPr>
              <a:t> </a:t>
            </a:r>
            <a:r>
              <a:rPr lang="en-US" sz="1600" err="1">
                <a:solidFill>
                  <a:schemeClr val="bg2"/>
                </a:solidFill>
                <a:latin typeface="Bahnschrift" panose="020B0502040204020203" pitchFamily="34" charset="0"/>
              </a:rPr>
              <a:t>thuật</a:t>
            </a:r>
            <a:r>
              <a:rPr lang="en-US" sz="1600">
                <a:solidFill>
                  <a:schemeClr val="bg2"/>
                </a:solidFill>
                <a:latin typeface="Bahnschrift" panose="020B0502040204020203" pitchFamily="34" charset="0"/>
              </a:rPr>
              <a:t> </a:t>
            </a:r>
            <a:r>
              <a:rPr lang="en-US" sz="1600" err="1">
                <a:solidFill>
                  <a:schemeClr val="bg2"/>
                </a:solidFill>
                <a:latin typeface="Bahnschrift" panose="020B0502040204020203" pitchFamily="34" charset="0"/>
              </a:rPr>
              <a:t>nhìn</a:t>
            </a:r>
            <a:r>
              <a:rPr lang="en-US" sz="1600">
                <a:solidFill>
                  <a:schemeClr val="bg2"/>
                </a:solidFill>
                <a:latin typeface="Bahnschrift" panose="020B0502040204020203" pitchFamily="34" charset="0"/>
              </a:rPr>
              <a:t> </a:t>
            </a:r>
            <a:r>
              <a:rPr lang="en-US" sz="1600" err="1">
                <a:solidFill>
                  <a:schemeClr val="bg2"/>
                </a:solidFill>
                <a:latin typeface="Bahnschrift" panose="020B0502040204020203" pitchFamily="34" charset="0"/>
              </a:rPr>
              <a:t>trước</a:t>
            </a:r>
            <a:r>
              <a:rPr lang="vi-VN" sz="1600">
                <a:solidFill>
                  <a:schemeClr val="bg2"/>
                </a:solidFill>
                <a:latin typeface="Bahnschrift" panose="020B0502040204020203" pitchFamily="34" charset="0"/>
              </a:rPr>
              <a:t>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7F93F4-CF5B-4D54-8103-E976852E5363}"/>
              </a:ext>
            </a:extLst>
          </p:cNvPr>
          <p:cNvSpPr txBox="1"/>
          <p:nvPr/>
        </p:nvSpPr>
        <p:spPr>
          <a:xfrm>
            <a:off x="954505" y="4281726"/>
            <a:ext cx="728311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1600">
                <a:solidFill>
                  <a:schemeClr val="bg2"/>
                </a:solidFill>
                <a:latin typeface="Bahnschrift" panose="020B0502040204020203" pitchFamily="34" charset="0"/>
              </a:rPr>
              <a:t>ALU – ALU </a:t>
            </a:r>
            <a:r>
              <a:rPr lang="vi-VN" sz="1600" err="1">
                <a:solidFill>
                  <a:schemeClr val="bg2"/>
                </a:solidFill>
                <a:latin typeface="Bahnschrift" panose="020B0502040204020203" pitchFamily="34" charset="0"/>
              </a:rPr>
              <a:t>forwarding</a:t>
            </a:r>
            <a:r>
              <a:rPr lang="vi-VN" sz="1600">
                <a:solidFill>
                  <a:schemeClr val="bg2"/>
                </a:solidFill>
                <a:latin typeface="Bahnschrift" panose="020B0502040204020203" pitchFamily="34" charset="0"/>
              </a:rPr>
              <a:t> (EX – EX </a:t>
            </a:r>
            <a:r>
              <a:rPr lang="vi-VN" sz="1600" err="1">
                <a:solidFill>
                  <a:schemeClr val="bg2"/>
                </a:solidFill>
                <a:latin typeface="Bahnschrift" panose="020B0502040204020203" pitchFamily="34" charset="0"/>
              </a:rPr>
              <a:t>forwarding</a:t>
            </a:r>
            <a:r>
              <a:rPr lang="vi-VN" sz="1600">
                <a:solidFill>
                  <a:schemeClr val="bg2"/>
                </a:solidFill>
                <a:latin typeface="Bahnschrift" panose="020B0502040204020203" pitchFamily="34" charset="0"/>
              </a:rPr>
              <a:t>): </a:t>
            </a:r>
            <a:r>
              <a:rPr lang="vi-VN" sz="1600" err="1">
                <a:solidFill>
                  <a:schemeClr val="bg2"/>
                </a:solidFill>
                <a:latin typeface="Bahnschrift" panose="020B0502040204020203" pitchFamily="34" charset="0"/>
              </a:rPr>
              <a:t>Giá</a:t>
            </a:r>
            <a:r>
              <a:rPr lang="vi-VN" sz="1600">
                <a:solidFill>
                  <a:schemeClr val="bg2"/>
                </a:solidFill>
                <a:latin typeface="Bahnschrift" panose="020B0502040204020203" pitchFamily="34" charset="0"/>
              </a:rPr>
              <a:t> </a:t>
            </a:r>
            <a:r>
              <a:rPr lang="vi-VN" sz="1600" err="1">
                <a:solidFill>
                  <a:schemeClr val="bg2"/>
                </a:solidFill>
                <a:latin typeface="Bahnschrift" panose="020B0502040204020203" pitchFamily="34" charset="0"/>
              </a:rPr>
              <a:t>trị</a:t>
            </a:r>
            <a:r>
              <a:rPr lang="vi-VN" sz="1600">
                <a:solidFill>
                  <a:schemeClr val="bg2"/>
                </a:solidFill>
                <a:latin typeface="Bahnschrift" panose="020B0502040204020203" pitchFamily="34" charset="0"/>
              </a:rPr>
              <a:t> thanh ghi $s0 </a:t>
            </a:r>
            <a:r>
              <a:rPr lang="vi-VN" sz="1600" err="1">
                <a:solidFill>
                  <a:schemeClr val="bg2"/>
                </a:solidFill>
                <a:latin typeface="Bahnschrift" panose="020B0502040204020203" pitchFamily="34" charset="0"/>
              </a:rPr>
              <a:t>đã</a:t>
            </a:r>
            <a:r>
              <a:rPr lang="vi-VN" sz="1600">
                <a:solidFill>
                  <a:schemeClr val="bg2"/>
                </a:solidFill>
                <a:latin typeface="Bahnschrift" panose="020B0502040204020203" pitchFamily="34" charset="0"/>
              </a:rPr>
              <a:t> </a:t>
            </a:r>
            <a:r>
              <a:rPr lang="vi-VN" sz="1600" err="1">
                <a:solidFill>
                  <a:schemeClr val="bg2"/>
                </a:solidFill>
                <a:latin typeface="Bahnschrift" panose="020B0502040204020203" pitchFamily="34" charset="0"/>
              </a:rPr>
              <a:t>sẵn</a:t>
            </a:r>
            <a:r>
              <a:rPr lang="vi-VN" sz="1600">
                <a:solidFill>
                  <a:schemeClr val="bg2"/>
                </a:solidFill>
                <a:latin typeface="Bahnschrift" panose="020B0502040204020203" pitchFamily="34" charset="0"/>
              </a:rPr>
              <a:t> </a:t>
            </a:r>
            <a:r>
              <a:rPr lang="vi-VN" sz="1600" err="1">
                <a:solidFill>
                  <a:schemeClr val="bg2"/>
                </a:solidFill>
                <a:latin typeface="Bahnschrift" panose="020B0502040204020203" pitchFamily="34" charset="0"/>
              </a:rPr>
              <a:t>sàng</a:t>
            </a:r>
            <a:r>
              <a:rPr lang="vi-VN" sz="1600">
                <a:solidFill>
                  <a:schemeClr val="bg2"/>
                </a:solidFill>
                <a:latin typeface="Bahnschrift" panose="020B0502040204020203" pitchFamily="34" charset="0"/>
              </a:rPr>
              <a:t> sau giai </a:t>
            </a:r>
            <a:r>
              <a:rPr lang="vi-VN" sz="1600" err="1">
                <a:solidFill>
                  <a:schemeClr val="bg2"/>
                </a:solidFill>
                <a:latin typeface="Bahnschrift" panose="020B0502040204020203" pitchFamily="34" charset="0"/>
              </a:rPr>
              <a:t>đoạn</a:t>
            </a:r>
            <a:r>
              <a:rPr lang="vi-VN" sz="1600">
                <a:solidFill>
                  <a:schemeClr val="bg2"/>
                </a:solidFill>
                <a:latin typeface="Bahnschrift" panose="020B0502040204020203" pitchFamily="34" charset="0"/>
              </a:rPr>
              <a:t> ALU (EX)</a:t>
            </a:r>
          </a:p>
          <a:p>
            <a:endParaRPr lang="vi-VN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0C7AEE-3C96-4AB4-81C8-9C3D246DA52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DDBC81-9D39-41B3-9939-69B910E23AD1}" type="slidenum">
              <a:rPr lang="vi-VN" smtClean="0"/>
              <a:pPr/>
              <a:t>59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5308380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72ADDFE-772E-4A56-97E5-AA755FB4E6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074" y="1734552"/>
            <a:ext cx="3990926" cy="2423307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9AA783D8-BDA6-4AA6-B72F-D91D850A6D6C}"/>
              </a:ext>
            </a:extLst>
          </p:cNvPr>
          <p:cNvSpPr txBox="1">
            <a:spLocks/>
          </p:cNvSpPr>
          <p:nvPr/>
        </p:nvSpPr>
        <p:spPr>
          <a:xfrm>
            <a:off x="840316" y="300094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9pPr>
          </a:lstStyle>
          <a:p>
            <a:pPr algn="ctr"/>
            <a:r>
              <a:rPr lang="en-US" sz="2800" b="1">
                <a:solidFill>
                  <a:schemeClr val="accent1"/>
                </a:solidFill>
                <a:latin typeface="Comfortaa" panose="00000500000000000000" pitchFamily="2" charset="0"/>
              </a:rPr>
              <a:t>1. </a:t>
            </a:r>
            <a:r>
              <a:rPr lang="en-US" sz="2800" b="1" err="1">
                <a:solidFill>
                  <a:schemeClr val="accent1"/>
                </a:solidFill>
                <a:latin typeface="Comfortaa" panose="00000500000000000000" pitchFamily="2" charset="0"/>
              </a:rPr>
              <a:t>Các</a:t>
            </a:r>
            <a:r>
              <a:rPr lang="en-US" sz="2800" b="1">
                <a:solidFill>
                  <a:schemeClr val="accent1"/>
                </a:solidFill>
                <a:latin typeface="Comfortaa" panose="00000500000000000000" pitchFamily="2" charset="0"/>
              </a:rPr>
              <a:t> </a:t>
            </a:r>
            <a:r>
              <a:rPr lang="en-US" sz="2800" b="1" err="1">
                <a:solidFill>
                  <a:schemeClr val="accent1"/>
                </a:solidFill>
                <a:latin typeface="Comfortaa" panose="00000500000000000000" pitchFamily="2" charset="0"/>
              </a:rPr>
              <a:t>phép</a:t>
            </a:r>
            <a:r>
              <a:rPr lang="en-US" sz="2800" b="1">
                <a:solidFill>
                  <a:schemeClr val="accent1"/>
                </a:solidFill>
                <a:latin typeface="Comfortaa" panose="00000500000000000000" pitchFamily="2" charset="0"/>
              </a:rPr>
              <a:t> </a:t>
            </a:r>
            <a:r>
              <a:rPr lang="en-US" sz="2800" b="1" err="1">
                <a:solidFill>
                  <a:schemeClr val="accent1"/>
                </a:solidFill>
                <a:latin typeface="Comfortaa" panose="00000500000000000000" pitchFamily="2" charset="0"/>
              </a:rPr>
              <a:t>toán</a:t>
            </a:r>
            <a:r>
              <a:rPr lang="en-US" sz="2800" b="1">
                <a:solidFill>
                  <a:schemeClr val="accent1"/>
                </a:solidFill>
                <a:latin typeface="Comfortaa" panose="00000500000000000000" pitchFamily="2" charset="0"/>
              </a:rPr>
              <a:t> </a:t>
            </a:r>
            <a:r>
              <a:rPr lang="en-US" sz="2800" b="1" err="1">
                <a:solidFill>
                  <a:schemeClr val="accent1"/>
                </a:solidFill>
                <a:latin typeface="Comfortaa" panose="00000500000000000000" pitchFamily="2" charset="0"/>
              </a:rPr>
              <a:t>số</a:t>
            </a:r>
            <a:r>
              <a:rPr lang="en-US" sz="2800" b="1">
                <a:solidFill>
                  <a:schemeClr val="accent1"/>
                </a:solidFill>
                <a:latin typeface="Comfortaa" panose="00000500000000000000" pitchFamily="2" charset="0"/>
              </a:rPr>
              <a:t> </a:t>
            </a:r>
            <a:r>
              <a:rPr lang="en-US" sz="2800" b="1" err="1">
                <a:solidFill>
                  <a:schemeClr val="accent1"/>
                </a:solidFill>
                <a:latin typeface="Comfortaa" panose="00000500000000000000" pitchFamily="2" charset="0"/>
              </a:rPr>
              <a:t>học</a:t>
            </a:r>
            <a:endParaRPr lang="vi-VN" sz="2800" b="1">
              <a:solidFill>
                <a:schemeClr val="accent1"/>
              </a:solidFill>
              <a:latin typeface="Comfortaa" panose="000005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EACC67-0FA3-4D62-8757-FE5B2916D927}"/>
              </a:ext>
            </a:extLst>
          </p:cNvPr>
          <p:cNvSpPr txBox="1"/>
          <p:nvPr/>
        </p:nvSpPr>
        <p:spPr>
          <a:xfrm>
            <a:off x="693369" y="985640"/>
            <a:ext cx="35978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err="1">
                <a:solidFill>
                  <a:schemeClr val="accent2"/>
                </a:solidFill>
                <a:latin typeface="Comfortaa" panose="00000500000000000000" pitchFamily="2" charset="0"/>
              </a:rPr>
              <a:t>Phép</a:t>
            </a:r>
            <a:r>
              <a:rPr lang="en-US" sz="2800" b="1">
                <a:solidFill>
                  <a:schemeClr val="accent2"/>
                </a:solidFill>
                <a:latin typeface="Comfortaa" panose="00000500000000000000" pitchFamily="2" charset="0"/>
              </a:rPr>
              <a:t> </a:t>
            </a:r>
            <a:r>
              <a:rPr lang="en-US" sz="2800" b="1" err="1">
                <a:solidFill>
                  <a:schemeClr val="accent2"/>
                </a:solidFill>
                <a:latin typeface="Comfortaa" panose="00000500000000000000" pitchFamily="2" charset="0"/>
              </a:rPr>
              <a:t>nhân</a:t>
            </a:r>
            <a:endParaRPr lang="vi-VN" sz="2800" b="1">
              <a:solidFill>
                <a:schemeClr val="accent2"/>
              </a:solidFill>
              <a:latin typeface="Comfortaa" panose="00000500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28888E-85ED-4D07-9DC1-FEEC49A58B35}"/>
              </a:ext>
            </a:extLst>
          </p:cNvPr>
          <p:cNvSpPr txBox="1"/>
          <p:nvPr/>
        </p:nvSpPr>
        <p:spPr>
          <a:xfrm>
            <a:off x="4788567" y="2246797"/>
            <a:ext cx="359789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600" err="1">
                <a:solidFill>
                  <a:schemeClr val="bg2"/>
                </a:solidFill>
                <a:latin typeface="Bahnschrift" panose="020B0502040204020203" pitchFamily="34" charset="0"/>
              </a:rPr>
              <a:t>Khởi</a:t>
            </a:r>
            <a:r>
              <a:rPr lang="vi-VN" sz="1600">
                <a:solidFill>
                  <a:schemeClr val="bg2"/>
                </a:solidFill>
                <a:latin typeface="Bahnschrift" panose="020B0502040204020203" pitchFamily="34" charset="0"/>
              </a:rPr>
              <a:t> </a:t>
            </a:r>
            <a:r>
              <a:rPr lang="vi-VN" sz="1600" err="1">
                <a:solidFill>
                  <a:schemeClr val="bg2"/>
                </a:solidFill>
                <a:latin typeface="Bahnschrift" panose="020B0502040204020203" pitchFamily="34" charset="0"/>
              </a:rPr>
              <a:t>tạo</a:t>
            </a:r>
            <a:r>
              <a:rPr lang="vi-VN" sz="1600">
                <a:solidFill>
                  <a:schemeClr val="bg2"/>
                </a:solidFill>
                <a:latin typeface="Bahnschrift" panose="020B0502040204020203" pitchFamily="34" charset="0"/>
              </a:rPr>
              <a:t>: </a:t>
            </a:r>
          </a:p>
          <a:p>
            <a:r>
              <a:rPr lang="vi-VN" sz="1600">
                <a:solidFill>
                  <a:schemeClr val="bg2"/>
                </a:solidFill>
                <a:latin typeface="Bahnschrift" panose="020B0502040204020203" pitchFamily="34" charset="0"/>
              </a:rPr>
              <a:t>- </a:t>
            </a:r>
            <a:r>
              <a:rPr lang="vi-VN" sz="1600" err="1">
                <a:solidFill>
                  <a:schemeClr val="bg2"/>
                </a:solidFill>
                <a:latin typeface="Bahnschrift" panose="020B0502040204020203" pitchFamily="34" charset="0"/>
              </a:rPr>
              <a:t>Đặt</a:t>
            </a:r>
            <a:r>
              <a:rPr lang="vi-VN" sz="1600">
                <a:solidFill>
                  <a:schemeClr val="bg2"/>
                </a:solidFill>
                <a:latin typeface="Bahnschrift" panose="020B0502040204020203" pitchFamily="34" charset="0"/>
              </a:rPr>
              <a:t> 32-bits </a:t>
            </a:r>
            <a:r>
              <a:rPr lang="vi-VN" sz="1600" err="1">
                <a:solidFill>
                  <a:schemeClr val="bg2"/>
                </a:solidFill>
                <a:latin typeface="Bahnschrift" panose="020B0502040204020203" pitchFamily="34" charset="0"/>
              </a:rPr>
              <a:t>số</a:t>
            </a:r>
            <a:r>
              <a:rPr lang="vi-VN" sz="1600">
                <a:solidFill>
                  <a:schemeClr val="bg2"/>
                </a:solidFill>
                <a:latin typeface="Bahnschrift" panose="020B0502040204020203" pitchFamily="34" charset="0"/>
              </a:rPr>
              <a:t> </a:t>
            </a:r>
            <a:r>
              <a:rPr lang="vi-VN" sz="1600" err="1">
                <a:solidFill>
                  <a:schemeClr val="bg2"/>
                </a:solidFill>
                <a:latin typeface="Bahnschrift" panose="020B0502040204020203" pitchFamily="34" charset="0"/>
              </a:rPr>
              <a:t>bị</a:t>
            </a:r>
            <a:r>
              <a:rPr lang="vi-VN" sz="1600">
                <a:solidFill>
                  <a:schemeClr val="bg2"/>
                </a:solidFill>
                <a:latin typeface="Bahnschrift" panose="020B0502040204020203" pitchFamily="34" charset="0"/>
              </a:rPr>
              <a:t> nhân </a:t>
            </a:r>
            <a:r>
              <a:rPr lang="vi-VN" sz="1600" err="1">
                <a:solidFill>
                  <a:schemeClr val="bg2"/>
                </a:solidFill>
                <a:latin typeface="Bahnschrift" panose="020B0502040204020203" pitchFamily="34" charset="0"/>
              </a:rPr>
              <a:t>vào</a:t>
            </a:r>
            <a:r>
              <a:rPr lang="vi-VN" sz="1600">
                <a:solidFill>
                  <a:schemeClr val="bg2"/>
                </a:solidFill>
                <a:latin typeface="Bahnschrift" panose="020B0502040204020203" pitchFamily="34" charset="0"/>
              </a:rPr>
              <a:t> 32 </a:t>
            </a:r>
            <a:r>
              <a:rPr lang="vi-VN" sz="1600" err="1">
                <a:solidFill>
                  <a:schemeClr val="bg2"/>
                </a:solidFill>
                <a:latin typeface="Bahnschrift" panose="020B0502040204020203" pitchFamily="34" charset="0"/>
              </a:rPr>
              <a:t>bits</a:t>
            </a:r>
            <a:r>
              <a:rPr lang="vi-VN" sz="1600">
                <a:solidFill>
                  <a:schemeClr val="bg2"/>
                </a:solidFill>
                <a:latin typeface="Bahnschrift" panose="020B0502040204020203" pitchFamily="34" charset="0"/>
              </a:rPr>
              <a:t> </a:t>
            </a:r>
            <a:r>
              <a:rPr lang="vi-VN" sz="1600" err="1">
                <a:solidFill>
                  <a:schemeClr val="bg2"/>
                </a:solidFill>
                <a:latin typeface="Bahnschrift" panose="020B0502040204020203" pitchFamily="34" charset="0"/>
              </a:rPr>
              <a:t>thấp</a:t>
            </a:r>
            <a:r>
              <a:rPr lang="vi-VN" sz="1600">
                <a:solidFill>
                  <a:schemeClr val="bg2"/>
                </a:solidFill>
                <a:latin typeface="Bahnschrift" panose="020B0502040204020203" pitchFamily="34" charset="0"/>
              </a:rPr>
              <a:t> </a:t>
            </a:r>
            <a:r>
              <a:rPr lang="vi-VN" sz="1600" err="1">
                <a:solidFill>
                  <a:schemeClr val="bg2"/>
                </a:solidFill>
                <a:latin typeface="Bahnschrift" panose="020B0502040204020203" pitchFamily="34" charset="0"/>
              </a:rPr>
              <a:t>của</a:t>
            </a:r>
            <a:r>
              <a:rPr lang="vi-VN" sz="1600">
                <a:solidFill>
                  <a:schemeClr val="bg2"/>
                </a:solidFill>
                <a:latin typeface="Bahnschrift" panose="020B0502040204020203" pitchFamily="34" charset="0"/>
              </a:rPr>
              <a:t> thanh ghi </a:t>
            </a:r>
            <a:r>
              <a:rPr lang="vi-VN" sz="1600" err="1">
                <a:solidFill>
                  <a:schemeClr val="bg2"/>
                </a:solidFill>
                <a:latin typeface="Bahnschrift" panose="020B0502040204020203" pitchFamily="34" charset="0"/>
              </a:rPr>
              <a:t>Multiplicand</a:t>
            </a:r>
            <a:r>
              <a:rPr lang="vi-VN" sz="1600">
                <a:solidFill>
                  <a:schemeClr val="bg2"/>
                </a:solidFill>
                <a:latin typeface="Bahnschrift" panose="020B0502040204020203" pitchFamily="34" charset="0"/>
              </a:rPr>
              <a:t> </a:t>
            </a:r>
          </a:p>
          <a:p>
            <a:r>
              <a:rPr lang="vi-VN" sz="1600">
                <a:solidFill>
                  <a:schemeClr val="bg2"/>
                </a:solidFill>
                <a:latin typeface="Bahnschrift" panose="020B0502040204020203" pitchFamily="34" charset="0"/>
              </a:rPr>
              <a:t>- </a:t>
            </a:r>
            <a:r>
              <a:rPr lang="vi-VN" sz="1600" err="1">
                <a:solidFill>
                  <a:schemeClr val="bg2"/>
                </a:solidFill>
                <a:latin typeface="Bahnschrift" panose="020B0502040204020203" pitchFamily="34" charset="0"/>
              </a:rPr>
              <a:t>Đặt</a:t>
            </a:r>
            <a:r>
              <a:rPr lang="vi-VN" sz="1600">
                <a:solidFill>
                  <a:schemeClr val="bg2"/>
                </a:solidFill>
                <a:latin typeface="Bahnschrift" panose="020B0502040204020203" pitchFamily="34" charset="0"/>
              </a:rPr>
              <a:t> 32-bits </a:t>
            </a:r>
            <a:r>
              <a:rPr lang="vi-VN" sz="1600" err="1">
                <a:solidFill>
                  <a:schemeClr val="bg2"/>
                </a:solidFill>
                <a:latin typeface="Bahnschrift" panose="020B0502040204020203" pitchFamily="34" charset="0"/>
              </a:rPr>
              <a:t>số</a:t>
            </a:r>
            <a:r>
              <a:rPr lang="vi-VN" sz="1600">
                <a:solidFill>
                  <a:schemeClr val="bg2"/>
                </a:solidFill>
                <a:latin typeface="Bahnschrift" panose="020B0502040204020203" pitchFamily="34" charset="0"/>
              </a:rPr>
              <a:t> nhân </a:t>
            </a:r>
            <a:r>
              <a:rPr lang="vi-VN" sz="1600" err="1">
                <a:solidFill>
                  <a:schemeClr val="bg2"/>
                </a:solidFill>
                <a:latin typeface="Bahnschrift" panose="020B0502040204020203" pitchFamily="34" charset="0"/>
              </a:rPr>
              <a:t>vào</a:t>
            </a:r>
            <a:r>
              <a:rPr lang="vi-VN" sz="1600">
                <a:solidFill>
                  <a:schemeClr val="bg2"/>
                </a:solidFill>
                <a:latin typeface="Bahnschrift" panose="020B0502040204020203" pitchFamily="34" charset="0"/>
              </a:rPr>
              <a:t> thanh ghi </a:t>
            </a:r>
            <a:r>
              <a:rPr lang="vi-VN" sz="1600" err="1">
                <a:solidFill>
                  <a:schemeClr val="bg2"/>
                </a:solidFill>
                <a:latin typeface="Bahnschrift" panose="020B0502040204020203" pitchFamily="34" charset="0"/>
              </a:rPr>
              <a:t>Multiplier</a:t>
            </a:r>
            <a:r>
              <a:rPr lang="vi-VN" sz="1600">
                <a:solidFill>
                  <a:schemeClr val="bg2"/>
                </a:solidFill>
                <a:latin typeface="Bahnschrift" panose="020B0502040204020203" pitchFamily="34" charset="0"/>
              </a:rPr>
              <a:t> </a:t>
            </a:r>
          </a:p>
          <a:p>
            <a:r>
              <a:rPr lang="vi-VN" sz="1600">
                <a:solidFill>
                  <a:schemeClr val="bg2"/>
                </a:solidFill>
                <a:latin typeface="Bahnschrift" panose="020B0502040204020203" pitchFamily="34" charset="0"/>
              </a:rPr>
              <a:t>- Thanh ghi </a:t>
            </a:r>
            <a:r>
              <a:rPr lang="vi-VN" sz="1600" err="1">
                <a:solidFill>
                  <a:schemeClr val="bg2"/>
                </a:solidFill>
                <a:latin typeface="Bahnschrift" panose="020B0502040204020203" pitchFamily="34" charset="0"/>
              </a:rPr>
              <a:t>Product</a:t>
            </a:r>
            <a:r>
              <a:rPr lang="vi-VN" sz="1600">
                <a:solidFill>
                  <a:schemeClr val="bg2"/>
                </a:solidFill>
                <a:latin typeface="Bahnschrift" panose="020B0502040204020203" pitchFamily="34" charset="0"/>
              </a:rPr>
              <a:t> ban </a:t>
            </a:r>
            <a:r>
              <a:rPr lang="vi-VN" sz="1600" err="1">
                <a:solidFill>
                  <a:schemeClr val="bg2"/>
                </a:solidFill>
                <a:latin typeface="Bahnschrift" panose="020B0502040204020203" pitchFamily="34" charset="0"/>
              </a:rPr>
              <a:t>đầu</a:t>
            </a:r>
            <a:r>
              <a:rPr lang="vi-VN" sz="1600">
                <a:solidFill>
                  <a:schemeClr val="bg2"/>
                </a:solidFill>
                <a:latin typeface="Bahnschrift" panose="020B0502040204020203" pitchFamily="34" charset="0"/>
              </a:rPr>
              <a:t> </a:t>
            </a:r>
            <a:r>
              <a:rPr lang="vi-VN" sz="1600" err="1">
                <a:solidFill>
                  <a:schemeClr val="bg2"/>
                </a:solidFill>
                <a:latin typeface="Bahnschrift" panose="020B0502040204020203" pitchFamily="34" charset="0"/>
              </a:rPr>
              <a:t>bằng</a:t>
            </a:r>
            <a:r>
              <a:rPr lang="vi-VN" sz="1600">
                <a:solidFill>
                  <a:schemeClr val="bg2"/>
                </a:solidFill>
                <a:latin typeface="Bahnschrift" panose="020B0502040204020203" pitchFamily="34" charset="0"/>
              </a:rPr>
              <a:t> 0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FCB931-1700-4E88-A676-2533C59905D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DDBC81-9D39-41B3-9939-69B910E23AD1}" type="slidenum">
              <a:rPr lang="vi-VN" smtClean="0"/>
              <a:pPr/>
              <a:t>6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13507126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F0A67D93-A28E-4460-883F-AEE577ABC47C}"/>
              </a:ext>
            </a:extLst>
          </p:cNvPr>
          <p:cNvSpPr txBox="1">
            <a:spLocks/>
          </p:cNvSpPr>
          <p:nvPr/>
        </p:nvSpPr>
        <p:spPr>
          <a:xfrm>
            <a:off x="856358" y="238299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9pPr>
          </a:lstStyle>
          <a:p>
            <a:pPr algn="ctr"/>
            <a:r>
              <a:rPr lang="en-US" sz="2800" b="1">
                <a:solidFill>
                  <a:schemeClr val="accent1"/>
                </a:solidFill>
                <a:latin typeface="Comfortaa" panose="00000500000000000000" pitchFamily="2" charset="0"/>
              </a:rPr>
              <a:t>3. Pipeline</a:t>
            </a:r>
            <a:endParaRPr lang="vi-VN" sz="2800" b="1">
              <a:solidFill>
                <a:schemeClr val="accent1"/>
              </a:solidFill>
              <a:latin typeface="Comfortaa" panose="000005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87B8DA-0F49-4E09-AF9B-F01586C7DAD6}"/>
              </a:ext>
            </a:extLst>
          </p:cNvPr>
          <p:cNvSpPr txBox="1"/>
          <p:nvPr/>
        </p:nvSpPr>
        <p:spPr>
          <a:xfrm>
            <a:off x="872400" y="658600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2800" b="1">
                <a:solidFill>
                  <a:schemeClr val="accent2"/>
                </a:solidFill>
                <a:latin typeface="Comfortaa" panose="00000500000000000000" pitchFamily="2" charset="0"/>
              </a:rPr>
              <a:t>Xung </a:t>
            </a:r>
            <a:r>
              <a:rPr lang="vi-VN" sz="2800" b="1" err="1">
                <a:solidFill>
                  <a:schemeClr val="accent2"/>
                </a:solidFill>
                <a:latin typeface="Comfortaa" panose="00000500000000000000" pitchFamily="2" charset="0"/>
              </a:rPr>
              <a:t>đột</a:t>
            </a:r>
            <a:r>
              <a:rPr lang="vi-VN" sz="2800" b="1">
                <a:solidFill>
                  <a:schemeClr val="accent2"/>
                </a:solidFill>
                <a:latin typeface="Comfortaa" panose="00000500000000000000" pitchFamily="2" charset="0"/>
              </a:rPr>
              <a:t> (</a:t>
            </a:r>
            <a:r>
              <a:rPr lang="vi-VN" sz="2800" b="1" err="1">
                <a:solidFill>
                  <a:schemeClr val="accent2"/>
                </a:solidFill>
                <a:latin typeface="Comfortaa" panose="00000500000000000000" pitchFamily="2" charset="0"/>
              </a:rPr>
              <a:t>Hazard</a:t>
            </a:r>
            <a:r>
              <a:rPr lang="vi-VN" sz="2800" b="1">
                <a:solidFill>
                  <a:schemeClr val="accent2"/>
                </a:solidFill>
                <a:latin typeface="Comfortaa" panose="00000500000000000000" pitchFamily="2" charset="0"/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1E4E53-2860-4E63-83C4-FB441D906283}"/>
              </a:ext>
            </a:extLst>
          </p:cNvPr>
          <p:cNvSpPr txBox="1"/>
          <p:nvPr/>
        </p:nvSpPr>
        <p:spPr>
          <a:xfrm>
            <a:off x="896463" y="1134220"/>
            <a:ext cx="7399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bg2"/>
                </a:solidFill>
                <a:latin typeface="Bahnschrift" panose="020B0502040204020203" pitchFamily="34" charset="0"/>
              </a:rPr>
              <a:t>+ </a:t>
            </a:r>
            <a:r>
              <a:rPr lang="en-US" sz="1600" err="1">
                <a:solidFill>
                  <a:schemeClr val="bg2"/>
                </a:solidFill>
                <a:latin typeface="Bahnschrift" panose="020B0502040204020203" pitchFamily="34" charset="0"/>
              </a:rPr>
              <a:t>Cách</a:t>
            </a:r>
            <a:r>
              <a:rPr lang="en-US" sz="1600">
                <a:solidFill>
                  <a:schemeClr val="bg2"/>
                </a:solidFill>
                <a:latin typeface="Bahnschrift" panose="020B0502040204020203" pitchFamily="34" charset="0"/>
              </a:rPr>
              <a:t> 2: </a:t>
            </a:r>
            <a:r>
              <a:rPr lang="en-US" sz="1600" err="1">
                <a:solidFill>
                  <a:schemeClr val="bg2"/>
                </a:solidFill>
                <a:latin typeface="Bahnschrift" panose="020B0502040204020203" pitchFamily="34" charset="0"/>
              </a:rPr>
              <a:t>Dùng</a:t>
            </a:r>
            <a:r>
              <a:rPr lang="en-US" sz="1600">
                <a:solidFill>
                  <a:schemeClr val="bg2"/>
                </a:solidFill>
                <a:latin typeface="Bahnschrift" panose="020B0502040204020203" pitchFamily="34" charset="0"/>
              </a:rPr>
              <a:t> </a:t>
            </a:r>
            <a:r>
              <a:rPr lang="en-US" sz="1600" err="1">
                <a:solidFill>
                  <a:schemeClr val="bg2"/>
                </a:solidFill>
                <a:latin typeface="Bahnschrift" panose="020B0502040204020203" pitchFamily="34" charset="0"/>
              </a:rPr>
              <a:t>kĩ</a:t>
            </a:r>
            <a:r>
              <a:rPr lang="en-US" sz="1600">
                <a:solidFill>
                  <a:schemeClr val="bg2"/>
                </a:solidFill>
                <a:latin typeface="Bahnschrift" panose="020B0502040204020203" pitchFamily="34" charset="0"/>
              </a:rPr>
              <a:t> </a:t>
            </a:r>
            <a:r>
              <a:rPr lang="en-US" sz="1600" err="1">
                <a:solidFill>
                  <a:schemeClr val="bg2"/>
                </a:solidFill>
                <a:latin typeface="Bahnschrift" panose="020B0502040204020203" pitchFamily="34" charset="0"/>
              </a:rPr>
              <a:t>thuật</a:t>
            </a:r>
            <a:r>
              <a:rPr lang="en-US" sz="1600">
                <a:solidFill>
                  <a:schemeClr val="bg2"/>
                </a:solidFill>
                <a:latin typeface="Bahnschrift" panose="020B0502040204020203" pitchFamily="34" charset="0"/>
              </a:rPr>
              <a:t> </a:t>
            </a:r>
            <a:r>
              <a:rPr lang="en-US" sz="1600" err="1">
                <a:solidFill>
                  <a:schemeClr val="bg2"/>
                </a:solidFill>
                <a:latin typeface="Bahnschrift" panose="020B0502040204020203" pitchFamily="34" charset="0"/>
              </a:rPr>
              <a:t>nhìn</a:t>
            </a:r>
            <a:r>
              <a:rPr lang="en-US" sz="1600">
                <a:solidFill>
                  <a:schemeClr val="bg2"/>
                </a:solidFill>
                <a:latin typeface="Bahnschrift" panose="020B0502040204020203" pitchFamily="34" charset="0"/>
              </a:rPr>
              <a:t> </a:t>
            </a:r>
            <a:r>
              <a:rPr lang="en-US" sz="1600" err="1">
                <a:solidFill>
                  <a:schemeClr val="bg2"/>
                </a:solidFill>
                <a:latin typeface="Bahnschrift" panose="020B0502040204020203" pitchFamily="34" charset="0"/>
              </a:rPr>
              <a:t>trước</a:t>
            </a:r>
            <a:r>
              <a:rPr lang="vi-VN" sz="1600">
                <a:solidFill>
                  <a:schemeClr val="bg2"/>
                </a:solidFill>
                <a:latin typeface="Bahnschrift" panose="020B0502040204020203" pitchFamily="34" charset="0"/>
              </a:rPr>
              <a:t>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7F93F4-CF5B-4D54-8103-E976852E5363}"/>
              </a:ext>
            </a:extLst>
          </p:cNvPr>
          <p:cNvSpPr txBox="1"/>
          <p:nvPr/>
        </p:nvSpPr>
        <p:spPr>
          <a:xfrm>
            <a:off x="954505" y="4329852"/>
            <a:ext cx="72831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1600">
                <a:solidFill>
                  <a:schemeClr val="bg2"/>
                </a:solidFill>
                <a:latin typeface="Comfortaa" panose="00000500000000000000" pitchFamily="2" charset="0"/>
              </a:rPr>
              <a:t>MEM– ALU </a:t>
            </a:r>
            <a:r>
              <a:rPr lang="vi-VN" sz="1600" err="1">
                <a:solidFill>
                  <a:schemeClr val="bg2"/>
                </a:solidFill>
                <a:latin typeface="Comfortaa" panose="00000500000000000000" pitchFamily="2" charset="0"/>
              </a:rPr>
              <a:t>forwarding</a:t>
            </a:r>
            <a:r>
              <a:rPr lang="vi-VN" sz="1600">
                <a:solidFill>
                  <a:schemeClr val="bg2"/>
                </a:solidFill>
                <a:latin typeface="Comfortaa" panose="00000500000000000000" pitchFamily="2" charset="0"/>
              </a:rPr>
              <a:t> (MEM – EX </a:t>
            </a:r>
            <a:r>
              <a:rPr lang="vi-VN" sz="1600" err="1">
                <a:solidFill>
                  <a:schemeClr val="bg2"/>
                </a:solidFill>
                <a:latin typeface="Comfortaa" panose="00000500000000000000" pitchFamily="2" charset="0"/>
              </a:rPr>
              <a:t>forwarding</a:t>
            </a:r>
            <a:r>
              <a:rPr lang="vi-VN" sz="1600">
                <a:solidFill>
                  <a:schemeClr val="bg2"/>
                </a:solidFill>
                <a:latin typeface="Comfortaa" panose="00000500000000000000" pitchFamily="2" charset="0"/>
              </a:rPr>
              <a:t>): Thanh ghi không </a:t>
            </a:r>
            <a:r>
              <a:rPr lang="vi-VN" sz="1600" err="1">
                <a:solidFill>
                  <a:schemeClr val="bg2"/>
                </a:solidFill>
                <a:latin typeface="Comfortaa" panose="00000500000000000000" pitchFamily="2" charset="0"/>
              </a:rPr>
              <a:t>sẵn</a:t>
            </a:r>
            <a:r>
              <a:rPr lang="vi-VN" sz="1600">
                <a:solidFill>
                  <a:schemeClr val="bg2"/>
                </a:solidFill>
                <a:latin typeface="Comfortaa" panose="00000500000000000000" pitchFamily="2" charset="0"/>
              </a:rPr>
              <a:t> </a:t>
            </a:r>
            <a:r>
              <a:rPr lang="vi-VN" sz="1600" err="1">
                <a:solidFill>
                  <a:schemeClr val="bg2"/>
                </a:solidFill>
                <a:latin typeface="Comfortaa" panose="00000500000000000000" pitchFamily="2" charset="0"/>
              </a:rPr>
              <a:t>sàng</a:t>
            </a:r>
            <a:r>
              <a:rPr lang="vi-VN" sz="1600">
                <a:solidFill>
                  <a:schemeClr val="bg2"/>
                </a:solidFill>
                <a:latin typeface="Comfortaa" panose="00000500000000000000" pitchFamily="2" charset="0"/>
              </a:rPr>
              <a:t> sau giai </a:t>
            </a:r>
            <a:r>
              <a:rPr lang="vi-VN" sz="1600" err="1">
                <a:solidFill>
                  <a:schemeClr val="bg2"/>
                </a:solidFill>
                <a:latin typeface="Comfortaa" panose="00000500000000000000" pitchFamily="2" charset="0"/>
              </a:rPr>
              <a:t>đoạn</a:t>
            </a:r>
            <a:r>
              <a:rPr lang="vi-VN" sz="1600">
                <a:solidFill>
                  <a:schemeClr val="bg2"/>
                </a:solidFill>
                <a:latin typeface="Comfortaa" panose="00000500000000000000" pitchFamily="2" charset="0"/>
              </a:rPr>
              <a:t> ALU(EX) </a:t>
            </a:r>
            <a:r>
              <a:rPr lang="vi-VN" sz="1600" err="1">
                <a:solidFill>
                  <a:schemeClr val="bg2"/>
                </a:solidFill>
                <a:latin typeface="Comfortaa" panose="00000500000000000000" pitchFamily="2" charset="0"/>
              </a:rPr>
              <a:t>mà</a:t>
            </a:r>
            <a:r>
              <a:rPr lang="vi-VN" sz="1600">
                <a:solidFill>
                  <a:schemeClr val="bg2"/>
                </a:solidFill>
                <a:latin typeface="Comfortaa" panose="00000500000000000000" pitchFamily="2" charset="0"/>
              </a:rPr>
              <a:t> </a:t>
            </a:r>
            <a:r>
              <a:rPr lang="vi-VN" sz="1600" err="1">
                <a:solidFill>
                  <a:schemeClr val="bg2"/>
                </a:solidFill>
                <a:latin typeface="Comfortaa" panose="00000500000000000000" pitchFamily="2" charset="0"/>
              </a:rPr>
              <a:t>sẵn</a:t>
            </a:r>
            <a:r>
              <a:rPr lang="vi-VN" sz="1600">
                <a:solidFill>
                  <a:schemeClr val="bg2"/>
                </a:solidFill>
                <a:latin typeface="Comfortaa" panose="00000500000000000000" pitchFamily="2" charset="0"/>
              </a:rPr>
              <a:t> </a:t>
            </a:r>
            <a:r>
              <a:rPr lang="vi-VN" sz="1600" err="1">
                <a:solidFill>
                  <a:schemeClr val="bg2"/>
                </a:solidFill>
                <a:latin typeface="Comfortaa" panose="00000500000000000000" pitchFamily="2" charset="0"/>
              </a:rPr>
              <a:t>sàng</a:t>
            </a:r>
            <a:r>
              <a:rPr lang="vi-VN" sz="1600">
                <a:solidFill>
                  <a:schemeClr val="bg2"/>
                </a:solidFill>
                <a:latin typeface="Comfortaa" panose="00000500000000000000" pitchFamily="2" charset="0"/>
              </a:rPr>
              <a:t> sau giai </a:t>
            </a:r>
            <a:r>
              <a:rPr lang="vi-VN" sz="1600" err="1">
                <a:solidFill>
                  <a:schemeClr val="bg2"/>
                </a:solidFill>
                <a:latin typeface="Comfortaa" panose="00000500000000000000" pitchFamily="2" charset="0"/>
              </a:rPr>
              <a:t>đoạn</a:t>
            </a:r>
            <a:r>
              <a:rPr lang="vi-VN" sz="1600">
                <a:solidFill>
                  <a:schemeClr val="bg2"/>
                </a:solidFill>
                <a:latin typeface="Comfortaa" panose="00000500000000000000" pitchFamily="2" charset="0"/>
              </a:rPr>
              <a:t> MEM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E372591-ABF6-49A4-9ED9-C1BFE3F472A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283621" y="1505041"/>
            <a:ext cx="6576758" cy="2598645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28C6264-D23F-4B96-A355-E82CFDF75A7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DDBC81-9D39-41B3-9939-69B910E23AD1}" type="slidenum">
              <a:rPr lang="vi-VN" smtClean="0"/>
              <a:pPr/>
              <a:t>60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91170614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" name="Google Shape;2560;p40"/>
          <p:cNvSpPr txBox="1"/>
          <p:nvPr/>
        </p:nvSpPr>
        <p:spPr>
          <a:xfrm>
            <a:off x="5769146" y="1500133"/>
            <a:ext cx="23232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600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A. Hi </a:t>
            </a:r>
            <a:r>
              <a:rPr lang="vi-VN" sz="1600" err="1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register</a:t>
            </a:r>
            <a:r>
              <a:rPr lang="vi-VN" sz="1600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  </a:t>
            </a:r>
            <a:endParaRPr sz="1600">
              <a:solidFill>
                <a:srgbClr val="F3F3F3"/>
              </a:solidFill>
              <a:latin typeface="Bahnschrift" panose="020B0502040204020203" pitchFamily="34" charset="0"/>
              <a:ea typeface="Dosis"/>
              <a:cs typeface="Dosis"/>
              <a:sym typeface="Dosis"/>
            </a:endParaRPr>
          </a:p>
        </p:txBody>
      </p:sp>
      <p:sp>
        <p:nvSpPr>
          <p:cNvPr id="2561" name="Google Shape;2561;p40"/>
          <p:cNvSpPr/>
          <p:nvPr/>
        </p:nvSpPr>
        <p:spPr>
          <a:xfrm>
            <a:off x="5092321" y="1414633"/>
            <a:ext cx="572700" cy="572700"/>
          </a:xfrm>
          <a:prstGeom prst="roundRect">
            <a:avLst>
              <a:gd name="adj" fmla="val 16667"/>
            </a:avLst>
          </a:prstGeom>
          <a:solidFill>
            <a:srgbClr val="082F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2" name="Google Shape;2562;p40"/>
          <p:cNvSpPr txBox="1"/>
          <p:nvPr/>
        </p:nvSpPr>
        <p:spPr>
          <a:xfrm>
            <a:off x="5769146" y="2225408"/>
            <a:ext cx="23232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600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B. Lo </a:t>
            </a:r>
            <a:r>
              <a:rPr lang="vi-VN" sz="1600" err="1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register</a:t>
            </a:r>
            <a:r>
              <a:rPr lang="vi-VN" sz="1600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 </a:t>
            </a:r>
            <a:endParaRPr sz="1600">
              <a:solidFill>
                <a:srgbClr val="F3F3F3"/>
              </a:solidFill>
              <a:latin typeface="Bahnschrift" panose="020B0502040204020203" pitchFamily="34" charset="0"/>
              <a:ea typeface="Dosis"/>
              <a:cs typeface="Dosis"/>
              <a:sym typeface="Dosis"/>
            </a:endParaRPr>
          </a:p>
        </p:txBody>
      </p:sp>
      <p:sp>
        <p:nvSpPr>
          <p:cNvPr id="2563" name="Google Shape;2563;p40"/>
          <p:cNvSpPr/>
          <p:nvPr/>
        </p:nvSpPr>
        <p:spPr>
          <a:xfrm>
            <a:off x="5092321" y="2139908"/>
            <a:ext cx="572700" cy="572700"/>
          </a:xfrm>
          <a:prstGeom prst="roundRect">
            <a:avLst>
              <a:gd name="adj" fmla="val 16667"/>
            </a:avLst>
          </a:prstGeom>
          <a:solidFill>
            <a:srgbClr val="082F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4" name="Google Shape;2564;p40"/>
          <p:cNvSpPr txBox="1"/>
          <p:nvPr/>
        </p:nvSpPr>
        <p:spPr>
          <a:xfrm>
            <a:off x="5769146" y="2950683"/>
            <a:ext cx="23232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600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C. </a:t>
            </a:r>
            <a:r>
              <a:rPr lang="vi-VN" sz="1600" err="1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Cả</a:t>
            </a:r>
            <a:r>
              <a:rPr lang="vi-VN" sz="1600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 SP </a:t>
            </a:r>
            <a:r>
              <a:rPr lang="vi-VN" sz="1600" err="1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và</a:t>
            </a:r>
            <a:r>
              <a:rPr lang="vi-VN" sz="1600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 FP </a:t>
            </a:r>
            <a:r>
              <a:rPr lang="vi-VN" sz="1600" err="1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register</a:t>
            </a:r>
            <a:r>
              <a:rPr lang="vi-VN" sz="1600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 </a:t>
            </a:r>
            <a:endParaRPr sz="1600">
              <a:solidFill>
                <a:srgbClr val="F3F3F3"/>
              </a:solidFill>
              <a:latin typeface="Bahnschrift" panose="020B0502040204020203" pitchFamily="34" charset="0"/>
              <a:ea typeface="Dosis"/>
              <a:cs typeface="Dosis"/>
              <a:sym typeface="Dosis"/>
            </a:endParaRPr>
          </a:p>
        </p:txBody>
      </p:sp>
      <p:sp>
        <p:nvSpPr>
          <p:cNvPr id="2565" name="Google Shape;2565;p40"/>
          <p:cNvSpPr/>
          <p:nvPr/>
        </p:nvSpPr>
        <p:spPr>
          <a:xfrm>
            <a:off x="5092321" y="2865183"/>
            <a:ext cx="572700" cy="572700"/>
          </a:xfrm>
          <a:prstGeom prst="roundRect">
            <a:avLst>
              <a:gd name="adj" fmla="val 16667"/>
            </a:avLst>
          </a:prstGeom>
          <a:solidFill>
            <a:srgbClr val="082F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6" name="Google Shape;2566;p40"/>
          <p:cNvSpPr txBox="1"/>
          <p:nvPr/>
        </p:nvSpPr>
        <p:spPr>
          <a:xfrm>
            <a:off x="5769146" y="3675958"/>
            <a:ext cx="23232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600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D.</a:t>
            </a:r>
            <a:r>
              <a:rPr lang="it-IT" sz="1600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 Cả Hi và Lo register</a:t>
            </a:r>
            <a:r>
              <a:rPr lang="vi-VN" sz="1600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 </a:t>
            </a:r>
            <a:endParaRPr sz="1600">
              <a:solidFill>
                <a:srgbClr val="F3F3F3"/>
              </a:solidFill>
              <a:latin typeface="Bahnschrift" panose="020B0502040204020203" pitchFamily="34" charset="0"/>
              <a:ea typeface="Dosis"/>
              <a:cs typeface="Dosis"/>
              <a:sym typeface="Dosis"/>
            </a:endParaRPr>
          </a:p>
        </p:txBody>
      </p:sp>
      <p:sp>
        <p:nvSpPr>
          <p:cNvPr id="2567" name="Google Shape;2567;p40"/>
          <p:cNvSpPr/>
          <p:nvPr/>
        </p:nvSpPr>
        <p:spPr>
          <a:xfrm>
            <a:off x="5092321" y="3590458"/>
            <a:ext cx="572700" cy="572700"/>
          </a:xfrm>
          <a:prstGeom prst="roundRect">
            <a:avLst>
              <a:gd name="adj" fmla="val 16667"/>
            </a:avLst>
          </a:prstGeom>
          <a:solidFill>
            <a:srgbClr val="082F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6" name="Google Shape;2576;p40"/>
          <p:cNvSpPr/>
          <p:nvPr/>
        </p:nvSpPr>
        <p:spPr>
          <a:xfrm>
            <a:off x="5192780" y="3739665"/>
            <a:ext cx="371782" cy="274285"/>
          </a:xfrm>
          <a:custGeom>
            <a:avLst/>
            <a:gdLst/>
            <a:ahLst/>
            <a:cxnLst/>
            <a:rect l="l" t="t" r="r" b="b"/>
            <a:pathLst>
              <a:path w="14151" h="10440" extrusionOk="0">
                <a:moveTo>
                  <a:pt x="11972" y="1"/>
                </a:moveTo>
                <a:lnTo>
                  <a:pt x="5563" y="6410"/>
                </a:lnTo>
                <a:cubicBezTo>
                  <a:pt x="5477" y="6497"/>
                  <a:pt x="5364" y="6540"/>
                  <a:pt x="5251" y="6540"/>
                </a:cubicBezTo>
                <a:cubicBezTo>
                  <a:pt x="5138" y="6540"/>
                  <a:pt x="5026" y="6497"/>
                  <a:pt x="4939" y="6410"/>
                </a:cubicBezTo>
                <a:lnTo>
                  <a:pt x="2178" y="3649"/>
                </a:lnTo>
                <a:lnTo>
                  <a:pt x="0" y="5827"/>
                </a:lnTo>
                <a:lnTo>
                  <a:pt x="4162" y="9989"/>
                </a:lnTo>
                <a:cubicBezTo>
                  <a:pt x="4453" y="10280"/>
                  <a:pt x="4842" y="10440"/>
                  <a:pt x="5251" y="10440"/>
                </a:cubicBezTo>
                <a:cubicBezTo>
                  <a:pt x="5660" y="10440"/>
                  <a:pt x="6056" y="10280"/>
                  <a:pt x="6340" y="9989"/>
                </a:cubicBezTo>
                <a:lnTo>
                  <a:pt x="14150" y="2179"/>
                </a:lnTo>
                <a:lnTo>
                  <a:pt x="11972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950;p45">
            <a:extLst>
              <a:ext uri="{FF2B5EF4-FFF2-40B4-BE49-F238E27FC236}">
                <a16:creationId xmlns:a16="http://schemas.microsoft.com/office/drawing/2014/main" id="{8F4A0B9E-59FF-4883-A35E-BA73AECC5069}"/>
              </a:ext>
            </a:extLst>
          </p:cNvPr>
          <p:cNvSpPr txBox="1"/>
          <p:nvPr/>
        </p:nvSpPr>
        <p:spPr>
          <a:xfrm>
            <a:off x="720000" y="1444104"/>
            <a:ext cx="4033563" cy="2633554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spcFirstLastPara="1" wrap="square" lIns="91425" tIns="237725" rIns="91425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Câu 1:  Trong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kiến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trúc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MIPS,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để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lưu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trữ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kết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quả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của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phép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nhân 2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số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32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bits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, thanh ghi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được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sử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dụng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là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?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11E79A8A-79DA-45ED-B5C6-9086E3D05F6A}"/>
              </a:ext>
            </a:extLst>
          </p:cNvPr>
          <p:cNvSpPr txBox="1">
            <a:spLocks/>
          </p:cNvSpPr>
          <p:nvPr/>
        </p:nvSpPr>
        <p:spPr>
          <a:xfrm>
            <a:off x="856358" y="238299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9pPr>
          </a:lstStyle>
          <a:p>
            <a:pPr algn="ctr"/>
            <a:r>
              <a:rPr lang="en-US" sz="2800" b="1" err="1">
                <a:solidFill>
                  <a:schemeClr val="accent1"/>
                </a:solidFill>
                <a:latin typeface="Comfortaa" panose="00000500000000000000" pitchFamily="2" charset="0"/>
              </a:rPr>
              <a:t>Giải</a:t>
            </a:r>
            <a:r>
              <a:rPr lang="en-US" sz="2800" b="1">
                <a:solidFill>
                  <a:schemeClr val="accent1"/>
                </a:solidFill>
                <a:latin typeface="Comfortaa" panose="00000500000000000000" pitchFamily="2" charset="0"/>
              </a:rPr>
              <a:t> </a:t>
            </a:r>
            <a:r>
              <a:rPr lang="en-US" sz="2800" b="1" err="1">
                <a:solidFill>
                  <a:schemeClr val="accent1"/>
                </a:solidFill>
                <a:latin typeface="Comfortaa" panose="00000500000000000000" pitchFamily="2" charset="0"/>
              </a:rPr>
              <a:t>đề</a:t>
            </a:r>
            <a:endParaRPr lang="vi-VN" sz="2800" b="1">
              <a:solidFill>
                <a:schemeClr val="accent1"/>
              </a:solidFill>
              <a:latin typeface="Comfortaa" panose="00000500000000000000" pitchFamily="2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47DC0A9-BD33-4E79-BAB9-9FFC1CA0E380}"/>
              </a:ext>
            </a:extLst>
          </p:cNvPr>
          <p:cNvSpPr txBox="1"/>
          <p:nvPr/>
        </p:nvSpPr>
        <p:spPr>
          <a:xfrm>
            <a:off x="856358" y="768309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2800" b="1" err="1">
                <a:solidFill>
                  <a:schemeClr val="accent2"/>
                </a:solidFill>
                <a:latin typeface="Comfortaa" panose="00000500000000000000" pitchFamily="2" charset="0"/>
              </a:rPr>
              <a:t>Trắc</a:t>
            </a:r>
            <a:r>
              <a:rPr lang="vi-VN" sz="2800" b="1">
                <a:solidFill>
                  <a:schemeClr val="accent2"/>
                </a:solidFill>
                <a:latin typeface="Comfortaa" panose="00000500000000000000" pitchFamily="2" charset="0"/>
              </a:rPr>
              <a:t> </a:t>
            </a:r>
            <a:r>
              <a:rPr lang="vi-VN" sz="2800" b="1" err="1">
                <a:solidFill>
                  <a:schemeClr val="accent2"/>
                </a:solidFill>
                <a:latin typeface="Comfortaa" panose="00000500000000000000" pitchFamily="2" charset="0"/>
              </a:rPr>
              <a:t>Nghiệm</a:t>
            </a:r>
            <a:endParaRPr lang="vi-VN" sz="2800" b="1">
              <a:solidFill>
                <a:schemeClr val="accent2"/>
              </a:solidFill>
              <a:latin typeface="Comfortaa" panose="00000500000000000000" pitchFamily="2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AF889AA-16A5-4FBF-82B1-78B2712C5D3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DDBC81-9D39-41B3-9939-69B910E23AD1}" type="slidenum">
              <a:rPr lang="vi-VN" smtClean="0"/>
              <a:pPr/>
              <a:t>61</a:t>
            </a:fld>
            <a:endParaRPr lang="vi-VN"/>
          </a:p>
        </p:txBody>
      </p:sp>
      <p:sp>
        <p:nvSpPr>
          <p:cNvPr id="15" name="Google Shape;2561;p40">
            <a:extLst>
              <a:ext uri="{FF2B5EF4-FFF2-40B4-BE49-F238E27FC236}">
                <a16:creationId xmlns:a16="http://schemas.microsoft.com/office/drawing/2014/main" id="{6D198CB2-22AE-4D52-BF44-C74F8BC740C7}"/>
              </a:ext>
            </a:extLst>
          </p:cNvPr>
          <p:cNvSpPr/>
          <p:nvPr/>
        </p:nvSpPr>
        <p:spPr>
          <a:xfrm>
            <a:off x="5092321" y="3590457"/>
            <a:ext cx="572700" cy="572700"/>
          </a:xfrm>
          <a:prstGeom prst="roundRect">
            <a:avLst>
              <a:gd name="adj" fmla="val 16667"/>
            </a:avLst>
          </a:prstGeom>
          <a:solidFill>
            <a:srgbClr val="082F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0636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out)">
                                      <p:cBhvr>
                                        <p:cTn id="6" dur="6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5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" name="Google Shape;2560;p40"/>
          <p:cNvSpPr txBox="1"/>
          <p:nvPr/>
        </p:nvSpPr>
        <p:spPr>
          <a:xfrm>
            <a:off x="4647482" y="1622053"/>
            <a:ext cx="4240486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A. </a:t>
            </a:r>
            <a:r>
              <a:rPr lang="vi-VN" err="1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Bit</a:t>
            </a:r>
            <a:r>
              <a:rPr lang="vi-VN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 </a:t>
            </a:r>
            <a:r>
              <a:rPr lang="vi-VN" err="1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nhớ</a:t>
            </a:r>
            <a:r>
              <a:rPr lang="vi-VN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 </a:t>
            </a:r>
            <a:r>
              <a:rPr lang="vi-VN" err="1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được</a:t>
            </a:r>
            <a:r>
              <a:rPr lang="vi-VN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 </a:t>
            </a:r>
            <a:r>
              <a:rPr lang="vi-VN" err="1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cộng</a:t>
            </a:r>
            <a:r>
              <a:rPr lang="vi-VN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 </a:t>
            </a:r>
            <a:r>
              <a:rPr lang="vi-VN" err="1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vào</a:t>
            </a:r>
            <a:r>
              <a:rPr lang="vi-VN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 </a:t>
            </a:r>
            <a:r>
              <a:rPr lang="vi-VN" err="1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hàng</a:t>
            </a:r>
            <a:r>
              <a:rPr lang="vi-VN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 </a:t>
            </a:r>
            <a:r>
              <a:rPr lang="vi-VN" err="1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cộng</a:t>
            </a:r>
            <a:r>
              <a:rPr lang="vi-VN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 </a:t>
            </a:r>
            <a:r>
              <a:rPr lang="vi-VN" err="1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thứ</a:t>
            </a:r>
            <a:r>
              <a:rPr lang="vi-VN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 i </a:t>
            </a:r>
            <a:r>
              <a:rPr lang="vi-VN" err="1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được</a:t>
            </a:r>
            <a:r>
              <a:rPr lang="vi-VN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 </a:t>
            </a:r>
            <a:r>
              <a:rPr lang="vi-VN" err="1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lấy</a:t>
            </a:r>
            <a:r>
              <a:rPr lang="vi-VN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 </a:t>
            </a:r>
            <a:r>
              <a:rPr lang="vi-VN" err="1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từ</a:t>
            </a:r>
            <a:r>
              <a:rPr lang="vi-VN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 </a:t>
            </a:r>
            <a:r>
              <a:rPr lang="vi-VN" err="1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kết</a:t>
            </a:r>
            <a:r>
              <a:rPr lang="vi-VN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 </a:t>
            </a:r>
            <a:r>
              <a:rPr lang="vi-VN" err="1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quả</a:t>
            </a:r>
            <a:r>
              <a:rPr lang="vi-VN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 </a:t>
            </a:r>
            <a:r>
              <a:rPr lang="vi-VN" err="1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của</a:t>
            </a:r>
            <a:r>
              <a:rPr lang="vi-VN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 </a:t>
            </a:r>
            <a:r>
              <a:rPr lang="vi-VN" err="1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hàng</a:t>
            </a:r>
            <a:r>
              <a:rPr lang="vi-VN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 </a:t>
            </a:r>
            <a:r>
              <a:rPr lang="vi-VN" err="1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cộng</a:t>
            </a:r>
            <a:r>
              <a:rPr lang="vi-VN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 </a:t>
            </a:r>
            <a:r>
              <a:rPr lang="vi-VN" err="1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thứ</a:t>
            </a:r>
            <a:r>
              <a:rPr lang="vi-VN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 i-1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F3F3F3"/>
              </a:solidFill>
              <a:latin typeface="Bahnschrift" panose="020B0502040204020203" pitchFamily="34" charset="0"/>
              <a:ea typeface="Dosis"/>
              <a:cs typeface="Dosis"/>
              <a:sym typeface="Dosis"/>
            </a:endParaRPr>
          </a:p>
        </p:txBody>
      </p:sp>
      <p:sp>
        <p:nvSpPr>
          <p:cNvPr id="2561" name="Google Shape;2561;p40"/>
          <p:cNvSpPr/>
          <p:nvPr/>
        </p:nvSpPr>
        <p:spPr>
          <a:xfrm>
            <a:off x="3970657" y="1414633"/>
            <a:ext cx="572700" cy="572700"/>
          </a:xfrm>
          <a:prstGeom prst="roundRect">
            <a:avLst>
              <a:gd name="adj" fmla="val 16667"/>
            </a:avLst>
          </a:prstGeom>
          <a:solidFill>
            <a:srgbClr val="082F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2" name="Google Shape;2562;p40"/>
          <p:cNvSpPr txBox="1"/>
          <p:nvPr/>
        </p:nvSpPr>
        <p:spPr>
          <a:xfrm>
            <a:off x="4647482" y="2225408"/>
            <a:ext cx="438679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B. </a:t>
            </a:r>
            <a:r>
              <a:rPr lang="vi-VN" err="1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Phép</a:t>
            </a:r>
            <a:r>
              <a:rPr lang="vi-VN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 </a:t>
            </a:r>
            <a:r>
              <a:rPr lang="vi-VN" err="1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trừ</a:t>
            </a:r>
            <a:r>
              <a:rPr lang="vi-VN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 </a:t>
            </a:r>
            <a:r>
              <a:rPr lang="vi-VN" err="1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được</a:t>
            </a:r>
            <a:r>
              <a:rPr lang="vi-VN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 </a:t>
            </a:r>
            <a:r>
              <a:rPr lang="vi-VN" err="1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thực</a:t>
            </a:r>
            <a:r>
              <a:rPr lang="vi-VN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 </a:t>
            </a:r>
            <a:r>
              <a:rPr lang="vi-VN" err="1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hiện</a:t>
            </a:r>
            <a:r>
              <a:rPr lang="vi-VN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 </a:t>
            </a:r>
            <a:r>
              <a:rPr lang="vi-VN" err="1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bằng</a:t>
            </a:r>
            <a:r>
              <a:rPr lang="vi-VN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 </a:t>
            </a:r>
            <a:r>
              <a:rPr lang="vi-VN" err="1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cách</a:t>
            </a:r>
            <a:r>
              <a:rPr lang="vi-VN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 </a:t>
            </a:r>
            <a:r>
              <a:rPr lang="vi-VN" err="1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đổi</a:t>
            </a:r>
            <a:r>
              <a:rPr lang="vi-VN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 ra </a:t>
            </a:r>
            <a:r>
              <a:rPr lang="vi-VN" err="1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số</a:t>
            </a:r>
            <a:r>
              <a:rPr lang="vi-VN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 </a:t>
            </a:r>
            <a:r>
              <a:rPr lang="vi-VN" err="1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bù</a:t>
            </a:r>
            <a:r>
              <a:rPr lang="vi-VN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 2 </a:t>
            </a:r>
            <a:r>
              <a:rPr lang="vi-VN" err="1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của</a:t>
            </a:r>
            <a:r>
              <a:rPr lang="vi-VN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 </a:t>
            </a:r>
            <a:r>
              <a:rPr lang="vi-VN" err="1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số</a:t>
            </a:r>
            <a:r>
              <a:rPr lang="vi-VN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 </a:t>
            </a:r>
            <a:r>
              <a:rPr lang="vi-VN" err="1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trừ</a:t>
            </a:r>
            <a:r>
              <a:rPr lang="vi-VN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 </a:t>
            </a:r>
            <a:r>
              <a:rPr lang="vi-VN" err="1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rồi</a:t>
            </a:r>
            <a:r>
              <a:rPr lang="vi-VN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 </a:t>
            </a:r>
            <a:r>
              <a:rPr lang="vi-VN" err="1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thực</a:t>
            </a:r>
            <a:r>
              <a:rPr lang="vi-VN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 </a:t>
            </a:r>
            <a:r>
              <a:rPr lang="vi-VN" err="1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hiện</a:t>
            </a:r>
            <a:r>
              <a:rPr lang="vi-VN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 </a:t>
            </a:r>
            <a:r>
              <a:rPr lang="vi-VN" err="1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phép</a:t>
            </a:r>
            <a:r>
              <a:rPr lang="vi-VN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 </a:t>
            </a:r>
            <a:r>
              <a:rPr lang="vi-VN" err="1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cộng</a:t>
            </a:r>
            <a:r>
              <a:rPr lang="vi-VN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 </a:t>
            </a:r>
            <a:r>
              <a:rPr lang="vi-VN" err="1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số</a:t>
            </a:r>
            <a:r>
              <a:rPr lang="vi-VN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 </a:t>
            </a:r>
            <a:r>
              <a:rPr lang="vi-VN" err="1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bị</a:t>
            </a:r>
            <a:r>
              <a:rPr lang="vi-VN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 </a:t>
            </a:r>
            <a:r>
              <a:rPr lang="vi-VN" err="1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trừ</a:t>
            </a:r>
            <a:r>
              <a:rPr lang="vi-VN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 </a:t>
            </a:r>
            <a:r>
              <a:rPr lang="vi-VN" err="1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với</a:t>
            </a:r>
            <a:r>
              <a:rPr lang="vi-VN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 </a:t>
            </a:r>
            <a:r>
              <a:rPr lang="vi-VN" err="1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số</a:t>
            </a:r>
            <a:r>
              <a:rPr lang="vi-VN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 </a:t>
            </a:r>
            <a:r>
              <a:rPr lang="vi-VN" err="1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bù</a:t>
            </a:r>
            <a:r>
              <a:rPr lang="vi-VN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 2 </a:t>
            </a:r>
            <a:r>
              <a:rPr lang="vi-VN" err="1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của</a:t>
            </a:r>
            <a:r>
              <a:rPr lang="vi-VN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 </a:t>
            </a:r>
            <a:r>
              <a:rPr lang="vi-VN" err="1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số</a:t>
            </a:r>
            <a:r>
              <a:rPr lang="vi-VN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 </a:t>
            </a:r>
            <a:r>
              <a:rPr lang="vi-VN" err="1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trừ</a:t>
            </a:r>
            <a:endParaRPr>
              <a:solidFill>
                <a:srgbClr val="F3F3F3"/>
              </a:solidFill>
              <a:latin typeface="Bahnschrift" panose="020B0502040204020203" pitchFamily="34" charset="0"/>
              <a:ea typeface="Dosis"/>
              <a:cs typeface="Dosis"/>
              <a:sym typeface="Dosis"/>
            </a:endParaRPr>
          </a:p>
        </p:txBody>
      </p:sp>
      <p:sp>
        <p:nvSpPr>
          <p:cNvPr id="2563" name="Google Shape;2563;p40"/>
          <p:cNvSpPr/>
          <p:nvPr/>
        </p:nvSpPr>
        <p:spPr>
          <a:xfrm>
            <a:off x="3970657" y="2139908"/>
            <a:ext cx="572700" cy="572700"/>
          </a:xfrm>
          <a:prstGeom prst="roundRect">
            <a:avLst>
              <a:gd name="adj" fmla="val 16667"/>
            </a:avLst>
          </a:prstGeom>
          <a:solidFill>
            <a:srgbClr val="082F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4" name="Google Shape;2564;p40"/>
          <p:cNvSpPr txBox="1"/>
          <p:nvPr/>
        </p:nvSpPr>
        <p:spPr>
          <a:xfrm>
            <a:off x="4647482" y="2950683"/>
            <a:ext cx="4240486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C. </a:t>
            </a:r>
            <a:r>
              <a:rPr lang="vi-VN" err="1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Phép</a:t>
            </a:r>
            <a:r>
              <a:rPr lang="vi-VN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 </a:t>
            </a:r>
            <a:r>
              <a:rPr lang="vi-VN" err="1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cộng</a:t>
            </a:r>
            <a:r>
              <a:rPr lang="vi-VN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 </a:t>
            </a:r>
            <a:r>
              <a:rPr lang="vi-VN" err="1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được</a:t>
            </a:r>
            <a:r>
              <a:rPr lang="vi-VN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 </a:t>
            </a:r>
            <a:r>
              <a:rPr lang="vi-VN" err="1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thực</a:t>
            </a:r>
            <a:r>
              <a:rPr lang="vi-VN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 </a:t>
            </a:r>
            <a:r>
              <a:rPr lang="vi-VN" err="1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hiện</a:t>
            </a:r>
            <a:r>
              <a:rPr lang="vi-VN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 </a:t>
            </a:r>
            <a:r>
              <a:rPr lang="vi-VN" err="1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cộng</a:t>
            </a:r>
            <a:r>
              <a:rPr lang="vi-VN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 </a:t>
            </a:r>
            <a:r>
              <a:rPr lang="vi-VN" err="1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từ</a:t>
            </a:r>
            <a:r>
              <a:rPr lang="vi-VN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 </a:t>
            </a:r>
            <a:r>
              <a:rPr lang="vi-VN" err="1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bit</a:t>
            </a:r>
            <a:r>
              <a:rPr lang="vi-VN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 </a:t>
            </a:r>
            <a:r>
              <a:rPr lang="vi-VN" err="1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có</a:t>
            </a:r>
            <a:r>
              <a:rPr lang="vi-VN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 </a:t>
            </a:r>
            <a:r>
              <a:rPr lang="vi-VN" err="1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trọng</a:t>
            </a:r>
            <a:r>
              <a:rPr lang="vi-VN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 </a:t>
            </a:r>
            <a:r>
              <a:rPr lang="vi-VN" err="1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số</a:t>
            </a:r>
            <a:r>
              <a:rPr lang="vi-VN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 cao </a:t>
            </a:r>
            <a:r>
              <a:rPr lang="vi-VN" err="1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nhất</a:t>
            </a:r>
            <a:r>
              <a:rPr lang="vi-VN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 </a:t>
            </a:r>
            <a:r>
              <a:rPr lang="vi-VN" err="1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đến</a:t>
            </a:r>
            <a:r>
              <a:rPr lang="vi-VN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 </a:t>
            </a:r>
            <a:r>
              <a:rPr lang="vi-VN" err="1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bit</a:t>
            </a:r>
            <a:r>
              <a:rPr lang="vi-VN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 </a:t>
            </a:r>
            <a:r>
              <a:rPr lang="vi-VN" err="1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có</a:t>
            </a:r>
            <a:r>
              <a:rPr lang="vi-VN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 </a:t>
            </a:r>
            <a:r>
              <a:rPr lang="vi-VN" err="1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trọng</a:t>
            </a:r>
            <a:r>
              <a:rPr lang="vi-VN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 </a:t>
            </a:r>
            <a:r>
              <a:rPr lang="vi-VN" err="1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số</a:t>
            </a:r>
            <a:r>
              <a:rPr lang="vi-VN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 </a:t>
            </a:r>
            <a:r>
              <a:rPr lang="vi-VN" err="1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thấp</a:t>
            </a:r>
            <a:r>
              <a:rPr lang="vi-VN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 </a:t>
            </a:r>
            <a:r>
              <a:rPr lang="vi-VN" err="1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nhất</a:t>
            </a:r>
            <a:r>
              <a:rPr lang="vi-VN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 </a:t>
            </a:r>
            <a:endParaRPr>
              <a:solidFill>
                <a:srgbClr val="F3F3F3"/>
              </a:solidFill>
              <a:latin typeface="Bahnschrift" panose="020B0502040204020203" pitchFamily="34" charset="0"/>
              <a:ea typeface="Dosis"/>
              <a:cs typeface="Dosis"/>
              <a:sym typeface="Dosis"/>
            </a:endParaRPr>
          </a:p>
        </p:txBody>
      </p:sp>
      <p:sp>
        <p:nvSpPr>
          <p:cNvPr id="2565" name="Google Shape;2565;p40"/>
          <p:cNvSpPr/>
          <p:nvPr/>
        </p:nvSpPr>
        <p:spPr>
          <a:xfrm>
            <a:off x="3970657" y="2865183"/>
            <a:ext cx="572700" cy="572700"/>
          </a:xfrm>
          <a:prstGeom prst="roundRect">
            <a:avLst>
              <a:gd name="adj" fmla="val 16667"/>
            </a:avLst>
          </a:prstGeom>
          <a:solidFill>
            <a:srgbClr val="082F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6" name="Google Shape;2566;p40"/>
          <p:cNvSpPr txBox="1"/>
          <p:nvPr/>
        </p:nvSpPr>
        <p:spPr>
          <a:xfrm>
            <a:off x="4647482" y="3675958"/>
            <a:ext cx="4496518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D. </a:t>
            </a:r>
            <a:r>
              <a:rPr lang="vi-VN" err="1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Phép</a:t>
            </a:r>
            <a:r>
              <a:rPr lang="vi-VN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 </a:t>
            </a:r>
            <a:r>
              <a:rPr lang="vi-VN" err="1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cộng</a:t>
            </a:r>
            <a:r>
              <a:rPr lang="vi-VN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 </a:t>
            </a:r>
            <a:r>
              <a:rPr lang="vi-VN" err="1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và</a:t>
            </a:r>
            <a:r>
              <a:rPr lang="vi-VN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 </a:t>
            </a:r>
            <a:r>
              <a:rPr lang="vi-VN" err="1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phép</a:t>
            </a:r>
            <a:r>
              <a:rPr lang="vi-VN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 </a:t>
            </a:r>
            <a:r>
              <a:rPr lang="vi-VN" err="1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trừ</a:t>
            </a:r>
            <a:r>
              <a:rPr lang="vi-VN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 </a:t>
            </a:r>
            <a:r>
              <a:rPr lang="vi-VN" err="1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được</a:t>
            </a:r>
            <a:r>
              <a:rPr lang="vi-VN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 </a:t>
            </a:r>
            <a:r>
              <a:rPr lang="vi-VN" err="1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thực</a:t>
            </a:r>
            <a:r>
              <a:rPr lang="vi-VN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 </a:t>
            </a:r>
            <a:r>
              <a:rPr lang="vi-VN" err="1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hiện</a:t>
            </a:r>
            <a:r>
              <a:rPr lang="vi-VN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 tương </a:t>
            </a:r>
            <a:r>
              <a:rPr lang="vi-VN" err="1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tự</a:t>
            </a:r>
            <a:r>
              <a:rPr lang="vi-VN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 nhau, </a:t>
            </a:r>
            <a:r>
              <a:rPr lang="vi-VN" err="1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phép</a:t>
            </a:r>
            <a:r>
              <a:rPr lang="vi-VN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 </a:t>
            </a:r>
            <a:r>
              <a:rPr lang="vi-VN" err="1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trừ</a:t>
            </a:r>
            <a:r>
              <a:rPr lang="vi-VN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 </a:t>
            </a:r>
            <a:r>
              <a:rPr lang="vi-VN" err="1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chính</a:t>
            </a:r>
            <a:r>
              <a:rPr lang="vi-VN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 </a:t>
            </a:r>
            <a:r>
              <a:rPr lang="vi-VN" err="1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là</a:t>
            </a:r>
            <a:r>
              <a:rPr lang="vi-VN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 </a:t>
            </a:r>
            <a:r>
              <a:rPr lang="vi-VN" err="1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phép</a:t>
            </a:r>
            <a:r>
              <a:rPr lang="vi-VN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 </a:t>
            </a:r>
            <a:r>
              <a:rPr lang="vi-VN" err="1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cộng</a:t>
            </a:r>
            <a:r>
              <a:rPr lang="vi-VN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 </a:t>
            </a:r>
            <a:r>
              <a:rPr lang="vi-VN" err="1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với</a:t>
            </a:r>
            <a:r>
              <a:rPr lang="vi-VN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 </a:t>
            </a:r>
            <a:r>
              <a:rPr lang="vi-VN" err="1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số</a:t>
            </a:r>
            <a:r>
              <a:rPr lang="vi-VN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 </a:t>
            </a:r>
            <a:r>
              <a:rPr lang="vi-VN" err="1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bù</a:t>
            </a:r>
            <a:r>
              <a:rPr lang="vi-VN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 2 </a:t>
            </a:r>
            <a:r>
              <a:rPr lang="vi-VN" err="1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của</a:t>
            </a:r>
            <a:r>
              <a:rPr lang="vi-VN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 </a:t>
            </a:r>
            <a:r>
              <a:rPr lang="vi-VN" err="1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số</a:t>
            </a:r>
            <a:r>
              <a:rPr lang="vi-VN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 </a:t>
            </a:r>
            <a:r>
              <a:rPr lang="vi-VN" err="1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trừ</a:t>
            </a:r>
            <a:r>
              <a:rPr lang="vi-VN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 </a:t>
            </a:r>
            <a:endParaRPr>
              <a:solidFill>
                <a:srgbClr val="F3F3F3"/>
              </a:solidFill>
              <a:latin typeface="Bahnschrift" panose="020B0502040204020203" pitchFamily="34" charset="0"/>
              <a:ea typeface="Dosis"/>
              <a:cs typeface="Dosis"/>
              <a:sym typeface="Dosis"/>
            </a:endParaRPr>
          </a:p>
        </p:txBody>
      </p:sp>
      <p:sp>
        <p:nvSpPr>
          <p:cNvPr id="2567" name="Google Shape;2567;p40"/>
          <p:cNvSpPr/>
          <p:nvPr/>
        </p:nvSpPr>
        <p:spPr>
          <a:xfrm>
            <a:off x="3970657" y="3590458"/>
            <a:ext cx="572700" cy="572700"/>
          </a:xfrm>
          <a:prstGeom prst="roundRect">
            <a:avLst>
              <a:gd name="adj" fmla="val 16667"/>
            </a:avLst>
          </a:prstGeom>
          <a:solidFill>
            <a:srgbClr val="082F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6" name="Google Shape;2576;p40"/>
          <p:cNvSpPr/>
          <p:nvPr/>
        </p:nvSpPr>
        <p:spPr>
          <a:xfrm>
            <a:off x="4071116" y="3026885"/>
            <a:ext cx="371782" cy="274285"/>
          </a:xfrm>
          <a:custGeom>
            <a:avLst/>
            <a:gdLst/>
            <a:ahLst/>
            <a:cxnLst/>
            <a:rect l="l" t="t" r="r" b="b"/>
            <a:pathLst>
              <a:path w="14151" h="10440" extrusionOk="0">
                <a:moveTo>
                  <a:pt x="11972" y="1"/>
                </a:moveTo>
                <a:lnTo>
                  <a:pt x="5563" y="6410"/>
                </a:lnTo>
                <a:cubicBezTo>
                  <a:pt x="5477" y="6497"/>
                  <a:pt x="5364" y="6540"/>
                  <a:pt x="5251" y="6540"/>
                </a:cubicBezTo>
                <a:cubicBezTo>
                  <a:pt x="5138" y="6540"/>
                  <a:pt x="5026" y="6497"/>
                  <a:pt x="4939" y="6410"/>
                </a:cubicBezTo>
                <a:lnTo>
                  <a:pt x="2178" y="3649"/>
                </a:lnTo>
                <a:lnTo>
                  <a:pt x="0" y="5827"/>
                </a:lnTo>
                <a:lnTo>
                  <a:pt x="4162" y="9989"/>
                </a:lnTo>
                <a:cubicBezTo>
                  <a:pt x="4453" y="10280"/>
                  <a:pt x="4842" y="10440"/>
                  <a:pt x="5251" y="10440"/>
                </a:cubicBezTo>
                <a:cubicBezTo>
                  <a:pt x="5660" y="10440"/>
                  <a:pt x="6056" y="10280"/>
                  <a:pt x="6340" y="9989"/>
                </a:cubicBezTo>
                <a:lnTo>
                  <a:pt x="14150" y="2179"/>
                </a:lnTo>
                <a:lnTo>
                  <a:pt x="11972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950;p45">
            <a:extLst>
              <a:ext uri="{FF2B5EF4-FFF2-40B4-BE49-F238E27FC236}">
                <a16:creationId xmlns:a16="http://schemas.microsoft.com/office/drawing/2014/main" id="{8F4A0B9E-59FF-4883-A35E-BA73AECC5069}"/>
              </a:ext>
            </a:extLst>
          </p:cNvPr>
          <p:cNvSpPr txBox="1"/>
          <p:nvPr/>
        </p:nvSpPr>
        <p:spPr>
          <a:xfrm>
            <a:off x="720001" y="1444104"/>
            <a:ext cx="2961984" cy="2633554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spcFirstLastPara="1" wrap="square" lIns="91425" tIns="237725" rIns="91425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Câu 2: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Chọn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phát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biểu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SAI trong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các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phát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biểu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sau?  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11E79A8A-79DA-45ED-B5C6-9086E3D05F6A}"/>
              </a:ext>
            </a:extLst>
          </p:cNvPr>
          <p:cNvSpPr txBox="1">
            <a:spLocks/>
          </p:cNvSpPr>
          <p:nvPr/>
        </p:nvSpPr>
        <p:spPr>
          <a:xfrm>
            <a:off x="856358" y="238299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9pPr>
          </a:lstStyle>
          <a:p>
            <a:pPr algn="ctr"/>
            <a:r>
              <a:rPr lang="en-US" sz="2800" b="1" err="1">
                <a:solidFill>
                  <a:schemeClr val="accent1"/>
                </a:solidFill>
                <a:latin typeface="Comfortaa" panose="00000500000000000000" pitchFamily="2" charset="0"/>
              </a:rPr>
              <a:t>Giải</a:t>
            </a:r>
            <a:r>
              <a:rPr lang="en-US" sz="2800" b="1">
                <a:solidFill>
                  <a:schemeClr val="accent1"/>
                </a:solidFill>
                <a:latin typeface="Comfortaa" panose="00000500000000000000" pitchFamily="2" charset="0"/>
              </a:rPr>
              <a:t> </a:t>
            </a:r>
            <a:r>
              <a:rPr lang="en-US" sz="2800" b="1" err="1">
                <a:solidFill>
                  <a:schemeClr val="accent1"/>
                </a:solidFill>
                <a:latin typeface="Comfortaa" panose="00000500000000000000" pitchFamily="2" charset="0"/>
              </a:rPr>
              <a:t>đề</a:t>
            </a:r>
            <a:endParaRPr lang="vi-VN" sz="2800" b="1">
              <a:solidFill>
                <a:schemeClr val="accent1"/>
              </a:solidFill>
              <a:latin typeface="Comfortaa" panose="00000500000000000000" pitchFamily="2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47DC0A9-BD33-4E79-BAB9-9FFC1CA0E380}"/>
              </a:ext>
            </a:extLst>
          </p:cNvPr>
          <p:cNvSpPr txBox="1"/>
          <p:nvPr/>
        </p:nvSpPr>
        <p:spPr>
          <a:xfrm>
            <a:off x="856358" y="768309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2800" b="1" err="1">
                <a:solidFill>
                  <a:schemeClr val="accent2"/>
                </a:solidFill>
                <a:latin typeface="Comfortaa" panose="00000500000000000000" pitchFamily="2" charset="0"/>
              </a:rPr>
              <a:t>Trắc</a:t>
            </a:r>
            <a:r>
              <a:rPr lang="vi-VN" sz="2800" b="1">
                <a:solidFill>
                  <a:schemeClr val="accent2"/>
                </a:solidFill>
                <a:latin typeface="Comfortaa" panose="00000500000000000000" pitchFamily="2" charset="0"/>
              </a:rPr>
              <a:t> </a:t>
            </a:r>
            <a:r>
              <a:rPr lang="vi-VN" sz="2800" b="1" err="1">
                <a:solidFill>
                  <a:schemeClr val="accent2"/>
                </a:solidFill>
                <a:latin typeface="Comfortaa" panose="00000500000000000000" pitchFamily="2" charset="0"/>
              </a:rPr>
              <a:t>Nghiệm</a:t>
            </a:r>
            <a:endParaRPr lang="vi-VN" sz="2800" b="1">
              <a:solidFill>
                <a:schemeClr val="accent2"/>
              </a:solidFill>
              <a:latin typeface="Comfortaa" panose="00000500000000000000" pitchFamily="2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AF889AA-16A5-4FBF-82B1-78B2712C5D3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DDBC81-9D39-41B3-9939-69B910E23AD1}" type="slidenum">
              <a:rPr lang="vi-VN" smtClean="0"/>
              <a:pPr/>
              <a:t>62</a:t>
            </a:fld>
            <a:endParaRPr lang="vi-VN"/>
          </a:p>
        </p:txBody>
      </p:sp>
      <p:sp>
        <p:nvSpPr>
          <p:cNvPr id="15" name="Google Shape;2561;p40">
            <a:extLst>
              <a:ext uri="{FF2B5EF4-FFF2-40B4-BE49-F238E27FC236}">
                <a16:creationId xmlns:a16="http://schemas.microsoft.com/office/drawing/2014/main" id="{392D647A-D948-412D-9720-A1166697B4A3}"/>
              </a:ext>
            </a:extLst>
          </p:cNvPr>
          <p:cNvSpPr/>
          <p:nvPr/>
        </p:nvSpPr>
        <p:spPr>
          <a:xfrm>
            <a:off x="3970657" y="2865183"/>
            <a:ext cx="572700" cy="572700"/>
          </a:xfrm>
          <a:prstGeom prst="roundRect">
            <a:avLst>
              <a:gd name="adj" fmla="val 16667"/>
            </a:avLst>
          </a:prstGeom>
          <a:solidFill>
            <a:srgbClr val="082F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4781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out)">
                                      <p:cBhvr>
                                        <p:cTn id="6" dur="6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5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" name="Google Shape;2560;p40"/>
          <p:cNvSpPr txBox="1"/>
          <p:nvPr/>
        </p:nvSpPr>
        <p:spPr>
          <a:xfrm>
            <a:off x="4257338" y="1500133"/>
            <a:ext cx="4715974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600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A. Thương </a:t>
            </a:r>
            <a:r>
              <a:rPr lang="vi-VN" sz="1600" err="1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của</a:t>
            </a:r>
            <a:r>
              <a:rPr lang="vi-VN" sz="1600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 </a:t>
            </a:r>
            <a:r>
              <a:rPr lang="vi-VN" sz="1600" err="1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phép</a:t>
            </a:r>
            <a:r>
              <a:rPr lang="vi-VN" sz="1600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 chia </a:t>
            </a:r>
            <a:r>
              <a:rPr lang="vi-VN" sz="1600" err="1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được</a:t>
            </a:r>
            <a:r>
              <a:rPr lang="vi-VN" sz="1600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 lưu </a:t>
            </a:r>
            <a:r>
              <a:rPr lang="vi-VN" sz="1600" err="1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lại</a:t>
            </a:r>
            <a:r>
              <a:rPr lang="vi-VN" sz="1600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 trong thanh ghi </a:t>
            </a:r>
            <a:r>
              <a:rPr lang="vi-VN" sz="1600" err="1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Quotient</a:t>
            </a:r>
            <a:r>
              <a:rPr lang="vi-VN" sz="1600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 </a:t>
            </a:r>
            <a:r>
              <a:rPr lang="vi-VN" sz="1600" err="1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có</a:t>
            </a:r>
            <a:r>
              <a:rPr lang="vi-VN" sz="1600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 </a:t>
            </a:r>
            <a:r>
              <a:rPr lang="vi-VN" sz="1600" err="1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kích</a:t>
            </a:r>
            <a:r>
              <a:rPr lang="vi-VN" sz="1600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 </a:t>
            </a:r>
            <a:r>
              <a:rPr lang="vi-VN" sz="1600" err="1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thước</a:t>
            </a:r>
            <a:r>
              <a:rPr lang="vi-VN" sz="1600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 32 </a:t>
            </a:r>
            <a:r>
              <a:rPr lang="vi-VN" sz="1600" err="1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bits</a:t>
            </a:r>
            <a:r>
              <a:rPr lang="vi-VN" sz="1600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 </a:t>
            </a:r>
            <a:endParaRPr sz="1600">
              <a:solidFill>
                <a:srgbClr val="F3F3F3"/>
              </a:solidFill>
              <a:latin typeface="Bahnschrift" panose="020B0502040204020203" pitchFamily="34" charset="0"/>
              <a:ea typeface="Dosis"/>
              <a:cs typeface="Dosis"/>
              <a:sym typeface="Dosis"/>
            </a:endParaRPr>
          </a:p>
        </p:txBody>
      </p:sp>
      <p:sp>
        <p:nvSpPr>
          <p:cNvPr id="2561" name="Google Shape;2561;p40"/>
          <p:cNvSpPr/>
          <p:nvPr/>
        </p:nvSpPr>
        <p:spPr>
          <a:xfrm>
            <a:off x="3580513" y="1414633"/>
            <a:ext cx="572700" cy="572700"/>
          </a:xfrm>
          <a:prstGeom prst="roundRect">
            <a:avLst>
              <a:gd name="adj" fmla="val 16667"/>
            </a:avLst>
          </a:prstGeom>
          <a:solidFill>
            <a:srgbClr val="082F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2" name="Google Shape;2562;p40"/>
          <p:cNvSpPr txBox="1"/>
          <p:nvPr/>
        </p:nvSpPr>
        <p:spPr>
          <a:xfrm>
            <a:off x="4257338" y="2225408"/>
            <a:ext cx="4715974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600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B. Khi </a:t>
            </a:r>
            <a:r>
              <a:rPr lang="vi-VN" sz="1600" err="1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khởi</a:t>
            </a:r>
            <a:r>
              <a:rPr lang="vi-VN" sz="1600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 </a:t>
            </a:r>
            <a:r>
              <a:rPr lang="vi-VN" sz="1600" err="1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tạo</a:t>
            </a:r>
            <a:r>
              <a:rPr lang="vi-VN" sz="1600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, </a:t>
            </a:r>
            <a:r>
              <a:rPr lang="vi-VN" sz="1600" err="1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số</a:t>
            </a:r>
            <a:r>
              <a:rPr lang="vi-VN" sz="1600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 chia </a:t>
            </a:r>
            <a:r>
              <a:rPr lang="vi-VN" sz="1600" err="1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được</a:t>
            </a:r>
            <a:r>
              <a:rPr lang="vi-VN" sz="1600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 đưa </a:t>
            </a:r>
            <a:r>
              <a:rPr lang="vi-VN" sz="1600" err="1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vào</a:t>
            </a:r>
            <a:r>
              <a:rPr lang="vi-VN" sz="1600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 </a:t>
            </a:r>
            <a:r>
              <a:rPr lang="vi-VN" sz="1600" err="1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nửa</a:t>
            </a:r>
            <a:r>
              <a:rPr lang="vi-VN" sz="1600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 cao </a:t>
            </a:r>
            <a:r>
              <a:rPr lang="vi-VN" sz="1600" err="1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của</a:t>
            </a:r>
            <a:r>
              <a:rPr lang="vi-VN" sz="1600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 thanh ghi </a:t>
            </a:r>
            <a:r>
              <a:rPr lang="vi-VN" sz="1600" err="1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Divisor</a:t>
            </a:r>
            <a:r>
              <a:rPr lang="vi-VN" sz="1600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 </a:t>
            </a:r>
            <a:endParaRPr sz="1600">
              <a:solidFill>
                <a:srgbClr val="F3F3F3"/>
              </a:solidFill>
              <a:latin typeface="Bahnschrift" panose="020B0502040204020203" pitchFamily="34" charset="0"/>
              <a:ea typeface="Dosis"/>
              <a:cs typeface="Dosis"/>
              <a:sym typeface="Dosis"/>
            </a:endParaRPr>
          </a:p>
        </p:txBody>
      </p:sp>
      <p:sp>
        <p:nvSpPr>
          <p:cNvPr id="2563" name="Google Shape;2563;p40"/>
          <p:cNvSpPr/>
          <p:nvPr/>
        </p:nvSpPr>
        <p:spPr>
          <a:xfrm>
            <a:off x="3580513" y="2139908"/>
            <a:ext cx="572700" cy="572700"/>
          </a:xfrm>
          <a:prstGeom prst="roundRect">
            <a:avLst>
              <a:gd name="adj" fmla="val 16667"/>
            </a:avLst>
          </a:prstGeom>
          <a:solidFill>
            <a:srgbClr val="082F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4" name="Google Shape;2564;p40"/>
          <p:cNvSpPr txBox="1"/>
          <p:nvPr/>
        </p:nvSpPr>
        <p:spPr>
          <a:xfrm>
            <a:off x="4257338" y="2950683"/>
            <a:ext cx="4581862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600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C. </a:t>
            </a:r>
            <a:r>
              <a:rPr lang="vi-VN" sz="1600" err="1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Tất</a:t>
            </a:r>
            <a:r>
              <a:rPr lang="vi-VN" sz="1600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 </a:t>
            </a:r>
            <a:r>
              <a:rPr lang="vi-VN" sz="1600" err="1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cả</a:t>
            </a:r>
            <a:r>
              <a:rPr lang="vi-VN" sz="1600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 </a:t>
            </a:r>
            <a:r>
              <a:rPr lang="vi-VN" sz="1600" err="1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các</a:t>
            </a:r>
            <a:r>
              <a:rPr lang="vi-VN" sz="1600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 thanh ghi </a:t>
            </a:r>
            <a:r>
              <a:rPr lang="vi-VN" sz="1600" err="1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đều</a:t>
            </a:r>
            <a:r>
              <a:rPr lang="vi-VN" sz="1600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 </a:t>
            </a:r>
            <a:r>
              <a:rPr lang="vi-VN" sz="1600" err="1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có</a:t>
            </a:r>
            <a:r>
              <a:rPr lang="vi-VN" sz="1600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 </a:t>
            </a:r>
            <a:r>
              <a:rPr lang="vi-VN" sz="1600" err="1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kích</a:t>
            </a:r>
            <a:r>
              <a:rPr lang="vi-VN" sz="1600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 </a:t>
            </a:r>
            <a:r>
              <a:rPr lang="vi-VN" sz="1600" err="1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thước</a:t>
            </a:r>
            <a:r>
              <a:rPr lang="vi-VN" sz="1600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 32 </a:t>
            </a:r>
            <a:r>
              <a:rPr lang="vi-VN" sz="1600" err="1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bits</a:t>
            </a:r>
            <a:endParaRPr sz="1600">
              <a:solidFill>
                <a:srgbClr val="F3F3F3"/>
              </a:solidFill>
              <a:latin typeface="Bahnschrift" panose="020B0502040204020203" pitchFamily="34" charset="0"/>
              <a:ea typeface="Dosis"/>
              <a:cs typeface="Dosis"/>
              <a:sym typeface="Dosis"/>
            </a:endParaRPr>
          </a:p>
        </p:txBody>
      </p:sp>
      <p:sp>
        <p:nvSpPr>
          <p:cNvPr id="2565" name="Google Shape;2565;p40"/>
          <p:cNvSpPr/>
          <p:nvPr/>
        </p:nvSpPr>
        <p:spPr>
          <a:xfrm>
            <a:off x="3580513" y="2865183"/>
            <a:ext cx="572700" cy="572700"/>
          </a:xfrm>
          <a:prstGeom prst="roundRect">
            <a:avLst>
              <a:gd name="adj" fmla="val 16667"/>
            </a:avLst>
          </a:prstGeom>
          <a:solidFill>
            <a:srgbClr val="082F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6" name="Google Shape;2566;p40"/>
          <p:cNvSpPr txBox="1"/>
          <p:nvPr/>
        </p:nvSpPr>
        <p:spPr>
          <a:xfrm>
            <a:off x="4257338" y="3675958"/>
            <a:ext cx="4581862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600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D. </a:t>
            </a:r>
            <a:r>
              <a:rPr lang="vi-VN" sz="1600" err="1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Số</a:t>
            </a:r>
            <a:r>
              <a:rPr lang="vi-VN" sz="1600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 dư </a:t>
            </a:r>
            <a:r>
              <a:rPr lang="vi-VN" sz="1600" err="1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của</a:t>
            </a:r>
            <a:r>
              <a:rPr lang="vi-VN" sz="1600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 </a:t>
            </a:r>
            <a:r>
              <a:rPr lang="vi-VN" sz="1600" err="1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phép</a:t>
            </a:r>
            <a:r>
              <a:rPr lang="vi-VN" sz="1600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 chia </a:t>
            </a:r>
            <a:r>
              <a:rPr lang="vi-VN" sz="1600" err="1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được</a:t>
            </a:r>
            <a:r>
              <a:rPr lang="vi-VN" sz="1600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 lưu </a:t>
            </a:r>
            <a:r>
              <a:rPr lang="vi-VN" sz="1600" err="1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lại</a:t>
            </a:r>
            <a:r>
              <a:rPr lang="vi-VN" sz="1600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 trong thanh ghi </a:t>
            </a:r>
            <a:r>
              <a:rPr lang="vi-VN" sz="1600" err="1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Remainder</a:t>
            </a:r>
            <a:r>
              <a:rPr lang="vi-VN" sz="1600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 </a:t>
            </a:r>
            <a:r>
              <a:rPr lang="vi-VN" sz="1600" err="1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có</a:t>
            </a:r>
            <a:r>
              <a:rPr lang="vi-VN" sz="1600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 </a:t>
            </a:r>
            <a:r>
              <a:rPr lang="vi-VN" sz="1600" err="1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kích</a:t>
            </a:r>
            <a:r>
              <a:rPr lang="vi-VN" sz="1600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 </a:t>
            </a:r>
            <a:r>
              <a:rPr lang="vi-VN" sz="1600" err="1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thước</a:t>
            </a:r>
            <a:r>
              <a:rPr lang="vi-VN" sz="1600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 64 </a:t>
            </a:r>
            <a:r>
              <a:rPr lang="vi-VN" sz="1600" err="1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bits</a:t>
            </a:r>
            <a:r>
              <a:rPr lang="vi-VN" sz="1600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 </a:t>
            </a:r>
            <a:endParaRPr sz="1600">
              <a:solidFill>
                <a:srgbClr val="F3F3F3"/>
              </a:solidFill>
              <a:latin typeface="Bahnschrift" panose="020B0502040204020203" pitchFamily="34" charset="0"/>
              <a:ea typeface="Dosis"/>
              <a:cs typeface="Dosis"/>
              <a:sym typeface="Dosis"/>
            </a:endParaRPr>
          </a:p>
        </p:txBody>
      </p:sp>
      <p:sp>
        <p:nvSpPr>
          <p:cNvPr id="2567" name="Google Shape;2567;p40"/>
          <p:cNvSpPr/>
          <p:nvPr/>
        </p:nvSpPr>
        <p:spPr>
          <a:xfrm>
            <a:off x="3580513" y="3590458"/>
            <a:ext cx="572700" cy="572700"/>
          </a:xfrm>
          <a:prstGeom prst="roundRect">
            <a:avLst>
              <a:gd name="adj" fmla="val 16667"/>
            </a:avLst>
          </a:prstGeom>
          <a:solidFill>
            <a:srgbClr val="082F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6" name="Google Shape;2576;p40"/>
          <p:cNvSpPr/>
          <p:nvPr/>
        </p:nvSpPr>
        <p:spPr>
          <a:xfrm>
            <a:off x="3680972" y="3014390"/>
            <a:ext cx="371782" cy="274285"/>
          </a:xfrm>
          <a:custGeom>
            <a:avLst/>
            <a:gdLst/>
            <a:ahLst/>
            <a:cxnLst/>
            <a:rect l="l" t="t" r="r" b="b"/>
            <a:pathLst>
              <a:path w="14151" h="10440" extrusionOk="0">
                <a:moveTo>
                  <a:pt x="11972" y="1"/>
                </a:moveTo>
                <a:lnTo>
                  <a:pt x="5563" y="6410"/>
                </a:lnTo>
                <a:cubicBezTo>
                  <a:pt x="5477" y="6497"/>
                  <a:pt x="5364" y="6540"/>
                  <a:pt x="5251" y="6540"/>
                </a:cubicBezTo>
                <a:cubicBezTo>
                  <a:pt x="5138" y="6540"/>
                  <a:pt x="5026" y="6497"/>
                  <a:pt x="4939" y="6410"/>
                </a:cubicBezTo>
                <a:lnTo>
                  <a:pt x="2178" y="3649"/>
                </a:lnTo>
                <a:lnTo>
                  <a:pt x="0" y="5827"/>
                </a:lnTo>
                <a:lnTo>
                  <a:pt x="4162" y="9989"/>
                </a:lnTo>
                <a:cubicBezTo>
                  <a:pt x="4453" y="10280"/>
                  <a:pt x="4842" y="10440"/>
                  <a:pt x="5251" y="10440"/>
                </a:cubicBezTo>
                <a:cubicBezTo>
                  <a:pt x="5660" y="10440"/>
                  <a:pt x="6056" y="10280"/>
                  <a:pt x="6340" y="9989"/>
                </a:cubicBezTo>
                <a:lnTo>
                  <a:pt x="14150" y="2179"/>
                </a:lnTo>
                <a:lnTo>
                  <a:pt x="11972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950;p45">
            <a:extLst>
              <a:ext uri="{FF2B5EF4-FFF2-40B4-BE49-F238E27FC236}">
                <a16:creationId xmlns:a16="http://schemas.microsoft.com/office/drawing/2014/main" id="{8F4A0B9E-59FF-4883-A35E-BA73AECC5069}"/>
              </a:ext>
            </a:extLst>
          </p:cNvPr>
          <p:cNvSpPr txBox="1"/>
          <p:nvPr/>
        </p:nvSpPr>
        <p:spPr>
          <a:xfrm>
            <a:off x="720001" y="1444104"/>
            <a:ext cx="2669376" cy="2633554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spcFirstLastPara="1" wrap="square" lIns="91425" tIns="237725" rIns="91425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Câu 3: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Chọn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phát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biểu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SAI trong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các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phát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biểu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sau khi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thực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hiện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phép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chia trên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phần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cứng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3 thanh ghi cho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phép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chia hai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số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32-bits? 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11E79A8A-79DA-45ED-B5C6-9086E3D05F6A}"/>
              </a:ext>
            </a:extLst>
          </p:cNvPr>
          <p:cNvSpPr txBox="1">
            <a:spLocks/>
          </p:cNvSpPr>
          <p:nvPr/>
        </p:nvSpPr>
        <p:spPr>
          <a:xfrm>
            <a:off x="856358" y="238299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9pPr>
          </a:lstStyle>
          <a:p>
            <a:pPr algn="ctr"/>
            <a:r>
              <a:rPr lang="en-US" sz="2800" b="1" err="1">
                <a:solidFill>
                  <a:schemeClr val="accent1"/>
                </a:solidFill>
                <a:latin typeface="Comfortaa" panose="00000500000000000000" pitchFamily="2" charset="0"/>
              </a:rPr>
              <a:t>Giải</a:t>
            </a:r>
            <a:r>
              <a:rPr lang="en-US" sz="2800" b="1">
                <a:solidFill>
                  <a:schemeClr val="accent1"/>
                </a:solidFill>
                <a:latin typeface="Comfortaa" panose="00000500000000000000" pitchFamily="2" charset="0"/>
              </a:rPr>
              <a:t> </a:t>
            </a:r>
            <a:r>
              <a:rPr lang="en-US" sz="2800" b="1" err="1">
                <a:solidFill>
                  <a:schemeClr val="accent1"/>
                </a:solidFill>
                <a:latin typeface="Comfortaa" panose="00000500000000000000" pitchFamily="2" charset="0"/>
              </a:rPr>
              <a:t>đề</a:t>
            </a:r>
            <a:endParaRPr lang="vi-VN" sz="2800" b="1">
              <a:solidFill>
                <a:schemeClr val="accent1"/>
              </a:solidFill>
              <a:latin typeface="Comfortaa" panose="00000500000000000000" pitchFamily="2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47DC0A9-BD33-4E79-BAB9-9FFC1CA0E380}"/>
              </a:ext>
            </a:extLst>
          </p:cNvPr>
          <p:cNvSpPr txBox="1"/>
          <p:nvPr/>
        </p:nvSpPr>
        <p:spPr>
          <a:xfrm>
            <a:off x="856358" y="768309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2800" b="1" err="1">
                <a:solidFill>
                  <a:schemeClr val="accent2"/>
                </a:solidFill>
                <a:latin typeface="Comfortaa" panose="00000500000000000000" pitchFamily="2" charset="0"/>
              </a:rPr>
              <a:t>Trắc</a:t>
            </a:r>
            <a:r>
              <a:rPr lang="vi-VN" sz="2800" b="1">
                <a:solidFill>
                  <a:schemeClr val="accent2"/>
                </a:solidFill>
                <a:latin typeface="Comfortaa" panose="00000500000000000000" pitchFamily="2" charset="0"/>
              </a:rPr>
              <a:t> </a:t>
            </a:r>
            <a:r>
              <a:rPr lang="vi-VN" sz="2800" b="1" err="1">
                <a:solidFill>
                  <a:schemeClr val="accent2"/>
                </a:solidFill>
                <a:latin typeface="Comfortaa" panose="00000500000000000000" pitchFamily="2" charset="0"/>
              </a:rPr>
              <a:t>Nghiệm</a:t>
            </a:r>
            <a:endParaRPr lang="vi-VN" sz="2800" b="1">
              <a:solidFill>
                <a:schemeClr val="accent2"/>
              </a:solidFill>
              <a:latin typeface="Comfortaa" panose="00000500000000000000" pitchFamily="2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AF889AA-16A5-4FBF-82B1-78B2712C5D3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DDBC81-9D39-41B3-9939-69B910E23AD1}" type="slidenum">
              <a:rPr lang="vi-VN" smtClean="0"/>
              <a:pPr/>
              <a:t>63</a:t>
            </a:fld>
            <a:endParaRPr lang="vi-VN"/>
          </a:p>
        </p:txBody>
      </p:sp>
      <p:sp>
        <p:nvSpPr>
          <p:cNvPr id="15" name="Google Shape;2561;p40">
            <a:extLst>
              <a:ext uri="{FF2B5EF4-FFF2-40B4-BE49-F238E27FC236}">
                <a16:creationId xmlns:a16="http://schemas.microsoft.com/office/drawing/2014/main" id="{AAB4FB13-2472-4FF9-930A-121D0FBCDFB7}"/>
              </a:ext>
            </a:extLst>
          </p:cNvPr>
          <p:cNvSpPr/>
          <p:nvPr/>
        </p:nvSpPr>
        <p:spPr>
          <a:xfrm>
            <a:off x="3580513" y="2865182"/>
            <a:ext cx="572700" cy="572700"/>
          </a:xfrm>
          <a:prstGeom prst="roundRect">
            <a:avLst>
              <a:gd name="adj" fmla="val 16667"/>
            </a:avLst>
          </a:prstGeom>
          <a:solidFill>
            <a:srgbClr val="082F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8836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out)">
                                      <p:cBhvr>
                                        <p:cTn id="6" dur="6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5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" name="Google Shape;2560;p40"/>
          <p:cNvSpPr txBox="1"/>
          <p:nvPr/>
        </p:nvSpPr>
        <p:spPr>
          <a:xfrm>
            <a:off x="5769146" y="1500133"/>
            <a:ext cx="23232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600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A. </a:t>
            </a:r>
            <a:r>
              <a:rPr lang="en-US" sz="1600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8 bits – 8 </a:t>
            </a:r>
            <a:r>
              <a:rPr lang="en-US" sz="1600" err="1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bước</a:t>
            </a:r>
            <a:r>
              <a:rPr lang="en-US" sz="1600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 </a:t>
            </a:r>
            <a:r>
              <a:rPr lang="en-US" sz="1600" err="1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lặp</a:t>
            </a:r>
            <a:endParaRPr sz="1600">
              <a:solidFill>
                <a:srgbClr val="F3F3F3"/>
              </a:solidFill>
              <a:latin typeface="Bahnschrift" panose="020B0502040204020203" pitchFamily="34" charset="0"/>
              <a:ea typeface="Dosis"/>
              <a:cs typeface="Dosis"/>
              <a:sym typeface="Dosis"/>
            </a:endParaRPr>
          </a:p>
        </p:txBody>
      </p:sp>
      <p:sp>
        <p:nvSpPr>
          <p:cNvPr id="2561" name="Google Shape;2561;p40"/>
          <p:cNvSpPr/>
          <p:nvPr/>
        </p:nvSpPr>
        <p:spPr>
          <a:xfrm>
            <a:off x="5092321" y="1414633"/>
            <a:ext cx="572700" cy="572700"/>
          </a:xfrm>
          <a:prstGeom prst="roundRect">
            <a:avLst>
              <a:gd name="adj" fmla="val 16667"/>
            </a:avLst>
          </a:prstGeom>
          <a:solidFill>
            <a:srgbClr val="082F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2" name="Google Shape;2562;p40"/>
          <p:cNvSpPr txBox="1"/>
          <p:nvPr/>
        </p:nvSpPr>
        <p:spPr>
          <a:xfrm>
            <a:off x="5769146" y="2225408"/>
            <a:ext cx="23232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600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B. </a:t>
            </a:r>
            <a:r>
              <a:rPr lang="en-US" sz="1600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8 bits – 9 </a:t>
            </a:r>
            <a:r>
              <a:rPr lang="en-US" sz="1600" err="1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bước</a:t>
            </a:r>
            <a:r>
              <a:rPr lang="en-US" sz="1600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 </a:t>
            </a:r>
            <a:r>
              <a:rPr lang="en-US" sz="1600" err="1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lặp</a:t>
            </a:r>
            <a:endParaRPr sz="1600">
              <a:solidFill>
                <a:srgbClr val="F3F3F3"/>
              </a:solidFill>
              <a:latin typeface="Bahnschrift" panose="020B0502040204020203" pitchFamily="34" charset="0"/>
              <a:ea typeface="Dosis"/>
              <a:cs typeface="Dosis"/>
              <a:sym typeface="Dosis"/>
            </a:endParaRPr>
          </a:p>
        </p:txBody>
      </p:sp>
      <p:sp>
        <p:nvSpPr>
          <p:cNvPr id="2563" name="Google Shape;2563;p40"/>
          <p:cNvSpPr/>
          <p:nvPr/>
        </p:nvSpPr>
        <p:spPr>
          <a:xfrm>
            <a:off x="5092321" y="2139908"/>
            <a:ext cx="572700" cy="572700"/>
          </a:xfrm>
          <a:prstGeom prst="roundRect">
            <a:avLst>
              <a:gd name="adj" fmla="val 16667"/>
            </a:avLst>
          </a:prstGeom>
          <a:solidFill>
            <a:srgbClr val="082F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4" name="Google Shape;2564;p40"/>
          <p:cNvSpPr txBox="1"/>
          <p:nvPr/>
        </p:nvSpPr>
        <p:spPr>
          <a:xfrm>
            <a:off x="5769146" y="2950683"/>
            <a:ext cx="2791212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600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C.</a:t>
            </a:r>
            <a:r>
              <a:rPr lang="en-US" sz="1600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 16 bits – 8 </a:t>
            </a:r>
            <a:r>
              <a:rPr lang="en-US" sz="1600" err="1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bước</a:t>
            </a:r>
            <a:r>
              <a:rPr lang="en-US" sz="1600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 </a:t>
            </a:r>
            <a:r>
              <a:rPr lang="en-US" sz="1600" err="1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lặp</a:t>
            </a:r>
            <a:r>
              <a:rPr lang="vi-VN" sz="1600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 </a:t>
            </a:r>
            <a:endParaRPr sz="1600">
              <a:solidFill>
                <a:srgbClr val="F3F3F3"/>
              </a:solidFill>
              <a:latin typeface="Bahnschrift" panose="020B0502040204020203" pitchFamily="34" charset="0"/>
              <a:ea typeface="Dosis"/>
              <a:cs typeface="Dosis"/>
              <a:sym typeface="Dosis"/>
            </a:endParaRPr>
          </a:p>
        </p:txBody>
      </p:sp>
      <p:sp>
        <p:nvSpPr>
          <p:cNvPr id="2565" name="Google Shape;2565;p40"/>
          <p:cNvSpPr/>
          <p:nvPr/>
        </p:nvSpPr>
        <p:spPr>
          <a:xfrm>
            <a:off x="5092321" y="2865183"/>
            <a:ext cx="572700" cy="572700"/>
          </a:xfrm>
          <a:prstGeom prst="roundRect">
            <a:avLst>
              <a:gd name="adj" fmla="val 16667"/>
            </a:avLst>
          </a:prstGeom>
          <a:solidFill>
            <a:srgbClr val="082F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6" name="Google Shape;2566;p40"/>
          <p:cNvSpPr txBox="1"/>
          <p:nvPr/>
        </p:nvSpPr>
        <p:spPr>
          <a:xfrm>
            <a:off x="5769146" y="3675958"/>
            <a:ext cx="23232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600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D. </a:t>
            </a:r>
            <a:r>
              <a:rPr lang="en-US" sz="1600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16 bits – 9 </a:t>
            </a:r>
            <a:r>
              <a:rPr lang="en-US" sz="1600" err="1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bước</a:t>
            </a:r>
            <a:r>
              <a:rPr lang="en-US" sz="1600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 </a:t>
            </a:r>
            <a:r>
              <a:rPr lang="en-US" sz="1600" err="1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lặp</a:t>
            </a:r>
            <a:endParaRPr sz="1600">
              <a:solidFill>
                <a:srgbClr val="F3F3F3"/>
              </a:solidFill>
              <a:latin typeface="Bahnschrift" panose="020B0502040204020203" pitchFamily="34" charset="0"/>
              <a:ea typeface="Dosis"/>
              <a:cs typeface="Dosis"/>
              <a:sym typeface="Dosis"/>
            </a:endParaRPr>
          </a:p>
        </p:txBody>
      </p:sp>
      <p:sp>
        <p:nvSpPr>
          <p:cNvPr id="2567" name="Google Shape;2567;p40"/>
          <p:cNvSpPr/>
          <p:nvPr/>
        </p:nvSpPr>
        <p:spPr>
          <a:xfrm>
            <a:off x="5092321" y="3590458"/>
            <a:ext cx="572700" cy="572700"/>
          </a:xfrm>
          <a:prstGeom prst="roundRect">
            <a:avLst>
              <a:gd name="adj" fmla="val 16667"/>
            </a:avLst>
          </a:prstGeom>
          <a:solidFill>
            <a:srgbClr val="082F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6" name="Google Shape;2576;p40"/>
          <p:cNvSpPr/>
          <p:nvPr/>
        </p:nvSpPr>
        <p:spPr>
          <a:xfrm>
            <a:off x="5192780" y="3026885"/>
            <a:ext cx="371782" cy="274285"/>
          </a:xfrm>
          <a:custGeom>
            <a:avLst/>
            <a:gdLst/>
            <a:ahLst/>
            <a:cxnLst/>
            <a:rect l="l" t="t" r="r" b="b"/>
            <a:pathLst>
              <a:path w="14151" h="10440" extrusionOk="0">
                <a:moveTo>
                  <a:pt x="11972" y="1"/>
                </a:moveTo>
                <a:lnTo>
                  <a:pt x="5563" y="6410"/>
                </a:lnTo>
                <a:cubicBezTo>
                  <a:pt x="5477" y="6497"/>
                  <a:pt x="5364" y="6540"/>
                  <a:pt x="5251" y="6540"/>
                </a:cubicBezTo>
                <a:cubicBezTo>
                  <a:pt x="5138" y="6540"/>
                  <a:pt x="5026" y="6497"/>
                  <a:pt x="4939" y="6410"/>
                </a:cubicBezTo>
                <a:lnTo>
                  <a:pt x="2178" y="3649"/>
                </a:lnTo>
                <a:lnTo>
                  <a:pt x="0" y="5827"/>
                </a:lnTo>
                <a:lnTo>
                  <a:pt x="4162" y="9989"/>
                </a:lnTo>
                <a:cubicBezTo>
                  <a:pt x="4453" y="10280"/>
                  <a:pt x="4842" y="10440"/>
                  <a:pt x="5251" y="10440"/>
                </a:cubicBezTo>
                <a:cubicBezTo>
                  <a:pt x="5660" y="10440"/>
                  <a:pt x="6056" y="10280"/>
                  <a:pt x="6340" y="9989"/>
                </a:cubicBezTo>
                <a:lnTo>
                  <a:pt x="14150" y="2179"/>
                </a:lnTo>
                <a:lnTo>
                  <a:pt x="11972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950;p45">
            <a:extLst>
              <a:ext uri="{FF2B5EF4-FFF2-40B4-BE49-F238E27FC236}">
                <a16:creationId xmlns:a16="http://schemas.microsoft.com/office/drawing/2014/main" id="{8F4A0B9E-59FF-4883-A35E-BA73AECC5069}"/>
              </a:ext>
            </a:extLst>
          </p:cNvPr>
          <p:cNvSpPr txBox="1"/>
          <p:nvPr/>
        </p:nvSpPr>
        <p:spPr>
          <a:xfrm>
            <a:off x="720000" y="1444104"/>
            <a:ext cx="4033563" cy="2633554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spcFirstLastPara="1" wrap="square" lIns="91425" tIns="237725" rIns="91425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Câu 4: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Thực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hiện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phép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nhân 55(10) x 13(10)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với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phần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cứng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3 thanh ghi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và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dùng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8-bits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để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biểu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diễn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.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Hỏi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kích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thước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của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thanh ghi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product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và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số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bước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lặp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(không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tính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bước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khởi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tạo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)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lần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lượt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là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bao nhiêu?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11E79A8A-79DA-45ED-B5C6-9086E3D05F6A}"/>
              </a:ext>
            </a:extLst>
          </p:cNvPr>
          <p:cNvSpPr txBox="1">
            <a:spLocks/>
          </p:cNvSpPr>
          <p:nvPr/>
        </p:nvSpPr>
        <p:spPr>
          <a:xfrm>
            <a:off x="856358" y="238299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9pPr>
          </a:lstStyle>
          <a:p>
            <a:pPr algn="ctr"/>
            <a:r>
              <a:rPr lang="en-US" sz="2800" b="1" err="1">
                <a:solidFill>
                  <a:schemeClr val="accent1"/>
                </a:solidFill>
                <a:latin typeface="Comfortaa" panose="00000500000000000000" pitchFamily="2" charset="0"/>
              </a:rPr>
              <a:t>Giải</a:t>
            </a:r>
            <a:r>
              <a:rPr lang="en-US" sz="2800" b="1">
                <a:solidFill>
                  <a:schemeClr val="accent1"/>
                </a:solidFill>
                <a:latin typeface="Comfortaa" panose="00000500000000000000" pitchFamily="2" charset="0"/>
              </a:rPr>
              <a:t> </a:t>
            </a:r>
            <a:r>
              <a:rPr lang="en-US" sz="2800" b="1" err="1">
                <a:solidFill>
                  <a:schemeClr val="accent1"/>
                </a:solidFill>
                <a:latin typeface="Comfortaa" panose="00000500000000000000" pitchFamily="2" charset="0"/>
              </a:rPr>
              <a:t>đề</a:t>
            </a:r>
            <a:endParaRPr lang="vi-VN" sz="2800" b="1">
              <a:solidFill>
                <a:schemeClr val="accent1"/>
              </a:solidFill>
              <a:latin typeface="Comfortaa" panose="00000500000000000000" pitchFamily="2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47DC0A9-BD33-4E79-BAB9-9FFC1CA0E380}"/>
              </a:ext>
            </a:extLst>
          </p:cNvPr>
          <p:cNvSpPr txBox="1"/>
          <p:nvPr/>
        </p:nvSpPr>
        <p:spPr>
          <a:xfrm>
            <a:off x="856358" y="768309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2800" b="1" err="1">
                <a:solidFill>
                  <a:schemeClr val="accent2"/>
                </a:solidFill>
                <a:latin typeface="Comfortaa" panose="00000500000000000000" pitchFamily="2" charset="0"/>
              </a:rPr>
              <a:t>Trắc</a:t>
            </a:r>
            <a:r>
              <a:rPr lang="vi-VN" sz="2800" b="1">
                <a:solidFill>
                  <a:schemeClr val="accent2"/>
                </a:solidFill>
                <a:latin typeface="Comfortaa" panose="00000500000000000000" pitchFamily="2" charset="0"/>
              </a:rPr>
              <a:t> </a:t>
            </a:r>
            <a:r>
              <a:rPr lang="vi-VN" sz="2800" b="1" err="1">
                <a:solidFill>
                  <a:schemeClr val="accent2"/>
                </a:solidFill>
                <a:latin typeface="Comfortaa" panose="00000500000000000000" pitchFamily="2" charset="0"/>
              </a:rPr>
              <a:t>Nghiệm</a:t>
            </a:r>
            <a:endParaRPr lang="vi-VN" sz="2800" b="1">
              <a:solidFill>
                <a:schemeClr val="accent2"/>
              </a:solidFill>
              <a:latin typeface="Comfortaa" panose="00000500000000000000" pitchFamily="2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AF889AA-16A5-4FBF-82B1-78B2712C5D3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DDBC81-9D39-41B3-9939-69B910E23AD1}" type="slidenum">
              <a:rPr lang="vi-VN" smtClean="0"/>
              <a:pPr/>
              <a:t>64</a:t>
            </a:fld>
            <a:endParaRPr lang="vi-VN"/>
          </a:p>
        </p:txBody>
      </p:sp>
      <p:sp>
        <p:nvSpPr>
          <p:cNvPr id="15" name="Google Shape;2561;p40">
            <a:extLst>
              <a:ext uri="{FF2B5EF4-FFF2-40B4-BE49-F238E27FC236}">
                <a16:creationId xmlns:a16="http://schemas.microsoft.com/office/drawing/2014/main" id="{10E70C33-947A-4634-BE7E-CC6BE43384FC}"/>
              </a:ext>
            </a:extLst>
          </p:cNvPr>
          <p:cNvSpPr/>
          <p:nvPr/>
        </p:nvSpPr>
        <p:spPr>
          <a:xfrm>
            <a:off x="5092321" y="2865183"/>
            <a:ext cx="572700" cy="572700"/>
          </a:xfrm>
          <a:prstGeom prst="roundRect">
            <a:avLst>
              <a:gd name="adj" fmla="val 16667"/>
            </a:avLst>
          </a:prstGeom>
          <a:solidFill>
            <a:srgbClr val="082F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1087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out)">
                                      <p:cBhvr>
                                        <p:cTn id="6" dur="6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5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" name="Google Shape;2560;p40"/>
          <p:cNvSpPr txBox="1"/>
          <p:nvPr/>
        </p:nvSpPr>
        <p:spPr>
          <a:xfrm>
            <a:off x="3647738" y="1500133"/>
            <a:ext cx="5167078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600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A. Trong </a:t>
            </a:r>
            <a:r>
              <a:rPr lang="vi-VN" sz="1600" err="1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hệ</a:t>
            </a:r>
            <a:r>
              <a:rPr lang="vi-VN" sz="1600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 </a:t>
            </a:r>
            <a:r>
              <a:rPr lang="vi-VN" sz="1600" err="1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thống</a:t>
            </a:r>
            <a:r>
              <a:rPr lang="vi-VN" sz="1600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 </a:t>
            </a:r>
            <a:r>
              <a:rPr lang="vi-VN" sz="1600" err="1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máy</a:t>
            </a:r>
            <a:r>
              <a:rPr lang="vi-VN" sz="1600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 </a:t>
            </a:r>
            <a:r>
              <a:rPr lang="vi-VN" sz="1600" err="1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tính</a:t>
            </a:r>
            <a:r>
              <a:rPr lang="vi-VN" sz="1600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, khi </a:t>
            </a:r>
            <a:r>
              <a:rPr lang="vi-VN" sz="1600" err="1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xảy</a:t>
            </a:r>
            <a:r>
              <a:rPr lang="vi-VN" sz="1600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 ra </a:t>
            </a:r>
            <a:r>
              <a:rPr lang="vi-VN" sz="1600" err="1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overflow</a:t>
            </a:r>
            <a:r>
              <a:rPr lang="vi-VN" sz="1600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, </a:t>
            </a:r>
            <a:r>
              <a:rPr lang="vi-VN" sz="1600" err="1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hệ</a:t>
            </a:r>
            <a:r>
              <a:rPr lang="vi-VN" sz="1600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 </a:t>
            </a:r>
            <a:r>
              <a:rPr lang="vi-VN" sz="1600" err="1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thống</a:t>
            </a:r>
            <a:r>
              <a:rPr lang="vi-VN" sz="1600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 </a:t>
            </a:r>
            <a:r>
              <a:rPr lang="vi-VN" sz="1600" err="1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sẽ</a:t>
            </a:r>
            <a:r>
              <a:rPr lang="vi-VN" sz="1600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 </a:t>
            </a:r>
            <a:r>
              <a:rPr lang="vi-VN" sz="1600" err="1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tạo</a:t>
            </a:r>
            <a:r>
              <a:rPr lang="vi-VN" sz="1600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 ra </a:t>
            </a:r>
            <a:r>
              <a:rPr lang="vi-VN" sz="1600" err="1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một</a:t>
            </a:r>
            <a:r>
              <a:rPr lang="vi-VN" sz="1600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 “</a:t>
            </a:r>
            <a:r>
              <a:rPr lang="vi-VN" sz="1600" err="1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interrupt</a:t>
            </a:r>
            <a:r>
              <a:rPr lang="vi-VN" sz="1600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” </a:t>
            </a:r>
            <a:r>
              <a:rPr lang="vi-VN" sz="1600" err="1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hoặc</a:t>
            </a:r>
            <a:r>
              <a:rPr lang="vi-VN" sz="1600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 </a:t>
            </a:r>
            <a:r>
              <a:rPr lang="vi-VN" sz="1600" err="1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một</a:t>
            </a:r>
            <a:r>
              <a:rPr lang="vi-VN" sz="1600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 “</a:t>
            </a:r>
            <a:r>
              <a:rPr lang="vi-VN" sz="1600" err="1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exception</a:t>
            </a:r>
            <a:r>
              <a:rPr lang="vi-VN" sz="1600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” </a:t>
            </a:r>
            <a:endParaRPr sz="1600">
              <a:solidFill>
                <a:srgbClr val="F3F3F3"/>
              </a:solidFill>
              <a:latin typeface="Bahnschrift" panose="020B0502040204020203" pitchFamily="34" charset="0"/>
              <a:ea typeface="Dosis"/>
              <a:cs typeface="Dosis"/>
              <a:sym typeface="Dosis"/>
            </a:endParaRPr>
          </a:p>
        </p:txBody>
      </p:sp>
      <p:sp>
        <p:nvSpPr>
          <p:cNvPr id="2561" name="Google Shape;2561;p40"/>
          <p:cNvSpPr/>
          <p:nvPr/>
        </p:nvSpPr>
        <p:spPr>
          <a:xfrm>
            <a:off x="2970913" y="1414633"/>
            <a:ext cx="572700" cy="572700"/>
          </a:xfrm>
          <a:prstGeom prst="roundRect">
            <a:avLst>
              <a:gd name="adj" fmla="val 16667"/>
            </a:avLst>
          </a:prstGeom>
          <a:solidFill>
            <a:srgbClr val="082F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2" name="Google Shape;2562;p40"/>
          <p:cNvSpPr txBox="1"/>
          <p:nvPr/>
        </p:nvSpPr>
        <p:spPr>
          <a:xfrm>
            <a:off x="3647738" y="2225408"/>
            <a:ext cx="5167078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600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B. </a:t>
            </a:r>
            <a:r>
              <a:rPr lang="vi-VN" sz="1600" err="1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Lệnh</a:t>
            </a:r>
            <a:r>
              <a:rPr lang="vi-VN" sz="1600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 </a:t>
            </a:r>
            <a:r>
              <a:rPr lang="vi-VN" sz="1600" err="1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cộng</a:t>
            </a:r>
            <a:r>
              <a:rPr lang="vi-VN" sz="1600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 </a:t>
            </a:r>
            <a:r>
              <a:rPr lang="vi-VN" sz="1600" err="1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và</a:t>
            </a:r>
            <a:r>
              <a:rPr lang="vi-VN" sz="1600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 </a:t>
            </a:r>
            <a:r>
              <a:rPr lang="vi-VN" sz="1600" err="1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trừ</a:t>
            </a:r>
            <a:r>
              <a:rPr lang="vi-VN" sz="1600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 không </a:t>
            </a:r>
            <a:r>
              <a:rPr lang="vi-VN" sz="1600" err="1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cần</a:t>
            </a:r>
            <a:r>
              <a:rPr lang="vi-VN" sz="1600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 </a:t>
            </a:r>
            <a:r>
              <a:rPr lang="vi-VN" sz="1600" err="1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xét</a:t>
            </a:r>
            <a:r>
              <a:rPr lang="vi-VN" sz="1600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 </a:t>
            </a:r>
            <a:r>
              <a:rPr lang="vi-VN" sz="1600" err="1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tới</a:t>
            </a:r>
            <a:r>
              <a:rPr lang="vi-VN" sz="1600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 </a:t>
            </a:r>
            <a:r>
              <a:rPr lang="vi-VN" sz="1600" err="1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overflow</a:t>
            </a:r>
            <a:endParaRPr sz="1600">
              <a:solidFill>
                <a:srgbClr val="F3F3F3"/>
              </a:solidFill>
              <a:latin typeface="Bahnschrift" panose="020B0502040204020203" pitchFamily="34" charset="0"/>
              <a:ea typeface="Dosis"/>
              <a:cs typeface="Dosis"/>
              <a:sym typeface="Dosis"/>
            </a:endParaRPr>
          </a:p>
        </p:txBody>
      </p:sp>
      <p:sp>
        <p:nvSpPr>
          <p:cNvPr id="2563" name="Google Shape;2563;p40"/>
          <p:cNvSpPr/>
          <p:nvPr/>
        </p:nvSpPr>
        <p:spPr>
          <a:xfrm>
            <a:off x="2970913" y="2139908"/>
            <a:ext cx="572700" cy="572700"/>
          </a:xfrm>
          <a:prstGeom prst="roundRect">
            <a:avLst>
              <a:gd name="adj" fmla="val 16667"/>
            </a:avLst>
          </a:prstGeom>
          <a:solidFill>
            <a:srgbClr val="082F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4" name="Google Shape;2564;p40"/>
          <p:cNvSpPr txBox="1"/>
          <p:nvPr/>
        </p:nvSpPr>
        <p:spPr>
          <a:xfrm>
            <a:off x="3647738" y="2950683"/>
            <a:ext cx="5167078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600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C. </a:t>
            </a:r>
            <a:r>
              <a:rPr lang="vi-VN" sz="1600" err="1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Phép</a:t>
            </a:r>
            <a:r>
              <a:rPr lang="vi-VN" sz="1600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 </a:t>
            </a:r>
            <a:r>
              <a:rPr lang="vi-VN" sz="1600" err="1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cộng</a:t>
            </a:r>
            <a:r>
              <a:rPr lang="vi-VN" sz="1600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 hai </a:t>
            </a:r>
            <a:r>
              <a:rPr lang="vi-VN" sz="1600" err="1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số</a:t>
            </a:r>
            <a:r>
              <a:rPr lang="vi-VN" sz="1600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 </a:t>
            </a:r>
            <a:r>
              <a:rPr lang="vi-VN" sz="1600" err="1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trái</a:t>
            </a:r>
            <a:r>
              <a:rPr lang="vi-VN" sz="1600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 </a:t>
            </a:r>
            <a:r>
              <a:rPr lang="vi-VN" sz="1600" err="1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dấu</a:t>
            </a:r>
            <a:r>
              <a:rPr lang="vi-VN" sz="1600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 </a:t>
            </a:r>
            <a:r>
              <a:rPr lang="vi-VN" sz="1600" err="1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có</a:t>
            </a:r>
            <a:r>
              <a:rPr lang="vi-VN" sz="1600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 </a:t>
            </a:r>
            <a:r>
              <a:rPr lang="vi-VN" sz="1600" err="1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thể</a:t>
            </a:r>
            <a:r>
              <a:rPr lang="vi-VN" sz="1600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 </a:t>
            </a:r>
            <a:r>
              <a:rPr lang="vi-VN" sz="1600" err="1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xảy</a:t>
            </a:r>
            <a:r>
              <a:rPr lang="vi-VN" sz="1600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 ra </a:t>
            </a:r>
            <a:r>
              <a:rPr lang="vi-VN" sz="1600" err="1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overflow</a:t>
            </a:r>
            <a:endParaRPr sz="1600">
              <a:solidFill>
                <a:srgbClr val="F3F3F3"/>
              </a:solidFill>
              <a:latin typeface="Bahnschrift" panose="020B0502040204020203" pitchFamily="34" charset="0"/>
              <a:ea typeface="Dosis"/>
              <a:cs typeface="Dosis"/>
              <a:sym typeface="Dosis"/>
            </a:endParaRPr>
          </a:p>
        </p:txBody>
      </p:sp>
      <p:sp>
        <p:nvSpPr>
          <p:cNvPr id="2565" name="Google Shape;2565;p40"/>
          <p:cNvSpPr/>
          <p:nvPr/>
        </p:nvSpPr>
        <p:spPr>
          <a:xfrm>
            <a:off x="2970913" y="2865183"/>
            <a:ext cx="572700" cy="572700"/>
          </a:xfrm>
          <a:prstGeom prst="roundRect">
            <a:avLst>
              <a:gd name="adj" fmla="val 16667"/>
            </a:avLst>
          </a:prstGeom>
          <a:solidFill>
            <a:srgbClr val="082F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6" name="Google Shape;2566;p40"/>
          <p:cNvSpPr txBox="1"/>
          <p:nvPr/>
        </p:nvSpPr>
        <p:spPr>
          <a:xfrm>
            <a:off x="3647738" y="3675958"/>
            <a:ext cx="5167078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600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D. </a:t>
            </a:r>
            <a:r>
              <a:rPr lang="vi-VN" sz="1600" err="1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Lệnh</a:t>
            </a:r>
            <a:r>
              <a:rPr lang="vi-VN" sz="1600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 </a:t>
            </a:r>
            <a:r>
              <a:rPr lang="vi-VN" sz="1600" err="1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cộng</a:t>
            </a:r>
            <a:r>
              <a:rPr lang="vi-VN" sz="1600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 </a:t>
            </a:r>
            <a:r>
              <a:rPr lang="vi-VN" sz="1600" err="1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và</a:t>
            </a:r>
            <a:r>
              <a:rPr lang="vi-VN" sz="1600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 </a:t>
            </a:r>
            <a:r>
              <a:rPr lang="vi-VN" sz="1600" err="1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trừ</a:t>
            </a:r>
            <a:r>
              <a:rPr lang="vi-VN" sz="1600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 </a:t>
            </a:r>
            <a:r>
              <a:rPr lang="vi-VN" sz="1600" err="1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với</a:t>
            </a:r>
            <a:r>
              <a:rPr lang="vi-VN" sz="1600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 </a:t>
            </a:r>
            <a:r>
              <a:rPr lang="vi-VN" sz="1600" err="1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các</a:t>
            </a:r>
            <a:r>
              <a:rPr lang="vi-VN" sz="1600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 </a:t>
            </a:r>
            <a:r>
              <a:rPr lang="vi-VN" sz="1600" err="1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số</a:t>
            </a:r>
            <a:r>
              <a:rPr lang="vi-VN" sz="1600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 không </a:t>
            </a:r>
            <a:r>
              <a:rPr lang="vi-VN" sz="1600" err="1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dấu</a:t>
            </a:r>
            <a:r>
              <a:rPr lang="vi-VN" sz="1600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 </a:t>
            </a:r>
            <a:r>
              <a:rPr lang="vi-VN" sz="1600" err="1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có</a:t>
            </a:r>
            <a:r>
              <a:rPr lang="vi-VN" sz="1600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 </a:t>
            </a:r>
            <a:r>
              <a:rPr lang="vi-VN" sz="1600" err="1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xét</a:t>
            </a:r>
            <a:r>
              <a:rPr lang="vi-VN" sz="1600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 </a:t>
            </a:r>
            <a:r>
              <a:rPr lang="vi-VN" sz="1600" err="1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tới</a:t>
            </a:r>
            <a:r>
              <a:rPr lang="vi-VN" sz="1600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 </a:t>
            </a:r>
            <a:r>
              <a:rPr lang="vi-VN" sz="1600" err="1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overflow</a:t>
            </a:r>
            <a:r>
              <a:rPr lang="vi-VN" sz="1600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 </a:t>
            </a:r>
            <a:endParaRPr sz="1600">
              <a:solidFill>
                <a:srgbClr val="F3F3F3"/>
              </a:solidFill>
              <a:latin typeface="Bahnschrift" panose="020B0502040204020203" pitchFamily="34" charset="0"/>
              <a:ea typeface="Dosis"/>
              <a:cs typeface="Dosis"/>
              <a:sym typeface="Dosis"/>
            </a:endParaRPr>
          </a:p>
        </p:txBody>
      </p:sp>
      <p:sp>
        <p:nvSpPr>
          <p:cNvPr id="2567" name="Google Shape;2567;p40"/>
          <p:cNvSpPr/>
          <p:nvPr/>
        </p:nvSpPr>
        <p:spPr>
          <a:xfrm>
            <a:off x="2970913" y="3590458"/>
            <a:ext cx="572700" cy="572700"/>
          </a:xfrm>
          <a:prstGeom prst="roundRect">
            <a:avLst>
              <a:gd name="adj" fmla="val 16667"/>
            </a:avLst>
          </a:prstGeom>
          <a:solidFill>
            <a:srgbClr val="082F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6" name="Google Shape;2576;p40"/>
          <p:cNvSpPr/>
          <p:nvPr/>
        </p:nvSpPr>
        <p:spPr>
          <a:xfrm>
            <a:off x="3071372" y="1563845"/>
            <a:ext cx="371782" cy="274285"/>
          </a:xfrm>
          <a:custGeom>
            <a:avLst/>
            <a:gdLst/>
            <a:ahLst/>
            <a:cxnLst/>
            <a:rect l="l" t="t" r="r" b="b"/>
            <a:pathLst>
              <a:path w="14151" h="10440" extrusionOk="0">
                <a:moveTo>
                  <a:pt x="11972" y="1"/>
                </a:moveTo>
                <a:lnTo>
                  <a:pt x="5563" y="6410"/>
                </a:lnTo>
                <a:cubicBezTo>
                  <a:pt x="5477" y="6497"/>
                  <a:pt x="5364" y="6540"/>
                  <a:pt x="5251" y="6540"/>
                </a:cubicBezTo>
                <a:cubicBezTo>
                  <a:pt x="5138" y="6540"/>
                  <a:pt x="5026" y="6497"/>
                  <a:pt x="4939" y="6410"/>
                </a:cubicBezTo>
                <a:lnTo>
                  <a:pt x="2178" y="3649"/>
                </a:lnTo>
                <a:lnTo>
                  <a:pt x="0" y="5827"/>
                </a:lnTo>
                <a:lnTo>
                  <a:pt x="4162" y="9989"/>
                </a:lnTo>
                <a:cubicBezTo>
                  <a:pt x="4453" y="10280"/>
                  <a:pt x="4842" y="10440"/>
                  <a:pt x="5251" y="10440"/>
                </a:cubicBezTo>
                <a:cubicBezTo>
                  <a:pt x="5660" y="10440"/>
                  <a:pt x="6056" y="10280"/>
                  <a:pt x="6340" y="9989"/>
                </a:cubicBezTo>
                <a:lnTo>
                  <a:pt x="14150" y="2179"/>
                </a:lnTo>
                <a:lnTo>
                  <a:pt x="11972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950;p45">
            <a:extLst>
              <a:ext uri="{FF2B5EF4-FFF2-40B4-BE49-F238E27FC236}">
                <a16:creationId xmlns:a16="http://schemas.microsoft.com/office/drawing/2014/main" id="{8F4A0B9E-59FF-4883-A35E-BA73AECC5069}"/>
              </a:ext>
            </a:extLst>
          </p:cNvPr>
          <p:cNvSpPr txBox="1"/>
          <p:nvPr/>
        </p:nvSpPr>
        <p:spPr>
          <a:xfrm>
            <a:off x="720001" y="1444104"/>
            <a:ext cx="2011008" cy="2633554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spcFirstLastPara="1" wrap="square" lIns="91425" tIns="237725" rIns="91425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Câu 5: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Chọn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phát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biểu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ĐÚNG trong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các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phát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biểu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sau? 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11E79A8A-79DA-45ED-B5C6-9086E3D05F6A}"/>
              </a:ext>
            </a:extLst>
          </p:cNvPr>
          <p:cNvSpPr txBox="1">
            <a:spLocks/>
          </p:cNvSpPr>
          <p:nvPr/>
        </p:nvSpPr>
        <p:spPr>
          <a:xfrm>
            <a:off x="856358" y="238299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9pPr>
          </a:lstStyle>
          <a:p>
            <a:pPr algn="ctr"/>
            <a:r>
              <a:rPr lang="en-US" sz="2800" b="1" err="1">
                <a:solidFill>
                  <a:schemeClr val="accent1"/>
                </a:solidFill>
                <a:latin typeface="Comfortaa" panose="00000500000000000000" pitchFamily="2" charset="0"/>
              </a:rPr>
              <a:t>Giải</a:t>
            </a:r>
            <a:r>
              <a:rPr lang="en-US" sz="2800" b="1">
                <a:solidFill>
                  <a:schemeClr val="accent1"/>
                </a:solidFill>
                <a:latin typeface="Comfortaa" panose="00000500000000000000" pitchFamily="2" charset="0"/>
              </a:rPr>
              <a:t> </a:t>
            </a:r>
            <a:r>
              <a:rPr lang="en-US" sz="2800" b="1" err="1">
                <a:solidFill>
                  <a:schemeClr val="accent1"/>
                </a:solidFill>
                <a:latin typeface="Comfortaa" panose="00000500000000000000" pitchFamily="2" charset="0"/>
              </a:rPr>
              <a:t>đề</a:t>
            </a:r>
            <a:endParaRPr lang="vi-VN" sz="2800" b="1">
              <a:solidFill>
                <a:schemeClr val="accent1"/>
              </a:solidFill>
              <a:latin typeface="Comfortaa" panose="00000500000000000000" pitchFamily="2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47DC0A9-BD33-4E79-BAB9-9FFC1CA0E380}"/>
              </a:ext>
            </a:extLst>
          </p:cNvPr>
          <p:cNvSpPr txBox="1"/>
          <p:nvPr/>
        </p:nvSpPr>
        <p:spPr>
          <a:xfrm>
            <a:off x="856358" y="768309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2800" b="1" err="1">
                <a:solidFill>
                  <a:schemeClr val="accent2"/>
                </a:solidFill>
                <a:latin typeface="Comfortaa" panose="00000500000000000000" pitchFamily="2" charset="0"/>
              </a:rPr>
              <a:t>Trắc</a:t>
            </a:r>
            <a:r>
              <a:rPr lang="vi-VN" sz="2800" b="1">
                <a:solidFill>
                  <a:schemeClr val="accent2"/>
                </a:solidFill>
                <a:latin typeface="Comfortaa" panose="00000500000000000000" pitchFamily="2" charset="0"/>
              </a:rPr>
              <a:t> </a:t>
            </a:r>
            <a:r>
              <a:rPr lang="vi-VN" sz="2800" b="1" err="1">
                <a:solidFill>
                  <a:schemeClr val="accent2"/>
                </a:solidFill>
                <a:latin typeface="Comfortaa" panose="00000500000000000000" pitchFamily="2" charset="0"/>
              </a:rPr>
              <a:t>Nghiệm</a:t>
            </a:r>
            <a:endParaRPr lang="vi-VN" sz="2800" b="1">
              <a:solidFill>
                <a:schemeClr val="accent2"/>
              </a:solidFill>
              <a:latin typeface="Comfortaa" panose="00000500000000000000" pitchFamily="2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AF889AA-16A5-4FBF-82B1-78B2712C5D3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DDBC81-9D39-41B3-9939-69B910E23AD1}" type="slidenum">
              <a:rPr lang="vi-VN" smtClean="0"/>
              <a:pPr/>
              <a:t>65</a:t>
            </a:fld>
            <a:endParaRPr lang="vi-VN"/>
          </a:p>
        </p:txBody>
      </p:sp>
      <p:sp>
        <p:nvSpPr>
          <p:cNvPr id="15" name="Google Shape;2561;p40">
            <a:extLst>
              <a:ext uri="{FF2B5EF4-FFF2-40B4-BE49-F238E27FC236}">
                <a16:creationId xmlns:a16="http://schemas.microsoft.com/office/drawing/2014/main" id="{5B261AB3-A671-4379-9D28-2424130B7470}"/>
              </a:ext>
            </a:extLst>
          </p:cNvPr>
          <p:cNvSpPr/>
          <p:nvPr/>
        </p:nvSpPr>
        <p:spPr>
          <a:xfrm>
            <a:off x="2970913" y="1414633"/>
            <a:ext cx="572700" cy="572700"/>
          </a:xfrm>
          <a:prstGeom prst="roundRect">
            <a:avLst>
              <a:gd name="adj" fmla="val 16667"/>
            </a:avLst>
          </a:prstGeom>
          <a:solidFill>
            <a:srgbClr val="082F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8944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out)">
                                      <p:cBhvr>
                                        <p:cTn id="6" dur="6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5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" name="Google Shape;2560;p40"/>
          <p:cNvSpPr txBox="1"/>
          <p:nvPr/>
        </p:nvSpPr>
        <p:spPr>
          <a:xfrm>
            <a:off x="5769146" y="1500133"/>
            <a:ext cx="23232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600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A. 01(16)  </a:t>
            </a:r>
            <a:endParaRPr sz="1600">
              <a:solidFill>
                <a:srgbClr val="F3F3F3"/>
              </a:solidFill>
              <a:latin typeface="Bahnschrift" panose="020B0502040204020203" pitchFamily="34" charset="0"/>
              <a:ea typeface="Dosis"/>
              <a:cs typeface="Dosis"/>
              <a:sym typeface="Dosis"/>
            </a:endParaRPr>
          </a:p>
        </p:txBody>
      </p:sp>
      <p:sp>
        <p:nvSpPr>
          <p:cNvPr id="2561" name="Google Shape;2561;p40"/>
          <p:cNvSpPr/>
          <p:nvPr/>
        </p:nvSpPr>
        <p:spPr>
          <a:xfrm>
            <a:off x="5092321" y="1414633"/>
            <a:ext cx="572700" cy="572700"/>
          </a:xfrm>
          <a:prstGeom prst="roundRect">
            <a:avLst>
              <a:gd name="adj" fmla="val 16667"/>
            </a:avLst>
          </a:prstGeom>
          <a:solidFill>
            <a:srgbClr val="082F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2" name="Google Shape;2562;p40"/>
          <p:cNvSpPr txBox="1"/>
          <p:nvPr/>
        </p:nvSpPr>
        <p:spPr>
          <a:xfrm>
            <a:off x="5769146" y="2225408"/>
            <a:ext cx="23232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600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B. 0113(16) </a:t>
            </a:r>
            <a:endParaRPr sz="1600">
              <a:solidFill>
                <a:srgbClr val="F3F3F3"/>
              </a:solidFill>
              <a:latin typeface="Bahnschrift" panose="020B0502040204020203" pitchFamily="34" charset="0"/>
              <a:ea typeface="Dosis"/>
              <a:cs typeface="Dosis"/>
              <a:sym typeface="Dosis"/>
            </a:endParaRPr>
          </a:p>
        </p:txBody>
      </p:sp>
      <p:sp>
        <p:nvSpPr>
          <p:cNvPr id="2563" name="Google Shape;2563;p40"/>
          <p:cNvSpPr/>
          <p:nvPr/>
        </p:nvSpPr>
        <p:spPr>
          <a:xfrm>
            <a:off x="5092321" y="2139908"/>
            <a:ext cx="572700" cy="572700"/>
          </a:xfrm>
          <a:prstGeom prst="roundRect">
            <a:avLst>
              <a:gd name="adj" fmla="val 16667"/>
            </a:avLst>
          </a:prstGeom>
          <a:solidFill>
            <a:srgbClr val="082F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4" name="Google Shape;2564;p40"/>
          <p:cNvSpPr txBox="1"/>
          <p:nvPr/>
        </p:nvSpPr>
        <p:spPr>
          <a:xfrm>
            <a:off x="5769146" y="2950683"/>
            <a:ext cx="23232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600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C. 01B8(16) </a:t>
            </a:r>
            <a:endParaRPr sz="1600">
              <a:solidFill>
                <a:srgbClr val="F3F3F3"/>
              </a:solidFill>
              <a:latin typeface="Bahnschrift" panose="020B0502040204020203" pitchFamily="34" charset="0"/>
              <a:ea typeface="Dosis"/>
              <a:cs typeface="Dosis"/>
              <a:sym typeface="Dosis"/>
            </a:endParaRPr>
          </a:p>
        </p:txBody>
      </p:sp>
      <p:sp>
        <p:nvSpPr>
          <p:cNvPr id="2565" name="Google Shape;2565;p40"/>
          <p:cNvSpPr/>
          <p:nvPr/>
        </p:nvSpPr>
        <p:spPr>
          <a:xfrm>
            <a:off x="5092321" y="2865183"/>
            <a:ext cx="572700" cy="572700"/>
          </a:xfrm>
          <a:prstGeom prst="roundRect">
            <a:avLst>
              <a:gd name="adj" fmla="val 16667"/>
            </a:avLst>
          </a:prstGeom>
          <a:solidFill>
            <a:srgbClr val="082F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6" name="Google Shape;2566;p40"/>
          <p:cNvSpPr txBox="1"/>
          <p:nvPr/>
        </p:nvSpPr>
        <p:spPr>
          <a:xfrm>
            <a:off x="5769146" y="3675958"/>
            <a:ext cx="23232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600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D. 00DC(16)</a:t>
            </a:r>
            <a:endParaRPr sz="1600">
              <a:solidFill>
                <a:srgbClr val="F3F3F3"/>
              </a:solidFill>
              <a:latin typeface="Bahnschrift" panose="020B0502040204020203" pitchFamily="34" charset="0"/>
              <a:ea typeface="Dosis"/>
              <a:cs typeface="Dosis"/>
              <a:sym typeface="Dosis"/>
            </a:endParaRPr>
          </a:p>
        </p:txBody>
      </p:sp>
      <p:sp>
        <p:nvSpPr>
          <p:cNvPr id="2567" name="Google Shape;2567;p40"/>
          <p:cNvSpPr/>
          <p:nvPr/>
        </p:nvSpPr>
        <p:spPr>
          <a:xfrm>
            <a:off x="5092321" y="3590458"/>
            <a:ext cx="572700" cy="572700"/>
          </a:xfrm>
          <a:prstGeom prst="roundRect">
            <a:avLst>
              <a:gd name="adj" fmla="val 16667"/>
            </a:avLst>
          </a:prstGeom>
          <a:solidFill>
            <a:srgbClr val="082F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6" name="Google Shape;2576;p40"/>
          <p:cNvSpPr/>
          <p:nvPr/>
        </p:nvSpPr>
        <p:spPr>
          <a:xfrm>
            <a:off x="5192780" y="2304490"/>
            <a:ext cx="371782" cy="274285"/>
          </a:xfrm>
          <a:custGeom>
            <a:avLst/>
            <a:gdLst/>
            <a:ahLst/>
            <a:cxnLst/>
            <a:rect l="l" t="t" r="r" b="b"/>
            <a:pathLst>
              <a:path w="14151" h="10440" extrusionOk="0">
                <a:moveTo>
                  <a:pt x="11972" y="1"/>
                </a:moveTo>
                <a:lnTo>
                  <a:pt x="5563" y="6410"/>
                </a:lnTo>
                <a:cubicBezTo>
                  <a:pt x="5477" y="6497"/>
                  <a:pt x="5364" y="6540"/>
                  <a:pt x="5251" y="6540"/>
                </a:cubicBezTo>
                <a:cubicBezTo>
                  <a:pt x="5138" y="6540"/>
                  <a:pt x="5026" y="6497"/>
                  <a:pt x="4939" y="6410"/>
                </a:cubicBezTo>
                <a:lnTo>
                  <a:pt x="2178" y="3649"/>
                </a:lnTo>
                <a:lnTo>
                  <a:pt x="0" y="5827"/>
                </a:lnTo>
                <a:lnTo>
                  <a:pt x="4162" y="9989"/>
                </a:lnTo>
                <a:cubicBezTo>
                  <a:pt x="4453" y="10280"/>
                  <a:pt x="4842" y="10440"/>
                  <a:pt x="5251" y="10440"/>
                </a:cubicBezTo>
                <a:cubicBezTo>
                  <a:pt x="5660" y="10440"/>
                  <a:pt x="6056" y="10280"/>
                  <a:pt x="6340" y="9989"/>
                </a:cubicBezTo>
                <a:lnTo>
                  <a:pt x="14150" y="2179"/>
                </a:lnTo>
                <a:lnTo>
                  <a:pt x="11972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950;p45">
            <a:extLst>
              <a:ext uri="{FF2B5EF4-FFF2-40B4-BE49-F238E27FC236}">
                <a16:creationId xmlns:a16="http://schemas.microsoft.com/office/drawing/2014/main" id="{8F4A0B9E-59FF-4883-A35E-BA73AECC5069}"/>
              </a:ext>
            </a:extLst>
          </p:cNvPr>
          <p:cNvSpPr txBox="1"/>
          <p:nvPr/>
        </p:nvSpPr>
        <p:spPr>
          <a:xfrm>
            <a:off x="720000" y="1444104"/>
            <a:ext cx="4033563" cy="2633554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spcFirstLastPara="1" wrap="square" lIns="91425" tIns="237725" rIns="91425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Câu 6: 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Thực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hiện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phép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nhân 55(10) x 13(10)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với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phần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cứng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3 thanh ghi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và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dùng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8-bits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để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biểu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diễn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. Sau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bước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lặp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thứ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ba,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giá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trị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của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thanh ghi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product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là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?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11E79A8A-79DA-45ED-B5C6-9086E3D05F6A}"/>
              </a:ext>
            </a:extLst>
          </p:cNvPr>
          <p:cNvSpPr txBox="1">
            <a:spLocks/>
          </p:cNvSpPr>
          <p:nvPr/>
        </p:nvSpPr>
        <p:spPr>
          <a:xfrm>
            <a:off x="856358" y="238299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9pPr>
          </a:lstStyle>
          <a:p>
            <a:pPr algn="ctr"/>
            <a:r>
              <a:rPr lang="en-US" sz="2800" b="1" err="1">
                <a:solidFill>
                  <a:schemeClr val="accent1"/>
                </a:solidFill>
                <a:latin typeface="Comfortaa" panose="00000500000000000000" pitchFamily="2" charset="0"/>
              </a:rPr>
              <a:t>Giải</a:t>
            </a:r>
            <a:r>
              <a:rPr lang="en-US" sz="2800" b="1">
                <a:solidFill>
                  <a:schemeClr val="accent1"/>
                </a:solidFill>
                <a:latin typeface="Comfortaa" panose="00000500000000000000" pitchFamily="2" charset="0"/>
              </a:rPr>
              <a:t> </a:t>
            </a:r>
            <a:r>
              <a:rPr lang="en-US" sz="2800" b="1" err="1">
                <a:solidFill>
                  <a:schemeClr val="accent1"/>
                </a:solidFill>
                <a:latin typeface="Comfortaa" panose="00000500000000000000" pitchFamily="2" charset="0"/>
              </a:rPr>
              <a:t>đề</a:t>
            </a:r>
            <a:endParaRPr lang="vi-VN" sz="2800" b="1">
              <a:solidFill>
                <a:schemeClr val="accent1"/>
              </a:solidFill>
              <a:latin typeface="Comfortaa" panose="00000500000000000000" pitchFamily="2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47DC0A9-BD33-4E79-BAB9-9FFC1CA0E380}"/>
              </a:ext>
            </a:extLst>
          </p:cNvPr>
          <p:cNvSpPr txBox="1"/>
          <p:nvPr/>
        </p:nvSpPr>
        <p:spPr>
          <a:xfrm>
            <a:off x="856358" y="768309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2800" b="1" err="1">
                <a:solidFill>
                  <a:schemeClr val="accent2"/>
                </a:solidFill>
                <a:latin typeface="Comfortaa" panose="00000500000000000000" pitchFamily="2" charset="0"/>
              </a:rPr>
              <a:t>Trắc</a:t>
            </a:r>
            <a:r>
              <a:rPr lang="vi-VN" sz="2800" b="1">
                <a:solidFill>
                  <a:schemeClr val="accent2"/>
                </a:solidFill>
                <a:latin typeface="Comfortaa" panose="00000500000000000000" pitchFamily="2" charset="0"/>
              </a:rPr>
              <a:t> </a:t>
            </a:r>
            <a:r>
              <a:rPr lang="vi-VN" sz="2800" b="1" err="1">
                <a:solidFill>
                  <a:schemeClr val="accent2"/>
                </a:solidFill>
                <a:latin typeface="Comfortaa" panose="00000500000000000000" pitchFamily="2" charset="0"/>
              </a:rPr>
              <a:t>Nghiệm</a:t>
            </a:r>
            <a:endParaRPr lang="vi-VN" sz="2800" b="1">
              <a:solidFill>
                <a:schemeClr val="accent2"/>
              </a:solidFill>
              <a:latin typeface="Comfortaa" panose="00000500000000000000" pitchFamily="2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AF889AA-16A5-4FBF-82B1-78B2712C5D3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DDBC81-9D39-41B3-9939-69B910E23AD1}" type="slidenum">
              <a:rPr lang="vi-VN" smtClean="0"/>
              <a:pPr/>
              <a:t>66</a:t>
            </a:fld>
            <a:endParaRPr lang="vi-VN"/>
          </a:p>
        </p:txBody>
      </p:sp>
      <p:sp>
        <p:nvSpPr>
          <p:cNvPr id="15" name="Google Shape;2561;p40">
            <a:extLst>
              <a:ext uri="{FF2B5EF4-FFF2-40B4-BE49-F238E27FC236}">
                <a16:creationId xmlns:a16="http://schemas.microsoft.com/office/drawing/2014/main" id="{48AA2DA3-13D4-41EB-825C-428A699DEF24}"/>
              </a:ext>
            </a:extLst>
          </p:cNvPr>
          <p:cNvSpPr/>
          <p:nvPr/>
        </p:nvSpPr>
        <p:spPr>
          <a:xfrm>
            <a:off x="5092321" y="2139908"/>
            <a:ext cx="572700" cy="572700"/>
          </a:xfrm>
          <a:prstGeom prst="roundRect">
            <a:avLst>
              <a:gd name="adj" fmla="val 16667"/>
            </a:avLst>
          </a:prstGeom>
          <a:solidFill>
            <a:srgbClr val="082F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6614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out)">
                                      <p:cBhvr>
                                        <p:cTn id="6" dur="6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5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55A9974-0089-40E0-894D-CAA42002FD7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DDBC81-9D39-41B3-9939-69B910E23AD1}" type="slidenum">
              <a:rPr lang="vi-VN" smtClean="0"/>
              <a:pPr/>
              <a:t>67</a:t>
            </a:fld>
            <a:endParaRPr lang="vi-VN"/>
          </a:p>
        </p:txBody>
      </p:sp>
      <p:graphicFrame>
        <p:nvGraphicFramePr>
          <p:cNvPr id="4" name="Google Shape;1438;p33">
            <a:extLst>
              <a:ext uri="{FF2B5EF4-FFF2-40B4-BE49-F238E27FC236}">
                <a16:creationId xmlns:a16="http://schemas.microsoft.com/office/drawing/2014/main" id="{40070287-CE1B-4E45-A279-BDFDE272E81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49788561"/>
              </p:ext>
            </p:extLst>
          </p:nvPr>
        </p:nvGraphicFramePr>
        <p:xfrm>
          <a:off x="856358" y="1465623"/>
          <a:ext cx="6692020" cy="3439578"/>
        </p:xfrm>
        <a:graphic>
          <a:graphicData uri="http://schemas.openxmlformats.org/drawingml/2006/table">
            <a:tbl>
              <a:tblPr>
                <a:noFill/>
                <a:tableStyleId>{0D6F086E-F038-47A8-B3E7-B289ECF5F9DF}</a:tableStyleId>
              </a:tblPr>
              <a:tblGrid>
                <a:gridCol w="9809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979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64200">
                  <a:extLst>
                    <a:ext uri="{9D8B030D-6E8A-4147-A177-3AD203B41FA5}">
                      <a16:colId xmlns:a16="http://schemas.microsoft.com/office/drawing/2014/main" val="2282239929"/>
                    </a:ext>
                  </a:extLst>
                </a:gridCol>
                <a:gridCol w="18488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0026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solidFill>
                            <a:schemeClr val="dk2"/>
                          </a:solidFill>
                          <a:latin typeface="+mj-lt"/>
                          <a:ea typeface="Bahiana"/>
                          <a:cs typeface="Bahiana"/>
                          <a:sym typeface="Bahiana"/>
                        </a:rPr>
                        <a:t>Step</a:t>
                      </a:r>
                      <a:endParaRPr sz="1200" b="1">
                        <a:solidFill>
                          <a:schemeClr val="dk2"/>
                        </a:solidFill>
                        <a:latin typeface="+mj-lt"/>
                        <a:ea typeface="Bahiana"/>
                        <a:cs typeface="Bahiana"/>
                        <a:sym typeface="Bahiana"/>
                      </a:endParaRPr>
                    </a:p>
                  </a:txBody>
                  <a:tcPr marL="83369" marR="83369" marT="83369" marB="83369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err="1">
                          <a:solidFill>
                            <a:schemeClr val="dk2"/>
                          </a:solidFill>
                          <a:latin typeface="+mj-lt"/>
                          <a:ea typeface="Bahiana"/>
                          <a:cs typeface="Bahiana"/>
                          <a:sym typeface="Bahiana"/>
                        </a:rPr>
                        <a:t>MULTIPLiER</a:t>
                      </a:r>
                      <a:endParaRPr sz="1200" b="1">
                        <a:solidFill>
                          <a:schemeClr val="dk2"/>
                        </a:solidFill>
                        <a:latin typeface="+mj-lt"/>
                        <a:ea typeface="Bahiana"/>
                        <a:cs typeface="Bahiana"/>
                        <a:sym typeface="Bahiana"/>
                      </a:endParaRPr>
                    </a:p>
                  </a:txBody>
                  <a:tcPr marL="83369" marR="83369" marT="83369" marB="83369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solidFill>
                            <a:schemeClr val="dk2"/>
                          </a:solidFill>
                          <a:latin typeface="+mj-lt"/>
                          <a:ea typeface="Bahiana"/>
                          <a:cs typeface="Bahiana"/>
                          <a:sym typeface="Bahiana"/>
                        </a:rPr>
                        <a:t>MULTIPLICAND</a:t>
                      </a:r>
                      <a:endParaRPr sz="1200" b="1">
                        <a:solidFill>
                          <a:schemeClr val="dk2"/>
                        </a:solidFill>
                        <a:latin typeface="+mj-lt"/>
                        <a:ea typeface="Bahiana"/>
                        <a:cs typeface="Bahiana"/>
                        <a:sym typeface="Bahiana"/>
                      </a:endParaRPr>
                    </a:p>
                  </a:txBody>
                  <a:tcPr marL="83369" marR="83369" marT="83369" marB="83369" anchor="ctr">
                    <a:lnL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solidFill>
                            <a:schemeClr val="dk2"/>
                          </a:solidFill>
                          <a:latin typeface="+mj-lt"/>
                          <a:ea typeface="Bahiana"/>
                          <a:cs typeface="Bahiana"/>
                          <a:sym typeface="Bahiana"/>
                        </a:rPr>
                        <a:t>PRODUCT</a:t>
                      </a:r>
                      <a:endParaRPr sz="1200" b="1">
                        <a:solidFill>
                          <a:schemeClr val="dk2"/>
                        </a:solidFill>
                        <a:latin typeface="+mj-lt"/>
                        <a:ea typeface="Bahiana"/>
                        <a:cs typeface="Bahiana"/>
                        <a:sym typeface="Bahiana"/>
                      </a:endParaRPr>
                    </a:p>
                  </a:txBody>
                  <a:tcPr marL="83369" marR="83369" marT="83369" marB="83369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129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lt1"/>
                          </a:solidFill>
                          <a:latin typeface="+mn-lt"/>
                          <a:ea typeface="Dosis"/>
                          <a:cs typeface="Dosis"/>
                          <a:sym typeface="Dosis"/>
                        </a:rPr>
                        <a:t>0</a:t>
                      </a:r>
                      <a:endParaRPr sz="1600">
                        <a:solidFill>
                          <a:schemeClr val="lt1"/>
                        </a:solidFill>
                        <a:latin typeface="+mn-lt"/>
                        <a:ea typeface="Dosis"/>
                        <a:cs typeface="Dosis"/>
                        <a:sym typeface="Dosis"/>
                      </a:endParaRPr>
                    </a:p>
                  </a:txBody>
                  <a:tcPr marL="83369" marR="83369" marT="83369" marB="83369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accent2"/>
                          </a:solidFill>
                          <a:latin typeface="+mn-lt"/>
                          <a:ea typeface="Dosis"/>
                          <a:cs typeface="Dosis"/>
                          <a:sym typeface="Dosis"/>
                        </a:rPr>
                        <a:t>001101</a:t>
                      </a:r>
                      <a:endParaRPr sz="1600">
                        <a:solidFill>
                          <a:schemeClr val="accent2"/>
                        </a:solidFill>
                        <a:latin typeface="+mn-lt"/>
                        <a:ea typeface="Dosis"/>
                        <a:cs typeface="Dosis"/>
                        <a:sym typeface="Dosis"/>
                      </a:endParaRPr>
                    </a:p>
                  </a:txBody>
                  <a:tcPr marL="83369" marR="83369" marT="83369" marB="83369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lt1"/>
                          </a:solidFill>
                          <a:latin typeface="+mn-lt"/>
                          <a:ea typeface="Dosis"/>
                          <a:cs typeface="Dosis"/>
                          <a:sym typeface="Dosis"/>
                        </a:rPr>
                        <a:t>000000</a:t>
                      </a:r>
                      <a:r>
                        <a:rPr lang="en-US" sz="1600">
                          <a:solidFill>
                            <a:schemeClr val="accent2"/>
                          </a:solidFill>
                          <a:latin typeface="+mn-lt"/>
                          <a:ea typeface="Dosis"/>
                          <a:cs typeface="Dosis"/>
                          <a:sym typeface="Dosis"/>
                        </a:rPr>
                        <a:t>110111</a:t>
                      </a:r>
                      <a:endParaRPr sz="1600">
                        <a:solidFill>
                          <a:schemeClr val="accent2"/>
                        </a:solidFill>
                        <a:latin typeface="+mn-lt"/>
                        <a:ea typeface="Dosis"/>
                        <a:cs typeface="Dosis"/>
                        <a:sym typeface="Dosis"/>
                      </a:endParaRPr>
                    </a:p>
                  </a:txBody>
                  <a:tcPr marL="83369" marR="83369" marT="83369" marB="83369" anchor="ctr">
                    <a:lnL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accent2"/>
                          </a:solidFill>
                          <a:latin typeface="+mn-lt"/>
                          <a:ea typeface="Dosis"/>
                          <a:cs typeface="Dosis"/>
                          <a:sym typeface="Dosis"/>
                        </a:rPr>
                        <a:t>000000000000</a:t>
                      </a:r>
                      <a:endParaRPr sz="1600">
                        <a:solidFill>
                          <a:schemeClr val="accent2"/>
                        </a:solidFill>
                        <a:latin typeface="+mn-lt"/>
                        <a:ea typeface="Dosis"/>
                        <a:cs typeface="Dosis"/>
                        <a:sym typeface="Dosis"/>
                      </a:endParaRPr>
                    </a:p>
                  </a:txBody>
                  <a:tcPr marL="83369" marR="83369" marT="83369" marB="83369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584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lt1"/>
                          </a:solidFill>
                          <a:latin typeface="+mn-lt"/>
                          <a:ea typeface="Dosis"/>
                          <a:cs typeface="Dosis"/>
                          <a:sym typeface="Dosis"/>
                        </a:rPr>
                        <a:t>1</a:t>
                      </a:r>
                      <a:endParaRPr sz="1600">
                        <a:solidFill>
                          <a:schemeClr val="lt1"/>
                        </a:solidFill>
                        <a:latin typeface="+mn-lt"/>
                        <a:ea typeface="Dosis"/>
                        <a:cs typeface="Dosis"/>
                        <a:sym typeface="Dosis"/>
                      </a:endParaRPr>
                    </a:p>
                  </a:txBody>
                  <a:tcPr marL="83369" marR="83369" marT="83369" marB="83369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lt1"/>
                          </a:solidFill>
                          <a:latin typeface="+mn-lt"/>
                          <a:ea typeface="Dosis"/>
                          <a:cs typeface="Dosis"/>
                          <a:sym typeface="Dosis"/>
                        </a:rPr>
                        <a:t>00110</a:t>
                      </a:r>
                      <a:r>
                        <a:rPr lang="en-US" sz="1600">
                          <a:solidFill>
                            <a:schemeClr val="accent2"/>
                          </a:solidFill>
                          <a:latin typeface="+mn-lt"/>
                          <a:ea typeface="Dosis"/>
                          <a:cs typeface="Dosis"/>
                          <a:sym typeface="Dosis"/>
                        </a:rPr>
                        <a:t>1</a:t>
                      </a:r>
                      <a:endParaRPr sz="1600">
                        <a:solidFill>
                          <a:schemeClr val="accent2"/>
                        </a:solidFill>
                        <a:latin typeface="+mn-lt"/>
                        <a:ea typeface="Dosis"/>
                        <a:cs typeface="Dosis"/>
                        <a:sym typeface="Dosis"/>
                      </a:endParaRPr>
                    </a:p>
                  </a:txBody>
                  <a:tcPr marL="83369" marR="83369" marT="83369" marB="83369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lt1"/>
                          </a:solidFill>
                          <a:latin typeface="+mn-lt"/>
                          <a:ea typeface="Dosis"/>
                          <a:cs typeface="Dosis"/>
                          <a:sym typeface="Dosis"/>
                        </a:rPr>
                        <a:t>000000110111</a:t>
                      </a:r>
                      <a:endParaRPr sz="1600">
                        <a:solidFill>
                          <a:schemeClr val="lt1"/>
                        </a:solidFill>
                        <a:latin typeface="+mn-lt"/>
                        <a:ea typeface="Dosis"/>
                        <a:cs typeface="Dosis"/>
                        <a:sym typeface="Dosis"/>
                      </a:endParaRPr>
                    </a:p>
                  </a:txBody>
                  <a:tcPr marL="83369" marR="83369" marT="83369" marB="83369" anchor="ctr">
                    <a:lnL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cap="none">
                          <a:solidFill>
                            <a:schemeClr val="lt1"/>
                          </a:solidFill>
                          <a:latin typeface="Arial"/>
                          <a:ea typeface="Dosis"/>
                          <a:cs typeface="Dosis"/>
                          <a:sym typeface="Dosis"/>
                        </a:rPr>
                        <a:t>000000</a:t>
                      </a:r>
                      <a:r>
                        <a:rPr lang="en-US" sz="1600" b="0" i="0" u="none" strike="noStrike" cap="none">
                          <a:solidFill>
                            <a:schemeClr val="accent2"/>
                          </a:solidFill>
                          <a:latin typeface="Arial"/>
                          <a:ea typeface="Dosis"/>
                          <a:cs typeface="Dosis"/>
                          <a:sym typeface="Dosis"/>
                        </a:rPr>
                        <a:t>110111</a:t>
                      </a:r>
                    </a:p>
                  </a:txBody>
                  <a:tcPr marL="83369" marR="83369" marT="83369" marB="83369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129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solidFill>
                          <a:schemeClr val="lt1"/>
                        </a:solidFill>
                        <a:latin typeface="+mn-lt"/>
                        <a:ea typeface="Dosis"/>
                        <a:cs typeface="Dosis"/>
                        <a:sym typeface="Dosis"/>
                      </a:endParaRPr>
                    </a:p>
                  </a:txBody>
                  <a:tcPr marL="83369" marR="83369" marT="83369" marB="83369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-VN" sz="1600">
                          <a:solidFill>
                            <a:schemeClr val="lt1"/>
                          </a:solidFill>
                          <a:latin typeface="+mn-lt"/>
                          <a:ea typeface="Dosis"/>
                          <a:cs typeface="Dosis"/>
                          <a:sym typeface="Dosis"/>
                        </a:rPr>
                        <a:t>000110</a:t>
                      </a:r>
                      <a:endParaRPr sz="1600">
                        <a:solidFill>
                          <a:schemeClr val="lt1"/>
                        </a:solidFill>
                        <a:latin typeface="+mn-lt"/>
                        <a:ea typeface="Dosis"/>
                        <a:cs typeface="Dosis"/>
                        <a:sym typeface="Dosis"/>
                      </a:endParaRPr>
                    </a:p>
                  </a:txBody>
                  <a:tcPr marL="83369" marR="83369" marT="83369" marB="83369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-VN" sz="1600">
                          <a:solidFill>
                            <a:schemeClr val="lt1"/>
                          </a:solidFill>
                          <a:latin typeface="+mn-lt"/>
                          <a:ea typeface="Dosis"/>
                          <a:cs typeface="Dosis"/>
                          <a:sym typeface="Dosis"/>
                        </a:rPr>
                        <a:t>000001101110</a:t>
                      </a:r>
                      <a:endParaRPr sz="1600">
                        <a:solidFill>
                          <a:schemeClr val="lt1"/>
                        </a:solidFill>
                        <a:latin typeface="+mn-lt"/>
                        <a:ea typeface="Dosis"/>
                        <a:cs typeface="Dosis"/>
                        <a:sym typeface="Dosis"/>
                      </a:endParaRPr>
                    </a:p>
                  </a:txBody>
                  <a:tcPr marL="83369" marR="83369" marT="83369" marB="83369" anchor="ctr">
                    <a:lnL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cap="none">
                          <a:solidFill>
                            <a:srgbClr val="144055"/>
                          </a:solidFill>
                          <a:latin typeface="Arial"/>
                          <a:ea typeface="Dosis"/>
                          <a:cs typeface="Dosis"/>
                          <a:sym typeface="Dosis"/>
                        </a:rPr>
                        <a:t>000000110111</a:t>
                      </a:r>
                    </a:p>
                  </a:txBody>
                  <a:tcPr marL="83369" marR="83369" marT="83369" marB="83369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129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lt1"/>
                          </a:solidFill>
                          <a:latin typeface="+mn-lt"/>
                          <a:ea typeface="Dosis"/>
                          <a:cs typeface="Dosis"/>
                          <a:sym typeface="Dosis"/>
                        </a:rPr>
                        <a:t>2</a:t>
                      </a:r>
                      <a:endParaRPr sz="1600">
                        <a:solidFill>
                          <a:schemeClr val="lt1"/>
                        </a:solidFill>
                        <a:latin typeface="+mn-lt"/>
                        <a:ea typeface="Dosis"/>
                        <a:cs typeface="Dosis"/>
                        <a:sym typeface="Dosis"/>
                      </a:endParaRPr>
                    </a:p>
                  </a:txBody>
                  <a:tcPr marL="83369" marR="83369" marT="83369" marB="83369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-VN" sz="1600">
                          <a:solidFill>
                            <a:schemeClr val="lt1"/>
                          </a:solidFill>
                          <a:latin typeface="+mn-lt"/>
                          <a:ea typeface="Dosis"/>
                          <a:cs typeface="Dosis"/>
                          <a:sym typeface="Dosis"/>
                        </a:rPr>
                        <a:t>00011</a:t>
                      </a:r>
                      <a:r>
                        <a:rPr lang="vi-VN" sz="1600">
                          <a:solidFill>
                            <a:schemeClr val="accent2"/>
                          </a:solidFill>
                          <a:latin typeface="+mn-lt"/>
                          <a:ea typeface="Dosis"/>
                          <a:cs typeface="Dosis"/>
                          <a:sym typeface="Dosis"/>
                        </a:rPr>
                        <a:t>0</a:t>
                      </a:r>
                      <a:endParaRPr sz="1600">
                        <a:solidFill>
                          <a:schemeClr val="accent2"/>
                        </a:solidFill>
                        <a:latin typeface="+mn-lt"/>
                        <a:ea typeface="Dosis"/>
                        <a:cs typeface="Dosis"/>
                        <a:sym typeface="Dosis"/>
                      </a:endParaRPr>
                    </a:p>
                  </a:txBody>
                  <a:tcPr marL="83369" marR="83369" marT="83369" marB="83369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vi-VN" sz="1600" b="0" i="0" u="none" strike="noStrike" cap="none">
                          <a:solidFill>
                            <a:schemeClr val="lt1"/>
                          </a:solidFill>
                          <a:latin typeface="Arial"/>
                          <a:ea typeface="Dosis"/>
                          <a:cs typeface="Dosis"/>
                          <a:sym typeface="Dosis"/>
                        </a:rPr>
                        <a:t>000001101110</a:t>
                      </a:r>
                    </a:p>
                  </a:txBody>
                  <a:tcPr marL="83369" marR="83369" marT="83369" marB="83369" anchor="ctr">
                    <a:lnL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cap="none">
                          <a:solidFill>
                            <a:srgbClr val="144055"/>
                          </a:solidFill>
                          <a:latin typeface="Arial"/>
                          <a:ea typeface="Dosis"/>
                          <a:cs typeface="Dosis"/>
                          <a:sym typeface="Dosis"/>
                        </a:rPr>
                        <a:t>000000110111</a:t>
                      </a:r>
                    </a:p>
                  </a:txBody>
                  <a:tcPr marL="83369" marR="83369" marT="83369" marB="83369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129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solidFill>
                          <a:schemeClr val="lt1"/>
                        </a:solidFill>
                        <a:latin typeface="+mn-lt"/>
                        <a:ea typeface="Dosis"/>
                        <a:cs typeface="Dosis"/>
                        <a:sym typeface="Dosis"/>
                      </a:endParaRPr>
                    </a:p>
                  </a:txBody>
                  <a:tcPr marL="83369" marR="83369" marT="83369" marB="83369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-VN" sz="1600">
                          <a:solidFill>
                            <a:schemeClr val="lt1"/>
                          </a:solidFill>
                          <a:latin typeface="+mn-lt"/>
                          <a:ea typeface="Dosis"/>
                          <a:cs typeface="Dosis"/>
                          <a:sym typeface="Dosis"/>
                        </a:rPr>
                        <a:t>000011</a:t>
                      </a:r>
                      <a:endParaRPr sz="1600">
                        <a:solidFill>
                          <a:schemeClr val="lt1"/>
                        </a:solidFill>
                        <a:latin typeface="+mn-lt"/>
                        <a:ea typeface="Dosis"/>
                        <a:cs typeface="Dosis"/>
                        <a:sym typeface="Dosis"/>
                      </a:endParaRPr>
                    </a:p>
                  </a:txBody>
                  <a:tcPr marL="83369" marR="83369" marT="83369" marB="83369" anchor="ctr">
                    <a:lnL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vi-VN" sz="1600" b="0" i="0" u="none" strike="noStrike" cap="none">
                          <a:solidFill>
                            <a:schemeClr val="lt1"/>
                          </a:solidFill>
                          <a:latin typeface="Arial"/>
                          <a:ea typeface="Dosis"/>
                          <a:cs typeface="Dosis"/>
                          <a:sym typeface="Dosis"/>
                        </a:rPr>
                        <a:t>00001101110</a:t>
                      </a:r>
                      <a:r>
                        <a:rPr lang="vi-VN" sz="16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Dosis"/>
                          <a:cs typeface="Dosis"/>
                          <a:sym typeface="Dosis"/>
                        </a:rPr>
                        <a:t>0</a:t>
                      </a:r>
                      <a:endParaRPr lang="vi-VN" sz="1600" b="0" i="0" u="none" strike="noStrike" cap="none">
                        <a:solidFill>
                          <a:schemeClr val="lt1"/>
                        </a:solidFill>
                        <a:latin typeface="Arial"/>
                        <a:ea typeface="Dosis"/>
                        <a:cs typeface="Dosis"/>
                        <a:sym typeface="Dosis"/>
                      </a:endParaRPr>
                    </a:p>
                  </a:txBody>
                  <a:tcPr marL="83369" marR="83369" marT="83369" marB="83369" anchor="ctr">
                    <a:lnL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cap="none">
                          <a:solidFill>
                            <a:srgbClr val="144055"/>
                          </a:solidFill>
                          <a:latin typeface="Arial"/>
                          <a:ea typeface="Dosis"/>
                          <a:cs typeface="Dosis"/>
                          <a:sym typeface="Dosis"/>
                        </a:rPr>
                        <a:t>000000110111</a:t>
                      </a:r>
                    </a:p>
                  </a:txBody>
                  <a:tcPr marL="83369" marR="83369" marT="83369" marB="83369" anchor="ctr">
                    <a:lnL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3160382"/>
                  </a:ext>
                </a:extLst>
              </a:tr>
              <a:tr h="36129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lt1"/>
                          </a:solidFill>
                          <a:latin typeface="+mn-lt"/>
                          <a:ea typeface="Dosis"/>
                          <a:cs typeface="Dosis"/>
                          <a:sym typeface="Dosis"/>
                        </a:rPr>
                        <a:t>3</a:t>
                      </a:r>
                      <a:endParaRPr sz="1600">
                        <a:solidFill>
                          <a:schemeClr val="lt1"/>
                        </a:solidFill>
                        <a:latin typeface="+mn-lt"/>
                        <a:ea typeface="Dosis"/>
                        <a:cs typeface="Dosis"/>
                        <a:sym typeface="Dosis"/>
                      </a:endParaRPr>
                    </a:p>
                  </a:txBody>
                  <a:tcPr marL="83369" marR="83369" marT="83369" marB="83369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-VN" sz="1600">
                          <a:solidFill>
                            <a:schemeClr val="lt1"/>
                          </a:solidFill>
                          <a:latin typeface="+mn-lt"/>
                          <a:ea typeface="Dosis"/>
                          <a:cs typeface="Dosis"/>
                          <a:sym typeface="Dosis"/>
                        </a:rPr>
                        <a:t>00001</a:t>
                      </a:r>
                      <a:r>
                        <a:rPr lang="vi-VN" sz="1600">
                          <a:solidFill>
                            <a:schemeClr val="accent2"/>
                          </a:solidFill>
                          <a:latin typeface="+mn-lt"/>
                          <a:ea typeface="Dosis"/>
                          <a:cs typeface="Dosis"/>
                          <a:sym typeface="Dosis"/>
                        </a:rPr>
                        <a:t>1</a:t>
                      </a:r>
                      <a:endParaRPr sz="1600">
                        <a:solidFill>
                          <a:schemeClr val="accent2"/>
                        </a:solidFill>
                        <a:latin typeface="+mn-lt"/>
                        <a:ea typeface="Dosis"/>
                        <a:cs typeface="Dosis"/>
                        <a:sym typeface="Dosis"/>
                      </a:endParaRPr>
                    </a:p>
                  </a:txBody>
                  <a:tcPr marL="83369" marR="83369" marT="83369" marB="83369" anchor="ctr">
                    <a:lnL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vi-VN" sz="1600" b="0" i="0" u="none" strike="noStrike" cap="none">
                          <a:solidFill>
                            <a:schemeClr val="lt1"/>
                          </a:solidFill>
                          <a:latin typeface="Arial"/>
                          <a:ea typeface="Dosis"/>
                          <a:cs typeface="Dosis"/>
                          <a:sym typeface="Dosis"/>
                        </a:rPr>
                        <a:t>000011011100</a:t>
                      </a:r>
                    </a:p>
                  </a:txBody>
                  <a:tcPr marL="83369" marR="83369" marT="83369" marB="83369" anchor="ctr">
                    <a:lnL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-VN" sz="1600">
                          <a:solidFill>
                            <a:srgbClr val="082F3D"/>
                          </a:solidFill>
                          <a:latin typeface="+mn-lt"/>
                          <a:ea typeface="Dosis"/>
                          <a:cs typeface="Dosis"/>
                          <a:sym typeface="Dosis"/>
                        </a:rPr>
                        <a:t>000</a:t>
                      </a:r>
                      <a:r>
                        <a:rPr lang="vi-VN" sz="1600">
                          <a:solidFill>
                            <a:schemeClr val="accent2"/>
                          </a:solidFill>
                          <a:latin typeface="+mn-lt"/>
                          <a:ea typeface="Dosis"/>
                          <a:cs typeface="Dosis"/>
                          <a:sym typeface="Dosis"/>
                        </a:rPr>
                        <a:t>100010011</a:t>
                      </a:r>
                      <a:endParaRPr sz="1600">
                        <a:solidFill>
                          <a:schemeClr val="accent2"/>
                        </a:solidFill>
                        <a:latin typeface="+mn-lt"/>
                        <a:ea typeface="Dosis"/>
                        <a:cs typeface="Dosis"/>
                        <a:sym typeface="Dosis"/>
                      </a:endParaRPr>
                    </a:p>
                  </a:txBody>
                  <a:tcPr marL="83369" marR="83369" marT="83369" marB="83369" anchor="ctr">
                    <a:lnL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8123730"/>
                  </a:ext>
                </a:extLst>
              </a:tr>
              <a:tr h="36129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solidFill>
                          <a:schemeClr val="lt1"/>
                        </a:solidFill>
                        <a:latin typeface="+mn-lt"/>
                        <a:ea typeface="Dosis"/>
                        <a:cs typeface="Dosis"/>
                        <a:sym typeface="Dosis"/>
                      </a:endParaRPr>
                    </a:p>
                  </a:txBody>
                  <a:tcPr marL="83369" marR="83369" marT="83369" marB="83369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-VN" sz="1600">
                          <a:solidFill>
                            <a:schemeClr val="lt1"/>
                          </a:solidFill>
                          <a:latin typeface="+mn-lt"/>
                          <a:ea typeface="Dosis"/>
                          <a:cs typeface="Dosis"/>
                          <a:sym typeface="Dosis"/>
                        </a:rPr>
                        <a:t>000001</a:t>
                      </a:r>
                      <a:endParaRPr sz="1600">
                        <a:solidFill>
                          <a:schemeClr val="lt1"/>
                        </a:solidFill>
                        <a:latin typeface="+mn-lt"/>
                        <a:ea typeface="Dosis"/>
                        <a:cs typeface="Dosis"/>
                        <a:sym typeface="Dosis"/>
                      </a:endParaRPr>
                    </a:p>
                  </a:txBody>
                  <a:tcPr marL="83369" marR="83369" marT="83369" marB="83369" anchor="ctr">
                    <a:lnL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vi-VN" sz="1600" b="0" i="0" u="none" strike="noStrike" cap="none">
                          <a:solidFill>
                            <a:schemeClr val="lt1"/>
                          </a:solidFill>
                          <a:latin typeface="Arial"/>
                          <a:ea typeface="Dosis"/>
                          <a:cs typeface="Dosis"/>
                          <a:sym typeface="Dosis"/>
                        </a:rPr>
                        <a:t>00011011100</a:t>
                      </a:r>
                      <a:r>
                        <a:rPr lang="vi-VN" sz="1600" b="0" i="0" u="none" strike="noStrike" cap="none">
                          <a:solidFill>
                            <a:schemeClr val="lt1"/>
                          </a:solidFill>
                          <a:latin typeface="+mn-lt"/>
                          <a:ea typeface="Dosis"/>
                          <a:cs typeface="Dosis"/>
                          <a:sym typeface="Dosis"/>
                        </a:rPr>
                        <a:t>0</a:t>
                      </a:r>
                      <a:endParaRPr lang="vi-VN" sz="1600" b="0" i="0" u="none" strike="noStrike" cap="none">
                        <a:solidFill>
                          <a:schemeClr val="lt1"/>
                        </a:solidFill>
                        <a:latin typeface="Arial"/>
                        <a:ea typeface="Dosis"/>
                        <a:cs typeface="Dosis"/>
                        <a:sym typeface="Dosis"/>
                      </a:endParaRPr>
                    </a:p>
                  </a:txBody>
                  <a:tcPr marL="83369" marR="83369" marT="83369" marB="83369" anchor="ctr">
                    <a:lnL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vi-VN" sz="1600" b="0" i="0" u="none" strike="noStrike" cap="none">
                          <a:solidFill>
                            <a:srgbClr val="082F3D"/>
                          </a:solidFill>
                          <a:latin typeface="Arial"/>
                          <a:ea typeface="Dosis"/>
                          <a:cs typeface="Dosis"/>
                          <a:sym typeface="Dosis"/>
                        </a:rPr>
                        <a:t>000100010011</a:t>
                      </a:r>
                      <a:endParaRPr lang="vi-VN" sz="1600" b="0" i="0" u="none" strike="noStrike" cap="none">
                        <a:solidFill>
                          <a:schemeClr val="accent2"/>
                        </a:solidFill>
                        <a:latin typeface="Arial"/>
                        <a:ea typeface="Dosis"/>
                        <a:cs typeface="Dosis"/>
                        <a:sym typeface="Dosis"/>
                      </a:endParaRPr>
                    </a:p>
                  </a:txBody>
                  <a:tcPr marL="83369" marR="83369" marT="83369" marB="83369" anchor="ctr">
                    <a:lnL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5078543"/>
                  </a:ext>
                </a:extLst>
              </a:tr>
            </a:tbl>
          </a:graphicData>
        </a:graphic>
      </p:graphicFrame>
      <p:sp>
        <p:nvSpPr>
          <p:cNvPr id="5" name="Title 1">
            <a:extLst>
              <a:ext uri="{FF2B5EF4-FFF2-40B4-BE49-F238E27FC236}">
                <a16:creationId xmlns:a16="http://schemas.microsoft.com/office/drawing/2014/main" id="{1BBD7F87-38AD-408F-A480-F9E8BA79D40C}"/>
              </a:ext>
            </a:extLst>
          </p:cNvPr>
          <p:cNvSpPr txBox="1">
            <a:spLocks/>
          </p:cNvSpPr>
          <p:nvPr/>
        </p:nvSpPr>
        <p:spPr>
          <a:xfrm>
            <a:off x="856358" y="238299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9pPr>
          </a:lstStyle>
          <a:p>
            <a:pPr algn="ctr"/>
            <a:r>
              <a:rPr lang="en-US" sz="2800" b="1" err="1">
                <a:solidFill>
                  <a:schemeClr val="accent1"/>
                </a:solidFill>
                <a:latin typeface="Comfortaa" panose="00000500000000000000" pitchFamily="2" charset="0"/>
              </a:rPr>
              <a:t>Giải</a:t>
            </a:r>
            <a:r>
              <a:rPr lang="en-US" sz="2800" b="1">
                <a:solidFill>
                  <a:schemeClr val="accent1"/>
                </a:solidFill>
                <a:latin typeface="Comfortaa" panose="00000500000000000000" pitchFamily="2" charset="0"/>
              </a:rPr>
              <a:t> </a:t>
            </a:r>
            <a:r>
              <a:rPr lang="en-US" sz="2800" b="1" err="1">
                <a:solidFill>
                  <a:schemeClr val="accent1"/>
                </a:solidFill>
                <a:latin typeface="Comfortaa" panose="00000500000000000000" pitchFamily="2" charset="0"/>
              </a:rPr>
              <a:t>đề</a:t>
            </a:r>
            <a:endParaRPr lang="vi-VN" sz="2800" b="1">
              <a:solidFill>
                <a:schemeClr val="accent1"/>
              </a:solidFill>
              <a:latin typeface="Comfortaa" panose="000005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1C40A2-2986-4862-8433-9C2EF563F5DC}"/>
              </a:ext>
            </a:extLst>
          </p:cNvPr>
          <p:cNvSpPr txBox="1"/>
          <p:nvPr/>
        </p:nvSpPr>
        <p:spPr>
          <a:xfrm>
            <a:off x="856358" y="768309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2800" b="1" err="1">
                <a:solidFill>
                  <a:schemeClr val="accent2"/>
                </a:solidFill>
                <a:latin typeface="Comfortaa" panose="00000500000000000000" pitchFamily="2" charset="0"/>
              </a:rPr>
              <a:t>Trắc</a:t>
            </a:r>
            <a:r>
              <a:rPr lang="vi-VN" sz="2800" b="1">
                <a:solidFill>
                  <a:schemeClr val="accent2"/>
                </a:solidFill>
                <a:latin typeface="Comfortaa" panose="00000500000000000000" pitchFamily="2" charset="0"/>
              </a:rPr>
              <a:t> </a:t>
            </a:r>
            <a:r>
              <a:rPr lang="vi-VN" sz="2800" b="1" err="1">
                <a:solidFill>
                  <a:schemeClr val="accent2"/>
                </a:solidFill>
                <a:latin typeface="Comfortaa" panose="00000500000000000000" pitchFamily="2" charset="0"/>
              </a:rPr>
              <a:t>Nghiệm</a:t>
            </a:r>
            <a:endParaRPr lang="vi-VN" sz="2800" b="1">
              <a:solidFill>
                <a:schemeClr val="accent2"/>
              </a:solidFill>
              <a:latin typeface="Comfortaa" panose="00000500000000000000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FA5A641-6237-47E4-A539-63CD4D7CD195}"/>
              </a:ext>
            </a:extLst>
          </p:cNvPr>
          <p:cNvSpPr/>
          <p:nvPr/>
        </p:nvSpPr>
        <p:spPr>
          <a:xfrm>
            <a:off x="5862918" y="4550485"/>
            <a:ext cx="1516828" cy="29371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70643482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" name="Google Shape;2560;p40"/>
          <p:cNvSpPr txBox="1"/>
          <p:nvPr/>
        </p:nvSpPr>
        <p:spPr>
          <a:xfrm>
            <a:off x="5769146" y="1500133"/>
            <a:ext cx="2654854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600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A. </a:t>
            </a:r>
            <a:r>
              <a:rPr lang="en-US" sz="1600" err="1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Địa</a:t>
            </a:r>
            <a:r>
              <a:rPr lang="en-US" sz="1600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 </a:t>
            </a:r>
            <a:r>
              <a:rPr lang="en-US" sz="1600" err="1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chỉ</a:t>
            </a:r>
            <a:r>
              <a:rPr lang="en-US" sz="1600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 </a:t>
            </a:r>
            <a:r>
              <a:rPr lang="en-US" sz="1600" err="1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của</a:t>
            </a:r>
            <a:r>
              <a:rPr lang="en-US" sz="1600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 </a:t>
            </a:r>
            <a:r>
              <a:rPr lang="en-US" sz="1600" err="1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thanh</a:t>
            </a:r>
            <a:r>
              <a:rPr lang="en-US" sz="1600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 </a:t>
            </a:r>
            <a:r>
              <a:rPr lang="en-US" sz="1600" err="1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ghi</a:t>
            </a:r>
            <a:r>
              <a:rPr lang="en-US" sz="1600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 $s1</a:t>
            </a:r>
            <a:endParaRPr sz="1600">
              <a:solidFill>
                <a:srgbClr val="F3F3F3"/>
              </a:solidFill>
              <a:latin typeface="Bahnschrift" panose="020B0502040204020203" pitchFamily="34" charset="0"/>
              <a:ea typeface="Dosis"/>
              <a:cs typeface="Dosis"/>
              <a:sym typeface="Dosis"/>
            </a:endParaRPr>
          </a:p>
        </p:txBody>
      </p:sp>
      <p:sp>
        <p:nvSpPr>
          <p:cNvPr id="2561" name="Google Shape;2561;p40"/>
          <p:cNvSpPr/>
          <p:nvPr/>
        </p:nvSpPr>
        <p:spPr>
          <a:xfrm>
            <a:off x="5092321" y="1414633"/>
            <a:ext cx="572700" cy="572700"/>
          </a:xfrm>
          <a:prstGeom prst="roundRect">
            <a:avLst>
              <a:gd name="adj" fmla="val 16667"/>
            </a:avLst>
          </a:prstGeom>
          <a:solidFill>
            <a:srgbClr val="082F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2" name="Google Shape;2562;p40"/>
          <p:cNvSpPr txBox="1"/>
          <p:nvPr/>
        </p:nvSpPr>
        <p:spPr>
          <a:xfrm>
            <a:off x="5769146" y="2225408"/>
            <a:ext cx="2791212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600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B. </a:t>
            </a:r>
            <a:r>
              <a:rPr lang="en-US" sz="1600" err="1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Địa</a:t>
            </a:r>
            <a:r>
              <a:rPr lang="en-US" sz="1600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 </a:t>
            </a:r>
            <a:r>
              <a:rPr lang="en-US" sz="1600" err="1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chỉ</a:t>
            </a:r>
            <a:r>
              <a:rPr lang="en-US" sz="1600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 </a:t>
            </a:r>
            <a:r>
              <a:rPr lang="en-US" sz="1600" err="1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của</a:t>
            </a:r>
            <a:r>
              <a:rPr lang="en-US" sz="1600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 </a:t>
            </a:r>
            <a:r>
              <a:rPr lang="en-US" sz="1600" err="1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thanh</a:t>
            </a:r>
            <a:r>
              <a:rPr lang="en-US" sz="1600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 </a:t>
            </a:r>
            <a:r>
              <a:rPr lang="en-US" sz="1600" err="1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ghi</a:t>
            </a:r>
            <a:r>
              <a:rPr lang="en-US" sz="1600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 $s3</a:t>
            </a:r>
          </a:p>
        </p:txBody>
      </p:sp>
      <p:sp>
        <p:nvSpPr>
          <p:cNvPr id="2563" name="Google Shape;2563;p40"/>
          <p:cNvSpPr/>
          <p:nvPr/>
        </p:nvSpPr>
        <p:spPr>
          <a:xfrm>
            <a:off x="5092321" y="2139908"/>
            <a:ext cx="572700" cy="572700"/>
          </a:xfrm>
          <a:prstGeom prst="roundRect">
            <a:avLst>
              <a:gd name="adj" fmla="val 16667"/>
            </a:avLst>
          </a:prstGeom>
          <a:solidFill>
            <a:srgbClr val="082F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4" name="Google Shape;2564;p40"/>
          <p:cNvSpPr txBox="1"/>
          <p:nvPr/>
        </p:nvSpPr>
        <p:spPr>
          <a:xfrm>
            <a:off x="5769146" y="2950683"/>
            <a:ext cx="2654854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600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C. </a:t>
            </a:r>
            <a:r>
              <a:rPr lang="en-US" sz="1600" err="1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Giá</a:t>
            </a:r>
            <a:r>
              <a:rPr lang="en-US" sz="1600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 </a:t>
            </a:r>
            <a:r>
              <a:rPr lang="en-US" sz="1600" err="1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trị</a:t>
            </a:r>
            <a:r>
              <a:rPr lang="en-US" sz="1600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 </a:t>
            </a:r>
            <a:r>
              <a:rPr lang="en-US" sz="1600" err="1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của</a:t>
            </a:r>
            <a:r>
              <a:rPr lang="en-US" sz="1600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 </a:t>
            </a:r>
            <a:r>
              <a:rPr lang="en-US" sz="1600" err="1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thanh</a:t>
            </a:r>
            <a:r>
              <a:rPr lang="en-US" sz="1600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 </a:t>
            </a:r>
            <a:r>
              <a:rPr lang="en-US" sz="1600" err="1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ghi</a:t>
            </a:r>
            <a:r>
              <a:rPr lang="en-US" sz="1600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 $s1</a:t>
            </a:r>
            <a:r>
              <a:rPr lang="vi-VN" sz="1600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 </a:t>
            </a:r>
            <a:endParaRPr sz="1600">
              <a:solidFill>
                <a:srgbClr val="F3F3F3"/>
              </a:solidFill>
              <a:latin typeface="Bahnschrift" panose="020B0502040204020203" pitchFamily="34" charset="0"/>
              <a:ea typeface="Dosis"/>
              <a:cs typeface="Dosis"/>
              <a:sym typeface="Dosis"/>
            </a:endParaRPr>
          </a:p>
        </p:txBody>
      </p:sp>
      <p:sp>
        <p:nvSpPr>
          <p:cNvPr id="2565" name="Google Shape;2565;p40"/>
          <p:cNvSpPr/>
          <p:nvPr/>
        </p:nvSpPr>
        <p:spPr>
          <a:xfrm>
            <a:off x="5092321" y="2865183"/>
            <a:ext cx="572700" cy="572700"/>
          </a:xfrm>
          <a:prstGeom prst="roundRect">
            <a:avLst>
              <a:gd name="adj" fmla="val 16667"/>
            </a:avLst>
          </a:prstGeom>
          <a:solidFill>
            <a:srgbClr val="082F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6" name="Google Shape;2566;p40"/>
          <p:cNvSpPr txBox="1"/>
          <p:nvPr/>
        </p:nvSpPr>
        <p:spPr>
          <a:xfrm>
            <a:off x="5769146" y="3675958"/>
            <a:ext cx="2654854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600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D. </a:t>
            </a:r>
            <a:r>
              <a:rPr lang="en-US" sz="1600" err="1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Giá</a:t>
            </a:r>
            <a:r>
              <a:rPr lang="en-US" sz="1600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 </a:t>
            </a:r>
            <a:r>
              <a:rPr lang="en-US" sz="1600" err="1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trị</a:t>
            </a:r>
            <a:r>
              <a:rPr lang="en-US" sz="1600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 </a:t>
            </a:r>
            <a:r>
              <a:rPr lang="en-US" sz="1600" err="1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của</a:t>
            </a:r>
            <a:r>
              <a:rPr lang="en-US" sz="1600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 </a:t>
            </a:r>
            <a:r>
              <a:rPr lang="en-US" sz="1600" err="1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thanh</a:t>
            </a:r>
            <a:r>
              <a:rPr lang="en-US" sz="1600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 </a:t>
            </a:r>
            <a:r>
              <a:rPr lang="en-US" sz="1600" err="1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ghi</a:t>
            </a:r>
            <a:r>
              <a:rPr lang="en-US" sz="1600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 $s3</a:t>
            </a:r>
            <a:endParaRPr sz="1600">
              <a:solidFill>
                <a:srgbClr val="F3F3F3"/>
              </a:solidFill>
              <a:latin typeface="Bahnschrift" panose="020B0502040204020203" pitchFamily="34" charset="0"/>
              <a:ea typeface="Dosis"/>
              <a:cs typeface="Dosis"/>
              <a:sym typeface="Dosis"/>
            </a:endParaRPr>
          </a:p>
        </p:txBody>
      </p:sp>
      <p:sp>
        <p:nvSpPr>
          <p:cNvPr id="2567" name="Google Shape;2567;p40"/>
          <p:cNvSpPr/>
          <p:nvPr/>
        </p:nvSpPr>
        <p:spPr>
          <a:xfrm>
            <a:off x="5092321" y="3590458"/>
            <a:ext cx="572700" cy="572700"/>
          </a:xfrm>
          <a:prstGeom prst="roundRect">
            <a:avLst>
              <a:gd name="adj" fmla="val 16667"/>
            </a:avLst>
          </a:prstGeom>
          <a:solidFill>
            <a:srgbClr val="082F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6" name="Google Shape;2576;p40"/>
          <p:cNvSpPr/>
          <p:nvPr/>
        </p:nvSpPr>
        <p:spPr>
          <a:xfrm>
            <a:off x="5192780" y="2292298"/>
            <a:ext cx="371782" cy="274285"/>
          </a:xfrm>
          <a:custGeom>
            <a:avLst/>
            <a:gdLst/>
            <a:ahLst/>
            <a:cxnLst/>
            <a:rect l="l" t="t" r="r" b="b"/>
            <a:pathLst>
              <a:path w="14151" h="10440" extrusionOk="0">
                <a:moveTo>
                  <a:pt x="11972" y="1"/>
                </a:moveTo>
                <a:lnTo>
                  <a:pt x="5563" y="6410"/>
                </a:lnTo>
                <a:cubicBezTo>
                  <a:pt x="5477" y="6497"/>
                  <a:pt x="5364" y="6540"/>
                  <a:pt x="5251" y="6540"/>
                </a:cubicBezTo>
                <a:cubicBezTo>
                  <a:pt x="5138" y="6540"/>
                  <a:pt x="5026" y="6497"/>
                  <a:pt x="4939" y="6410"/>
                </a:cubicBezTo>
                <a:lnTo>
                  <a:pt x="2178" y="3649"/>
                </a:lnTo>
                <a:lnTo>
                  <a:pt x="0" y="5827"/>
                </a:lnTo>
                <a:lnTo>
                  <a:pt x="4162" y="9989"/>
                </a:lnTo>
                <a:cubicBezTo>
                  <a:pt x="4453" y="10280"/>
                  <a:pt x="4842" y="10440"/>
                  <a:pt x="5251" y="10440"/>
                </a:cubicBezTo>
                <a:cubicBezTo>
                  <a:pt x="5660" y="10440"/>
                  <a:pt x="6056" y="10280"/>
                  <a:pt x="6340" y="9989"/>
                </a:cubicBezTo>
                <a:lnTo>
                  <a:pt x="14150" y="2179"/>
                </a:lnTo>
                <a:lnTo>
                  <a:pt x="11972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950;p45">
            <a:extLst>
              <a:ext uri="{FF2B5EF4-FFF2-40B4-BE49-F238E27FC236}">
                <a16:creationId xmlns:a16="http://schemas.microsoft.com/office/drawing/2014/main" id="{8F4A0B9E-59FF-4883-A35E-BA73AECC5069}"/>
              </a:ext>
            </a:extLst>
          </p:cNvPr>
          <p:cNvSpPr txBox="1"/>
          <p:nvPr/>
        </p:nvSpPr>
        <p:spPr>
          <a:xfrm>
            <a:off x="720000" y="1444104"/>
            <a:ext cx="4033563" cy="2633554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spcFirstLastPara="1" wrap="square" lIns="91425" tIns="237725" rIns="91425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Câu 7: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Các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bit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từ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[20:16] trong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mã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máy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của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lệnh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“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add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$s1, $s2, $s3”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có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ý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nghĩa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là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gì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? 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11E79A8A-79DA-45ED-B5C6-9086E3D05F6A}"/>
              </a:ext>
            </a:extLst>
          </p:cNvPr>
          <p:cNvSpPr txBox="1">
            <a:spLocks/>
          </p:cNvSpPr>
          <p:nvPr/>
        </p:nvSpPr>
        <p:spPr>
          <a:xfrm>
            <a:off x="856358" y="238299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9pPr>
          </a:lstStyle>
          <a:p>
            <a:pPr algn="ctr"/>
            <a:r>
              <a:rPr lang="en-US" sz="2800" b="1" err="1">
                <a:solidFill>
                  <a:schemeClr val="accent1"/>
                </a:solidFill>
                <a:latin typeface="Comfortaa" panose="00000500000000000000" pitchFamily="2" charset="0"/>
              </a:rPr>
              <a:t>Giải</a:t>
            </a:r>
            <a:r>
              <a:rPr lang="en-US" sz="2800" b="1">
                <a:solidFill>
                  <a:schemeClr val="accent1"/>
                </a:solidFill>
                <a:latin typeface="Comfortaa" panose="00000500000000000000" pitchFamily="2" charset="0"/>
              </a:rPr>
              <a:t> </a:t>
            </a:r>
            <a:r>
              <a:rPr lang="en-US" sz="2800" b="1" err="1">
                <a:solidFill>
                  <a:schemeClr val="accent1"/>
                </a:solidFill>
                <a:latin typeface="Comfortaa" panose="00000500000000000000" pitchFamily="2" charset="0"/>
              </a:rPr>
              <a:t>đề</a:t>
            </a:r>
            <a:endParaRPr lang="vi-VN" sz="2800" b="1">
              <a:solidFill>
                <a:schemeClr val="accent1"/>
              </a:solidFill>
              <a:latin typeface="Comfortaa" panose="00000500000000000000" pitchFamily="2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47DC0A9-BD33-4E79-BAB9-9FFC1CA0E380}"/>
              </a:ext>
            </a:extLst>
          </p:cNvPr>
          <p:cNvSpPr txBox="1"/>
          <p:nvPr/>
        </p:nvSpPr>
        <p:spPr>
          <a:xfrm>
            <a:off x="856358" y="768309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2800" b="1" err="1">
                <a:solidFill>
                  <a:schemeClr val="accent2"/>
                </a:solidFill>
                <a:latin typeface="Comfortaa" panose="00000500000000000000" pitchFamily="2" charset="0"/>
              </a:rPr>
              <a:t>Trắc</a:t>
            </a:r>
            <a:r>
              <a:rPr lang="vi-VN" sz="2800" b="1">
                <a:solidFill>
                  <a:schemeClr val="accent2"/>
                </a:solidFill>
                <a:latin typeface="Comfortaa" panose="00000500000000000000" pitchFamily="2" charset="0"/>
              </a:rPr>
              <a:t> </a:t>
            </a:r>
            <a:r>
              <a:rPr lang="vi-VN" sz="2800" b="1" err="1">
                <a:solidFill>
                  <a:schemeClr val="accent2"/>
                </a:solidFill>
                <a:latin typeface="Comfortaa" panose="00000500000000000000" pitchFamily="2" charset="0"/>
              </a:rPr>
              <a:t>Nghiệm</a:t>
            </a:r>
            <a:endParaRPr lang="vi-VN" sz="2800" b="1">
              <a:solidFill>
                <a:schemeClr val="accent2"/>
              </a:solidFill>
              <a:latin typeface="Comfortaa" panose="00000500000000000000" pitchFamily="2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AF889AA-16A5-4FBF-82B1-78B2712C5D3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DDBC81-9D39-41B3-9939-69B910E23AD1}" type="slidenum">
              <a:rPr lang="vi-VN" smtClean="0"/>
              <a:pPr/>
              <a:t>68</a:t>
            </a:fld>
            <a:endParaRPr lang="vi-VN"/>
          </a:p>
        </p:txBody>
      </p:sp>
      <p:sp>
        <p:nvSpPr>
          <p:cNvPr id="15" name="Google Shape;2561;p40">
            <a:extLst>
              <a:ext uri="{FF2B5EF4-FFF2-40B4-BE49-F238E27FC236}">
                <a16:creationId xmlns:a16="http://schemas.microsoft.com/office/drawing/2014/main" id="{B0936FED-3FBB-4DE9-9B35-42644D93A492}"/>
              </a:ext>
            </a:extLst>
          </p:cNvPr>
          <p:cNvSpPr/>
          <p:nvPr/>
        </p:nvSpPr>
        <p:spPr>
          <a:xfrm>
            <a:off x="5092321" y="2139908"/>
            <a:ext cx="572700" cy="572700"/>
          </a:xfrm>
          <a:prstGeom prst="roundRect">
            <a:avLst>
              <a:gd name="adj" fmla="val 16667"/>
            </a:avLst>
          </a:prstGeom>
          <a:solidFill>
            <a:srgbClr val="082F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8737CB-172D-4D11-A51C-264C413621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342" y="4401233"/>
            <a:ext cx="7220958" cy="62873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207AA75-9772-4791-925F-0A7F85733022}"/>
              </a:ext>
            </a:extLst>
          </p:cNvPr>
          <p:cNvSpPr/>
          <p:nvPr/>
        </p:nvSpPr>
        <p:spPr>
          <a:xfrm>
            <a:off x="720000" y="4313816"/>
            <a:ext cx="7529658" cy="829684"/>
          </a:xfrm>
          <a:prstGeom prst="rect">
            <a:avLst/>
          </a:prstGeom>
          <a:solidFill>
            <a:srgbClr val="082F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564054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out)">
                                      <p:cBhvr>
                                        <p:cTn id="6" dur="6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5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5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" name="Google Shape;2560;p40"/>
          <p:cNvSpPr txBox="1"/>
          <p:nvPr/>
        </p:nvSpPr>
        <p:spPr>
          <a:xfrm>
            <a:off x="5769146" y="1500133"/>
            <a:ext cx="23232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600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A. 00(16) </a:t>
            </a:r>
            <a:endParaRPr sz="1600">
              <a:solidFill>
                <a:srgbClr val="F3F3F3"/>
              </a:solidFill>
              <a:latin typeface="Bahnschrift" panose="020B0502040204020203" pitchFamily="34" charset="0"/>
              <a:ea typeface="Dosis"/>
              <a:cs typeface="Dosis"/>
              <a:sym typeface="Dosis"/>
            </a:endParaRPr>
          </a:p>
        </p:txBody>
      </p:sp>
      <p:sp>
        <p:nvSpPr>
          <p:cNvPr id="2561" name="Google Shape;2561;p40"/>
          <p:cNvSpPr/>
          <p:nvPr/>
        </p:nvSpPr>
        <p:spPr>
          <a:xfrm>
            <a:off x="5092321" y="1414633"/>
            <a:ext cx="572700" cy="572700"/>
          </a:xfrm>
          <a:prstGeom prst="roundRect">
            <a:avLst>
              <a:gd name="adj" fmla="val 16667"/>
            </a:avLst>
          </a:prstGeom>
          <a:solidFill>
            <a:srgbClr val="082F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2" name="Google Shape;2562;p40"/>
          <p:cNvSpPr txBox="1"/>
          <p:nvPr/>
        </p:nvSpPr>
        <p:spPr>
          <a:xfrm>
            <a:off x="5769146" y="2225408"/>
            <a:ext cx="23232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600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B. 01(16)</a:t>
            </a:r>
            <a:endParaRPr sz="1600">
              <a:solidFill>
                <a:srgbClr val="F3F3F3"/>
              </a:solidFill>
              <a:latin typeface="Bahnschrift" panose="020B0502040204020203" pitchFamily="34" charset="0"/>
              <a:ea typeface="Dosis"/>
              <a:cs typeface="Dosis"/>
              <a:sym typeface="Dosis"/>
            </a:endParaRPr>
          </a:p>
        </p:txBody>
      </p:sp>
      <p:sp>
        <p:nvSpPr>
          <p:cNvPr id="2563" name="Google Shape;2563;p40"/>
          <p:cNvSpPr/>
          <p:nvPr/>
        </p:nvSpPr>
        <p:spPr>
          <a:xfrm>
            <a:off x="5092321" y="2146302"/>
            <a:ext cx="572700" cy="572700"/>
          </a:xfrm>
          <a:prstGeom prst="roundRect">
            <a:avLst>
              <a:gd name="adj" fmla="val 16667"/>
            </a:avLst>
          </a:prstGeom>
          <a:solidFill>
            <a:srgbClr val="082F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4" name="Google Shape;2564;p40"/>
          <p:cNvSpPr txBox="1"/>
          <p:nvPr/>
        </p:nvSpPr>
        <p:spPr>
          <a:xfrm>
            <a:off x="5769146" y="2950683"/>
            <a:ext cx="23232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600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C. 04(16) </a:t>
            </a:r>
            <a:endParaRPr sz="1600">
              <a:solidFill>
                <a:srgbClr val="F3F3F3"/>
              </a:solidFill>
              <a:latin typeface="Bahnschrift" panose="020B0502040204020203" pitchFamily="34" charset="0"/>
              <a:ea typeface="Dosis"/>
              <a:cs typeface="Dosis"/>
              <a:sym typeface="Dosis"/>
            </a:endParaRPr>
          </a:p>
        </p:txBody>
      </p:sp>
      <p:sp>
        <p:nvSpPr>
          <p:cNvPr id="2565" name="Google Shape;2565;p40"/>
          <p:cNvSpPr/>
          <p:nvPr/>
        </p:nvSpPr>
        <p:spPr>
          <a:xfrm>
            <a:off x="5092321" y="2865183"/>
            <a:ext cx="572700" cy="572700"/>
          </a:xfrm>
          <a:prstGeom prst="roundRect">
            <a:avLst>
              <a:gd name="adj" fmla="val 16667"/>
            </a:avLst>
          </a:prstGeom>
          <a:solidFill>
            <a:srgbClr val="082F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6" name="Google Shape;2566;p40"/>
          <p:cNvSpPr txBox="1"/>
          <p:nvPr/>
        </p:nvSpPr>
        <p:spPr>
          <a:xfrm>
            <a:off x="5769146" y="3675958"/>
            <a:ext cx="23232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600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D. 03(16)</a:t>
            </a:r>
            <a:endParaRPr sz="1600">
              <a:solidFill>
                <a:srgbClr val="F3F3F3"/>
              </a:solidFill>
              <a:latin typeface="Bahnschrift" panose="020B0502040204020203" pitchFamily="34" charset="0"/>
              <a:ea typeface="Dosis"/>
              <a:cs typeface="Dosis"/>
              <a:sym typeface="Dosis"/>
            </a:endParaRPr>
          </a:p>
        </p:txBody>
      </p:sp>
      <p:sp>
        <p:nvSpPr>
          <p:cNvPr id="2567" name="Google Shape;2567;p40"/>
          <p:cNvSpPr/>
          <p:nvPr/>
        </p:nvSpPr>
        <p:spPr>
          <a:xfrm>
            <a:off x="5092321" y="3590458"/>
            <a:ext cx="572700" cy="572700"/>
          </a:xfrm>
          <a:prstGeom prst="roundRect">
            <a:avLst>
              <a:gd name="adj" fmla="val 16667"/>
            </a:avLst>
          </a:prstGeom>
          <a:solidFill>
            <a:srgbClr val="082F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6" name="Google Shape;2576;p40"/>
          <p:cNvSpPr/>
          <p:nvPr/>
        </p:nvSpPr>
        <p:spPr>
          <a:xfrm>
            <a:off x="5192780" y="1579273"/>
            <a:ext cx="371782" cy="274285"/>
          </a:xfrm>
          <a:custGeom>
            <a:avLst/>
            <a:gdLst/>
            <a:ahLst/>
            <a:cxnLst/>
            <a:rect l="l" t="t" r="r" b="b"/>
            <a:pathLst>
              <a:path w="14151" h="10440" extrusionOk="0">
                <a:moveTo>
                  <a:pt x="11972" y="1"/>
                </a:moveTo>
                <a:lnTo>
                  <a:pt x="5563" y="6410"/>
                </a:lnTo>
                <a:cubicBezTo>
                  <a:pt x="5477" y="6497"/>
                  <a:pt x="5364" y="6540"/>
                  <a:pt x="5251" y="6540"/>
                </a:cubicBezTo>
                <a:cubicBezTo>
                  <a:pt x="5138" y="6540"/>
                  <a:pt x="5026" y="6497"/>
                  <a:pt x="4939" y="6410"/>
                </a:cubicBezTo>
                <a:lnTo>
                  <a:pt x="2178" y="3649"/>
                </a:lnTo>
                <a:lnTo>
                  <a:pt x="0" y="5827"/>
                </a:lnTo>
                <a:lnTo>
                  <a:pt x="4162" y="9989"/>
                </a:lnTo>
                <a:cubicBezTo>
                  <a:pt x="4453" y="10280"/>
                  <a:pt x="4842" y="10440"/>
                  <a:pt x="5251" y="10440"/>
                </a:cubicBezTo>
                <a:cubicBezTo>
                  <a:pt x="5660" y="10440"/>
                  <a:pt x="6056" y="10280"/>
                  <a:pt x="6340" y="9989"/>
                </a:cubicBezTo>
                <a:lnTo>
                  <a:pt x="14150" y="2179"/>
                </a:lnTo>
                <a:lnTo>
                  <a:pt x="11972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950;p45">
            <a:extLst>
              <a:ext uri="{FF2B5EF4-FFF2-40B4-BE49-F238E27FC236}">
                <a16:creationId xmlns:a16="http://schemas.microsoft.com/office/drawing/2014/main" id="{8F4A0B9E-59FF-4883-A35E-BA73AECC5069}"/>
              </a:ext>
            </a:extLst>
          </p:cNvPr>
          <p:cNvSpPr txBox="1"/>
          <p:nvPr/>
        </p:nvSpPr>
        <p:spPr>
          <a:xfrm>
            <a:off x="720000" y="1444104"/>
            <a:ext cx="4033563" cy="2633554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spcFirstLastPara="1" wrap="square" lIns="91425" tIns="237725" rIns="91425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Câu 8: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Thực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hiện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phép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chia 55(10) :13(10)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với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phần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cứng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3 thanh ghi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và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dùng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8-bits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để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biểu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diễn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. Sau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bước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lặp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thứ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ba,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giá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trị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của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thanh ghi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quotient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là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? 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11E79A8A-79DA-45ED-B5C6-9086E3D05F6A}"/>
              </a:ext>
            </a:extLst>
          </p:cNvPr>
          <p:cNvSpPr txBox="1">
            <a:spLocks/>
          </p:cNvSpPr>
          <p:nvPr/>
        </p:nvSpPr>
        <p:spPr>
          <a:xfrm>
            <a:off x="856358" y="238299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9pPr>
          </a:lstStyle>
          <a:p>
            <a:pPr algn="ctr"/>
            <a:r>
              <a:rPr lang="en-US" sz="2800" b="1" err="1">
                <a:solidFill>
                  <a:schemeClr val="accent1"/>
                </a:solidFill>
                <a:latin typeface="Comfortaa" panose="00000500000000000000" pitchFamily="2" charset="0"/>
              </a:rPr>
              <a:t>Giải</a:t>
            </a:r>
            <a:r>
              <a:rPr lang="en-US" sz="2800" b="1">
                <a:solidFill>
                  <a:schemeClr val="accent1"/>
                </a:solidFill>
                <a:latin typeface="Comfortaa" panose="00000500000000000000" pitchFamily="2" charset="0"/>
              </a:rPr>
              <a:t> </a:t>
            </a:r>
            <a:r>
              <a:rPr lang="en-US" sz="2800" b="1" err="1">
                <a:solidFill>
                  <a:schemeClr val="accent1"/>
                </a:solidFill>
                <a:latin typeface="Comfortaa" panose="00000500000000000000" pitchFamily="2" charset="0"/>
              </a:rPr>
              <a:t>đề</a:t>
            </a:r>
            <a:endParaRPr lang="vi-VN" sz="2800" b="1">
              <a:solidFill>
                <a:schemeClr val="accent1"/>
              </a:solidFill>
              <a:latin typeface="Comfortaa" panose="00000500000000000000" pitchFamily="2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47DC0A9-BD33-4E79-BAB9-9FFC1CA0E380}"/>
              </a:ext>
            </a:extLst>
          </p:cNvPr>
          <p:cNvSpPr txBox="1"/>
          <p:nvPr/>
        </p:nvSpPr>
        <p:spPr>
          <a:xfrm>
            <a:off x="856358" y="768309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2800" b="1" err="1">
                <a:solidFill>
                  <a:schemeClr val="accent2"/>
                </a:solidFill>
                <a:latin typeface="Comfortaa" panose="00000500000000000000" pitchFamily="2" charset="0"/>
              </a:rPr>
              <a:t>Trắc</a:t>
            </a:r>
            <a:r>
              <a:rPr lang="vi-VN" sz="2800" b="1">
                <a:solidFill>
                  <a:schemeClr val="accent2"/>
                </a:solidFill>
                <a:latin typeface="Comfortaa" panose="00000500000000000000" pitchFamily="2" charset="0"/>
              </a:rPr>
              <a:t> </a:t>
            </a:r>
            <a:r>
              <a:rPr lang="vi-VN" sz="2800" b="1" err="1">
                <a:solidFill>
                  <a:schemeClr val="accent2"/>
                </a:solidFill>
                <a:latin typeface="Comfortaa" panose="00000500000000000000" pitchFamily="2" charset="0"/>
              </a:rPr>
              <a:t>Nghiệm</a:t>
            </a:r>
            <a:endParaRPr lang="vi-VN" sz="2800" b="1">
              <a:solidFill>
                <a:schemeClr val="accent2"/>
              </a:solidFill>
              <a:latin typeface="Comfortaa" panose="00000500000000000000" pitchFamily="2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AF889AA-16A5-4FBF-82B1-78B2712C5D3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DDBC81-9D39-41B3-9939-69B910E23AD1}" type="slidenum">
              <a:rPr lang="vi-VN" smtClean="0"/>
              <a:pPr/>
              <a:t>69</a:t>
            </a:fld>
            <a:endParaRPr lang="vi-VN"/>
          </a:p>
        </p:txBody>
      </p:sp>
      <p:sp>
        <p:nvSpPr>
          <p:cNvPr id="15" name="Google Shape;2561;p40">
            <a:extLst>
              <a:ext uri="{FF2B5EF4-FFF2-40B4-BE49-F238E27FC236}">
                <a16:creationId xmlns:a16="http://schemas.microsoft.com/office/drawing/2014/main" id="{4C97A843-98FA-4E6A-BD82-DED0B111E02F}"/>
              </a:ext>
            </a:extLst>
          </p:cNvPr>
          <p:cNvSpPr/>
          <p:nvPr/>
        </p:nvSpPr>
        <p:spPr>
          <a:xfrm>
            <a:off x="5092321" y="1410967"/>
            <a:ext cx="572700" cy="572700"/>
          </a:xfrm>
          <a:prstGeom prst="roundRect">
            <a:avLst>
              <a:gd name="adj" fmla="val 16667"/>
            </a:avLst>
          </a:prstGeom>
          <a:solidFill>
            <a:srgbClr val="082F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9107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out)">
                                      <p:cBhvr>
                                        <p:cTn id="6" dur="6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5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AA2A261-CDCA-41EC-A8DA-685E6DC987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440" y="1459833"/>
            <a:ext cx="2671350" cy="3495322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27449289-52F6-43B8-99BE-4964CF543757}"/>
              </a:ext>
            </a:extLst>
          </p:cNvPr>
          <p:cNvSpPr txBox="1">
            <a:spLocks/>
          </p:cNvSpPr>
          <p:nvPr/>
        </p:nvSpPr>
        <p:spPr>
          <a:xfrm>
            <a:off x="872400" y="336158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9pPr>
          </a:lstStyle>
          <a:p>
            <a:pPr algn="ctr"/>
            <a:r>
              <a:rPr lang="en-US" b="1">
                <a:solidFill>
                  <a:schemeClr val="accent1"/>
                </a:solidFill>
                <a:latin typeface="Comfortaa" panose="00000500000000000000" pitchFamily="2" charset="0"/>
              </a:rPr>
              <a:t>1. </a:t>
            </a:r>
            <a:r>
              <a:rPr lang="en-US" b="1" err="1">
                <a:solidFill>
                  <a:schemeClr val="accent1"/>
                </a:solidFill>
                <a:latin typeface="Comfortaa" panose="00000500000000000000" pitchFamily="2" charset="0"/>
              </a:rPr>
              <a:t>Các</a:t>
            </a:r>
            <a:r>
              <a:rPr lang="en-US" b="1">
                <a:solidFill>
                  <a:schemeClr val="accent1"/>
                </a:solidFill>
                <a:latin typeface="Comfortaa" panose="00000500000000000000" pitchFamily="2" charset="0"/>
              </a:rPr>
              <a:t> </a:t>
            </a:r>
            <a:r>
              <a:rPr lang="en-US" b="1" err="1">
                <a:solidFill>
                  <a:schemeClr val="accent1"/>
                </a:solidFill>
                <a:latin typeface="Comfortaa" panose="00000500000000000000" pitchFamily="2" charset="0"/>
              </a:rPr>
              <a:t>phép</a:t>
            </a:r>
            <a:r>
              <a:rPr lang="en-US" b="1">
                <a:solidFill>
                  <a:schemeClr val="accent1"/>
                </a:solidFill>
                <a:latin typeface="Comfortaa" panose="00000500000000000000" pitchFamily="2" charset="0"/>
              </a:rPr>
              <a:t> </a:t>
            </a:r>
            <a:r>
              <a:rPr lang="en-US" b="1" err="1">
                <a:solidFill>
                  <a:schemeClr val="accent1"/>
                </a:solidFill>
                <a:latin typeface="Comfortaa" panose="00000500000000000000" pitchFamily="2" charset="0"/>
              </a:rPr>
              <a:t>toán</a:t>
            </a:r>
            <a:r>
              <a:rPr lang="en-US" b="1">
                <a:solidFill>
                  <a:schemeClr val="accent1"/>
                </a:solidFill>
                <a:latin typeface="Comfortaa" panose="00000500000000000000" pitchFamily="2" charset="0"/>
              </a:rPr>
              <a:t> </a:t>
            </a:r>
            <a:r>
              <a:rPr lang="en-US" b="1" err="1">
                <a:solidFill>
                  <a:schemeClr val="accent1"/>
                </a:solidFill>
                <a:latin typeface="Comfortaa" panose="00000500000000000000" pitchFamily="2" charset="0"/>
              </a:rPr>
              <a:t>số</a:t>
            </a:r>
            <a:r>
              <a:rPr lang="en-US" b="1">
                <a:solidFill>
                  <a:schemeClr val="accent1"/>
                </a:solidFill>
                <a:latin typeface="Comfortaa" panose="00000500000000000000" pitchFamily="2" charset="0"/>
              </a:rPr>
              <a:t> </a:t>
            </a:r>
            <a:r>
              <a:rPr lang="en-US" b="1" err="1">
                <a:solidFill>
                  <a:schemeClr val="accent1"/>
                </a:solidFill>
                <a:latin typeface="Comfortaa" panose="00000500000000000000" pitchFamily="2" charset="0"/>
              </a:rPr>
              <a:t>học</a:t>
            </a:r>
            <a:endParaRPr lang="vi-VN" b="1">
              <a:solidFill>
                <a:schemeClr val="accent1"/>
              </a:solidFill>
              <a:latin typeface="Comfortaa" panose="000005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25E9E9E-3AB8-4CED-B753-CCC012C77B61}"/>
              </a:ext>
            </a:extLst>
          </p:cNvPr>
          <p:cNvSpPr txBox="1"/>
          <p:nvPr/>
        </p:nvSpPr>
        <p:spPr>
          <a:xfrm>
            <a:off x="4090736" y="1811805"/>
            <a:ext cx="423511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600" err="1">
                <a:solidFill>
                  <a:schemeClr val="bg2"/>
                </a:solidFill>
                <a:latin typeface="Bahnschrift" panose="020B0502040204020203" pitchFamily="34" charset="0"/>
              </a:rPr>
              <a:t>Thực</a:t>
            </a:r>
            <a:r>
              <a:rPr lang="vi-VN" sz="1600">
                <a:solidFill>
                  <a:schemeClr val="bg2"/>
                </a:solidFill>
                <a:latin typeface="Bahnschrift" panose="020B0502040204020203" pitchFamily="34" charset="0"/>
              </a:rPr>
              <a:t> </a:t>
            </a:r>
            <a:r>
              <a:rPr lang="vi-VN" sz="1600" err="1">
                <a:solidFill>
                  <a:schemeClr val="bg2"/>
                </a:solidFill>
                <a:latin typeface="Bahnschrift" panose="020B0502040204020203" pitchFamily="34" charset="0"/>
              </a:rPr>
              <a:t>hiện</a:t>
            </a:r>
            <a:r>
              <a:rPr lang="vi-VN" sz="1600">
                <a:solidFill>
                  <a:schemeClr val="bg2"/>
                </a:solidFill>
                <a:latin typeface="Bahnschrift" panose="020B0502040204020203" pitchFamily="34" charset="0"/>
              </a:rPr>
              <a:t>, </a:t>
            </a:r>
            <a:r>
              <a:rPr lang="vi-VN" sz="1600" err="1">
                <a:solidFill>
                  <a:schemeClr val="bg2"/>
                </a:solidFill>
                <a:latin typeface="Bahnschrift" panose="020B0502040204020203" pitchFamily="34" charset="0"/>
              </a:rPr>
              <a:t>gồm</a:t>
            </a:r>
            <a:r>
              <a:rPr lang="vi-VN" sz="1600">
                <a:solidFill>
                  <a:schemeClr val="bg2"/>
                </a:solidFill>
                <a:latin typeface="Bahnschrift" panose="020B0502040204020203" pitchFamily="34" charset="0"/>
              </a:rPr>
              <a:t> 3 </a:t>
            </a:r>
            <a:r>
              <a:rPr lang="vi-VN" sz="1600" err="1">
                <a:solidFill>
                  <a:schemeClr val="bg2"/>
                </a:solidFill>
                <a:latin typeface="Bahnschrift" panose="020B0502040204020203" pitchFamily="34" charset="0"/>
              </a:rPr>
              <a:t>bước</a:t>
            </a:r>
            <a:r>
              <a:rPr lang="vi-VN" sz="1600">
                <a:solidFill>
                  <a:schemeClr val="bg2"/>
                </a:solidFill>
                <a:latin typeface="Bahnschrift" panose="020B0502040204020203" pitchFamily="34" charset="0"/>
              </a:rPr>
              <a:t>:</a:t>
            </a:r>
          </a:p>
          <a:p>
            <a:r>
              <a:rPr lang="vi-VN" sz="1600">
                <a:solidFill>
                  <a:schemeClr val="bg2"/>
                </a:solidFill>
                <a:latin typeface="Bahnschrift" panose="020B0502040204020203" pitchFamily="34" charset="0"/>
              </a:rPr>
              <a:t> • </a:t>
            </a:r>
            <a:r>
              <a:rPr lang="vi-VN" sz="1600" b="1" i="1">
                <a:solidFill>
                  <a:schemeClr val="accent2"/>
                </a:solidFill>
                <a:latin typeface="Bahnschrift" panose="020B0502040204020203" pitchFamily="34" charset="0"/>
              </a:rPr>
              <a:t>B1. </a:t>
            </a:r>
            <a:r>
              <a:rPr lang="vi-VN" sz="1600" err="1">
                <a:solidFill>
                  <a:schemeClr val="bg2"/>
                </a:solidFill>
                <a:latin typeface="Bahnschrift" panose="020B0502040204020203" pitchFamily="34" charset="0"/>
              </a:rPr>
              <a:t>Kiểm</a:t>
            </a:r>
            <a:r>
              <a:rPr lang="vi-VN" sz="1600">
                <a:solidFill>
                  <a:schemeClr val="bg2"/>
                </a:solidFill>
                <a:latin typeface="Bahnschrift" panose="020B0502040204020203" pitchFamily="34" charset="0"/>
              </a:rPr>
              <a:t> tra </a:t>
            </a:r>
            <a:r>
              <a:rPr lang="vi-VN" sz="1600" err="1">
                <a:solidFill>
                  <a:schemeClr val="bg2"/>
                </a:solidFill>
                <a:latin typeface="Bahnschrift" panose="020B0502040204020203" pitchFamily="34" charset="0"/>
              </a:rPr>
              <a:t>bit</a:t>
            </a:r>
            <a:r>
              <a:rPr lang="vi-VN" sz="1600">
                <a:solidFill>
                  <a:schemeClr val="bg2"/>
                </a:solidFill>
                <a:latin typeface="Bahnschrift" panose="020B0502040204020203" pitchFamily="34" charset="0"/>
              </a:rPr>
              <a:t> 0 (</a:t>
            </a:r>
            <a:r>
              <a:rPr lang="vi-VN" sz="1600" err="1">
                <a:solidFill>
                  <a:schemeClr val="bg2"/>
                </a:solidFill>
                <a:latin typeface="Bahnschrift" panose="020B0502040204020203" pitchFamily="34" charset="0"/>
              </a:rPr>
              <a:t>bit</a:t>
            </a:r>
            <a:r>
              <a:rPr lang="vi-VN" sz="1600">
                <a:solidFill>
                  <a:schemeClr val="bg2"/>
                </a:solidFill>
                <a:latin typeface="Bahnschrift" panose="020B0502040204020203" pitchFamily="34" charset="0"/>
              </a:rPr>
              <a:t> </a:t>
            </a:r>
            <a:r>
              <a:rPr lang="vi-VN" sz="1600" err="1">
                <a:solidFill>
                  <a:schemeClr val="bg2"/>
                </a:solidFill>
                <a:latin typeface="Bahnschrift" panose="020B0502040204020203" pitchFamily="34" charset="0"/>
              </a:rPr>
              <a:t>cuối</a:t>
            </a:r>
            <a:r>
              <a:rPr lang="vi-VN" sz="1600">
                <a:solidFill>
                  <a:schemeClr val="bg2"/>
                </a:solidFill>
                <a:latin typeface="Bahnschrift" panose="020B0502040204020203" pitchFamily="34" charset="0"/>
              </a:rPr>
              <a:t> </a:t>
            </a:r>
            <a:r>
              <a:rPr lang="vi-VN" sz="1600" err="1">
                <a:solidFill>
                  <a:schemeClr val="bg2"/>
                </a:solidFill>
                <a:latin typeface="Bahnschrift" panose="020B0502040204020203" pitchFamily="34" charset="0"/>
              </a:rPr>
              <a:t>cùng</a:t>
            </a:r>
            <a:r>
              <a:rPr lang="vi-VN" sz="1600">
                <a:solidFill>
                  <a:schemeClr val="bg2"/>
                </a:solidFill>
                <a:latin typeface="Bahnschrift" panose="020B0502040204020203" pitchFamily="34" charset="0"/>
              </a:rPr>
              <a:t>) </a:t>
            </a:r>
            <a:r>
              <a:rPr lang="vi-VN" sz="1600" err="1">
                <a:solidFill>
                  <a:schemeClr val="bg2"/>
                </a:solidFill>
                <a:latin typeface="Bahnschrift" panose="020B0502040204020203" pitchFamily="34" charset="0"/>
              </a:rPr>
              <a:t>của</a:t>
            </a:r>
            <a:r>
              <a:rPr lang="vi-VN" sz="1600">
                <a:solidFill>
                  <a:schemeClr val="bg2"/>
                </a:solidFill>
                <a:latin typeface="Bahnschrift" panose="020B0502040204020203" pitchFamily="34" charset="0"/>
              </a:rPr>
              <a:t> </a:t>
            </a:r>
            <a:r>
              <a:rPr lang="vi-VN" sz="1600" err="1">
                <a:solidFill>
                  <a:schemeClr val="bg2"/>
                </a:solidFill>
                <a:latin typeface="Bahnschrift" panose="020B0502040204020203" pitchFamily="34" charset="0"/>
              </a:rPr>
              <a:t>Multiplier</a:t>
            </a:r>
            <a:r>
              <a:rPr lang="vi-VN" sz="1600">
                <a:solidFill>
                  <a:schemeClr val="bg2"/>
                </a:solidFill>
                <a:latin typeface="Bahnschrift" panose="020B0502040204020203" pitchFamily="34" charset="0"/>
              </a:rPr>
              <a:t>; </a:t>
            </a:r>
            <a:r>
              <a:rPr lang="vi-VN" sz="1600" err="1">
                <a:solidFill>
                  <a:schemeClr val="bg2"/>
                </a:solidFill>
                <a:latin typeface="Bahnschrift" panose="020B0502040204020203" pitchFamily="34" charset="0"/>
              </a:rPr>
              <a:t>nếu</a:t>
            </a:r>
            <a:r>
              <a:rPr lang="vi-VN" sz="1600">
                <a:solidFill>
                  <a:schemeClr val="bg2"/>
                </a:solidFill>
                <a:latin typeface="Bahnschrift" panose="020B0502040204020203" pitchFamily="34" charset="0"/>
              </a:rPr>
              <a:t> </a:t>
            </a:r>
            <a:r>
              <a:rPr lang="vi-VN" sz="1600" err="1">
                <a:solidFill>
                  <a:schemeClr val="bg2"/>
                </a:solidFill>
                <a:latin typeface="Bahnschrift" panose="020B0502040204020203" pitchFamily="34" charset="0"/>
              </a:rPr>
              <a:t>bằng</a:t>
            </a:r>
            <a:r>
              <a:rPr lang="vi-VN" sz="1600">
                <a:solidFill>
                  <a:schemeClr val="bg2"/>
                </a:solidFill>
                <a:latin typeface="Bahnschrift" panose="020B0502040204020203" pitchFamily="34" charset="0"/>
              </a:rPr>
              <a:t> 1 </a:t>
            </a:r>
            <a:r>
              <a:rPr lang="vi-VN" sz="1600" err="1">
                <a:solidFill>
                  <a:schemeClr val="bg2"/>
                </a:solidFill>
                <a:latin typeface="Bahnschrift" panose="020B0502040204020203" pitchFamily="34" charset="0"/>
              </a:rPr>
              <a:t>chuyển</a:t>
            </a:r>
            <a:r>
              <a:rPr lang="vi-VN" sz="1600">
                <a:solidFill>
                  <a:schemeClr val="bg2"/>
                </a:solidFill>
                <a:latin typeface="Bahnschrift" panose="020B0502040204020203" pitchFamily="34" charset="0"/>
              </a:rPr>
              <a:t> qua </a:t>
            </a:r>
            <a:r>
              <a:rPr lang="vi-VN" sz="1600" err="1">
                <a:solidFill>
                  <a:schemeClr val="bg2"/>
                </a:solidFill>
                <a:latin typeface="Bahnschrift" panose="020B0502040204020203" pitchFamily="34" charset="0"/>
              </a:rPr>
              <a:t>bước</a:t>
            </a:r>
            <a:r>
              <a:rPr lang="vi-VN" sz="1600">
                <a:solidFill>
                  <a:schemeClr val="bg2"/>
                </a:solidFill>
                <a:latin typeface="Bahnschrift" panose="020B0502040204020203" pitchFamily="34" charset="0"/>
              </a:rPr>
              <a:t> 2; </a:t>
            </a:r>
            <a:r>
              <a:rPr lang="vi-VN" sz="1600" err="1">
                <a:solidFill>
                  <a:schemeClr val="bg2"/>
                </a:solidFill>
                <a:latin typeface="Bahnschrift" panose="020B0502040204020203" pitchFamily="34" charset="0"/>
              </a:rPr>
              <a:t>nếu</a:t>
            </a:r>
            <a:r>
              <a:rPr lang="vi-VN" sz="1600">
                <a:solidFill>
                  <a:schemeClr val="bg2"/>
                </a:solidFill>
                <a:latin typeface="Bahnschrift" panose="020B0502040204020203" pitchFamily="34" charset="0"/>
              </a:rPr>
              <a:t> </a:t>
            </a:r>
            <a:r>
              <a:rPr lang="vi-VN" sz="1600" err="1">
                <a:solidFill>
                  <a:schemeClr val="bg2"/>
                </a:solidFill>
                <a:latin typeface="Bahnschrift" panose="020B0502040204020203" pitchFamily="34" charset="0"/>
              </a:rPr>
              <a:t>bằng</a:t>
            </a:r>
            <a:r>
              <a:rPr lang="vi-VN" sz="1600">
                <a:solidFill>
                  <a:schemeClr val="bg2"/>
                </a:solidFill>
                <a:latin typeface="Bahnschrift" panose="020B0502040204020203" pitchFamily="34" charset="0"/>
              </a:rPr>
              <a:t> 0, </a:t>
            </a:r>
            <a:r>
              <a:rPr lang="vi-VN" sz="1600" err="1">
                <a:solidFill>
                  <a:schemeClr val="bg2"/>
                </a:solidFill>
                <a:latin typeface="Bahnschrift" panose="020B0502040204020203" pitchFamily="34" charset="0"/>
              </a:rPr>
              <a:t>chuyển</a:t>
            </a:r>
            <a:r>
              <a:rPr lang="vi-VN" sz="1600">
                <a:solidFill>
                  <a:schemeClr val="bg2"/>
                </a:solidFill>
                <a:latin typeface="Bahnschrift" panose="020B0502040204020203" pitchFamily="34" charset="0"/>
              </a:rPr>
              <a:t> </a:t>
            </a:r>
            <a:r>
              <a:rPr lang="vi-VN" sz="1600" err="1">
                <a:solidFill>
                  <a:schemeClr val="bg2"/>
                </a:solidFill>
                <a:latin typeface="Bahnschrift" panose="020B0502040204020203" pitchFamily="34" charset="0"/>
              </a:rPr>
              <a:t>tới</a:t>
            </a:r>
            <a:r>
              <a:rPr lang="vi-VN" sz="1600">
                <a:solidFill>
                  <a:schemeClr val="bg2"/>
                </a:solidFill>
                <a:latin typeface="Bahnschrift" panose="020B0502040204020203" pitchFamily="34" charset="0"/>
              </a:rPr>
              <a:t> </a:t>
            </a:r>
            <a:r>
              <a:rPr lang="vi-VN" sz="1600" err="1">
                <a:solidFill>
                  <a:schemeClr val="bg2"/>
                </a:solidFill>
                <a:latin typeface="Bahnschrift" panose="020B0502040204020203" pitchFamily="34" charset="0"/>
              </a:rPr>
              <a:t>bước</a:t>
            </a:r>
            <a:r>
              <a:rPr lang="vi-VN" sz="1600">
                <a:solidFill>
                  <a:schemeClr val="bg2"/>
                </a:solidFill>
                <a:latin typeface="Bahnschrift" panose="020B0502040204020203" pitchFamily="34" charset="0"/>
              </a:rPr>
              <a:t> 3</a:t>
            </a:r>
          </a:p>
          <a:p>
            <a:r>
              <a:rPr lang="vi-VN" sz="1600">
                <a:solidFill>
                  <a:schemeClr val="bg2"/>
                </a:solidFill>
                <a:latin typeface="Bahnschrift" panose="020B0502040204020203" pitchFamily="34" charset="0"/>
              </a:rPr>
              <a:t>• </a:t>
            </a:r>
            <a:r>
              <a:rPr lang="vi-VN" sz="1600" b="1" i="1">
                <a:solidFill>
                  <a:schemeClr val="accent2"/>
                </a:solidFill>
                <a:latin typeface="Bahnschrift" panose="020B0502040204020203" pitchFamily="34" charset="0"/>
              </a:rPr>
              <a:t>B2. </a:t>
            </a:r>
            <a:r>
              <a:rPr lang="vi-VN" sz="1600" err="1">
                <a:solidFill>
                  <a:schemeClr val="bg2"/>
                </a:solidFill>
                <a:latin typeface="Bahnschrift" panose="020B0502040204020203" pitchFamily="34" charset="0"/>
              </a:rPr>
              <a:t>Cộng</a:t>
            </a:r>
            <a:r>
              <a:rPr lang="vi-VN" sz="1600">
                <a:solidFill>
                  <a:schemeClr val="bg2"/>
                </a:solidFill>
                <a:latin typeface="Bahnschrift" panose="020B0502040204020203" pitchFamily="34" charset="0"/>
              </a:rPr>
              <a:t> </a:t>
            </a:r>
            <a:r>
              <a:rPr lang="vi-VN" sz="1600" err="1">
                <a:solidFill>
                  <a:schemeClr val="bg2"/>
                </a:solidFill>
                <a:latin typeface="Bahnschrift" panose="020B0502040204020203" pitchFamily="34" charset="0"/>
              </a:rPr>
              <a:t>Product</a:t>
            </a:r>
            <a:r>
              <a:rPr lang="vi-VN" sz="1600">
                <a:solidFill>
                  <a:schemeClr val="bg2"/>
                </a:solidFill>
                <a:latin typeface="Bahnschrift" panose="020B0502040204020203" pitchFamily="34" charset="0"/>
              </a:rPr>
              <a:t> </a:t>
            </a:r>
            <a:r>
              <a:rPr lang="vi-VN" sz="1600" err="1">
                <a:solidFill>
                  <a:schemeClr val="bg2"/>
                </a:solidFill>
                <a:latin typeface="Bahnschrift" panose="020B0502040204020203" pitchFamily="34" charset="0"/>
              </a:rPr>
              <a:t>với</a:t>
            </a:r>
            <a:r>
              <a:rPr lang="vi-VN" sz="1600">
                <a:solidFill>
                  <a:schemeClr val="bg2"/>
                </a:solidFill>
                <a:latin typeface="Bahnschrift" panose="020B0502040204020203" pitchFamily="34" charset="0"/>
              </a:rPr>
              <a:t> </a:t>
            </a:r>
            <a:r>
              <a:rPr lang="vi-VN" sz="1600" err="1">
                <a:solidFill>
                  <a:schemeClr val="bg2"/>
                </a:solidFill>
                <a:latin typeface="Bahnschrift" panose="020B0502040204020203" pitchFamily="34" charset="0"/>
              </a:rPr>
              <a:t>Multiplicand</a:t>
            </a:r>
            <a:r>
              <a:rPr lang="vi-VN" sz="1600">
                <a:solidFill>
                  <a:schemeClr val="bg2"/>
                </a:solidFill>
                <a:latin typeface="Bahnschrift" panose="020B0502040204020203" pitchFamily="34" charset="0"/>
              </a:rPr>
              <a:t>: </a:t>
            </a:r>
            <a:r>
              <a:rPr lang="vi-VN" sz="1600" err="1">
                <a:solidFill>
                  <a:schemeClr val="bg2"/>
                </a:solidFill>
                <a:latin typeface="Bahnschrift" panose="020B0502040204020203" pitchFamily="34" charset="0"/>
              </a:rPr>
              <a:t>product</a:t>
            </a:r>
            <a:r>
              <a:rPr lang="vi-VN" sz="1600">
                <a:solidFill>
                  <a:schemeClr val="bg2"/>
                </a:solidFill>
                <a:latin typeface="Bahnschrift" panose="020B0502040204020203" pitchFamily="34" charset="0"/>
              </a:rPr>
              <a:t> += </a:t>
            </a:r>
            <a:r>
              <a:rPr lang="vi-VN" sz="1600" err="1">
                <a:solidFill>
                  <a:schemeClr val="bg2"/>
                </a:solidFill>
                <a:latin typeface="Bahnschrift" panose="020B0502040204020203" pitchFamily="34" charset="0"/>
              </a:rPr>
              <a:t>multiplicand</a:t>
            </a:r>
            <a:endParaRPr lang="vi-VN" sz="1600">
              <a:solidFill>
                <a:schemeClr val="bg2"/>
              </a:solidFill>
              <a:latin typeface="Bahnschrift" panose="020B0502040204020203" pitchFamily="34" charset="0"/>
            </a:endParaRPr>
          </a:p>
          <a:p>
            <a:r>
              <a:rPr lang="vi-VN" sz="1600">
                <a:solidFill>
                  <a:schemeClr val="bg2"/>
                </a:solidFill>
                <a:latin typeface="Bahnschrift" panose="020B0502040204020203" pitchFamily="34" charset="0"/>
              </a:rPr>
              <a:t>• </a:t>
            </a:r>
            <a:r>
              <a:rPr lang="vi-VN" sz="1600" b="1" i="1">
                <a:solidFill>
                  <a:schemeClr val="accent2"/>
                </a:solidFill>
                <a:latin typeface="Bahnschrift" panose="020B0502040204020203" pitchFamily="34" charset="0"/>
              </a:rPr>
              <a:t>B3. </a:t>
            </a:r>
            <a:r>
              <a:rPr lang="vi-VN" sz="1600" err="1">
                <a:solidFill>
                  <a:schemeClr val="bg2"/>
                </a:solidFill>
                <a:latin typeface="Bahnschrift" panose="020B0502040204020203" pitchFamily="34" charset="0"/>
              </a:rPr>
              <a:t>Dịch</a:t>
            </a:r>
            <a:r>
              <a:rPr lang="vi-VN" sz="1600">
                <a:solidFill>
                  <a:schemeClr val="bg2"/>
                </a:solidFill>
                <a:latin typeface="Bahnschrift" panose="020B0502040204020203" pitchFamily="34" charset="0"/>
              </a:rPr>
              <a:t> </a:t>
            </a:r>
            <a:r>
              <a:rPr lang="vi-VN" sz="1600" err="1">
                <a:solidFill>
                  <a:schemeClr val="bg2"/>
                </a:solidFill>
                <a:latin typeface="Bahnschrift" panose="020B0502040204020203" pitchFamily="34" charset="0"/>
              </a:rPr>
              <a:t>trái</a:t>
            </a:r>
            <a:r>
              <a:rPr lang="vi-VN" sz="1600">
                <a:solidFill>
                  <a:schemeClr val="bg2"/>
                </a:solidFill>
                <a:latin typeface="Bahnschrift" panose="020B0502040204020203" pitchFamily="34" charset="0"/>
              </a:rPr>
              <a:t> </a:t>
            </a:r>
            <a:r>
              <a:rPr lang="vi-VN" sz="1600" err="1">
                <a:solidFill>
                  <a:schemeClr val="bg2"/>
                </a:solidFill>
                <a:latin typeface="Bahnschrift" panose="020B0502040204020203" pitchFamily="34" charset="0"/>
              </a:rPr>
              <a:t>Multiplicand</a:t>
            </a:r>
            <a:r>
              <a:rPr lang="vi-VN" sz="1600">
                <a:solidFill>
                  <a:schemeClr val="bg2"/>
                </a:solidFill>
                <a:latin typeface="Bahnschrift" panose="020B0502040204020203" pitchFamily="34" charset="0"/>
              </a:rPr>
              <a:t> 1 </a:t>
            </a:r>
            <a:r>
              <a:rPr lang="vi-VN" sz="1600" err="1">
                <a:solidFill>
                  <a:schemeClr val="bg2"/>
                </a:solidFill>
                <a:latin typeface="Bahnschrift" panose="020B0502040204020203" pitchFamily="34" charset="0"/>
              </a:rPr>
              <a:t>bit</a:t>
            </a:r>
            <a:r>
              <a:rPr lang="vi-VN" sz="1600">
                <a:solidFill>
                  <a:schemeClr val="bg2"/>
                </a:solidFill>
                <a:latin typeface="Bahnschrift" panose="020B0502040204020203" pitchFamily="34" charset="0"/>
              </a:rPr>
              <a:t>, </a:t>
            </a:r>
            <a:r>
              <a:rPr lang="vi-VN" sz="1600" err="1">
                <a:solidFill>
                  <a:schemeClr val="bg2"/>
                </a:solidFill>
                <a:latin typeface="Bahnschrift" panose="020B0502040204020203" pitchFamily="34" charset="0"/>
              </a:rPr>
              <a:t>dịch</a:t>
            </a:r>
            <a:r>
              <a:rPr lang="vi-VN" sz="1600">
                <a:solidFill>
                  <a:schemeClr val="bg2"/>
                </a:solidFill>
                <a:latin typeface="Bahnschrift" panose="020B0502040204020203" pitchFamily="34" charset="0"/>
              </a:rPr>
              <a:t> </a:t>
            </a:r>
            <a:r>
              <a:rPr lang="vi-VN" sz="1600" err="1">
                <a:solidFill>
                  <a:schemeClr val="bg2"/>
                </a:solidFill>
                <a:latin typeface="Bahnschrift" panose="020B0502040204020203" pitchFamily="34" charset="0"/>
              </a:rPr>
              <a:t>phải</a:t>
            </a:r>
            <a:r>
              <a:rPr lang="vi-VN" sz="1600">
                <a:solidFill>
                  <a:schemeClr val="bg2"/>
                </a:solidFill>
                <a:latin typeface="Bahnschrift" panose="020B0502040204020203" pitchFamily="34" charset="0"/>
              </a:rPr>
              <a:t> </a:t>
            </a:r>
            <a:r>
              <a:rPr lang="vi-VN" sz="1600" err="1">
                <a:solidFill>
                  <a:schemeClr val="bg2"/>
                </a:solidFill>
                <a:latin typeface="Bahnschrift" panose="020B0502040204020203" pitchFamily="34" charset="0"/>
              </a:rPr>
              <a:t>Multiplier</a:t>
            </a:r>
            <a:r>
              <a:rPr lang="vi-VN" sz="1600">
                <a:solidFill>
                  <a:schemeClr val="bg2"/>
                </a:solidFill>
                <a:latin typeface="Bahnschrift" panose="020B0502040204020203" pitchFamily="34" charset="0"/>
              </a:rPr>
              <a:t> 1 </a:t>
            </a:r>
            <a:r>
              <a:rPr lang="vi-VN" sz="1600" err="1">
                <a:solidFill>
                  <a:schemeClr val="bg2"/>
                </a:solidFill>
                <a:latin typeface="Bahnschrift" panose="020B0502040204020203" pitchFamily="34" charset="0"/>
              </a:rPr>
              <a:t>bit</a:t>
            </a:r>
            <a:endParaRPr lang="vi-VN" sz="1600">
              <a:solidFill>
                <a:schemeClr val="bg2"/>
              </a:solidFill>
              <a:latin typeface="Bahnschrift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91ABCAD-89B3-4BF6-AC90-64093E8C1152}"/>
              </a:ext>
            </a:extLst>
          </p:cNvPr>
          <p:cNvSpPr txBox="1"/>
          <p:nvPr/>
        </p:nvSpPr>
        <p:spPr>
          <a:xfrm>
            <a:off x="741495" y="884590"/>
            <a:ext cx="35978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err="1">
                <a:solidFill>
                  <a:schemeClr val="accent2"/>
                </a:solidFill>
                <a:latin typeface="Comfortaa" panose="00000500000000000000" pitchFamily="2" charset="0"/>
              </a:rPr>
              <a:t>Phép</a:t>
            </a:r>
            <a:r>
              <a:rPr lang="en-US" sz="2800" b="1">
                <a:solidFill>
                  <a:schemeClr val="accent2"/>
                </a:solidFill>
                <a:latin typeface="Comfortaa" panose="00000500000000000000" pitchFamily="2" charset="0"/>
              </a:rPr>
              <a:t> </a:t>
            </a:r>
            <a:r>
              <a:rPr lang="en-US" sz="2800" b="1" err="1">
                <a:solidFill>
                  <a:schemeClr val="accent2"/>
                </a:solidFill>
                <a:latin typeface="Comfortaa" panose="00000500000000000000" pitchFamily="2" charset="0"/>
              </a:rPr>
              <a:t>nhân</a:t>
            </a:r>
            <a:endParaRPr lang="vi-VN" sz="2800" b="1">
              <a:solidFill>
                <a:schemeClr val="accent2"/>
              </a:solidFill>
              <a:latin typeface="Comfortaa" panose="0000050000000000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891EAA-87DC-404C-B433-1023913241CE}"/>
              </a:ext>
            </a:extLst>
          </p:cNvPr>
          <p:cNvSpPr txBox="1"/>
          <p:nvPr/>
        </p:nvSpPr>
        <p:spPr>
          <a:xfrm>
            <a:off x="4090736" y="4367289"/>
            <a:ext cx="40426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600" i="1" err="1">
                <a:solidFill>
                  <a:schemeClr val="bg2"/>
                </a:solidFill>
                <a:latin typeface="Bahnschrift" panose="020B0502040204020203" pitchFamily="34" charset="0"/>
              </a:rPr>
              <a:t>Nếu</a:t>
            </a:r>
            <a:r>
              <a:rPr lang="vi-VN" sz="1600" i="1">
                <a:solidFill>
                  <a:schemeClr val="bg2"/>
                </a:solidFill>
                <a:latin typeface="Bahnschrift" panose="020B0502040204020203" pitchFamily="34" charset="0"/>
              </a:rPr>
              <a:t> </a:t>
            </a:r>
            <a:r>
              <a:rPr lang="vi-VN" sz="1600" i="1" err="1">
                <a:solidFill>
                  <a:schemeClr val="bg2"/>
                </a:solidFill>
                <a:latin typeface="Bahnschrift" panose="020B0502040204020203" pitchFamily="34" charset="0"/>
              </a:rPr>
              <a:t>đã</a:t>
            </a:r>
            <a:r>
              <a:rPr lang="vi-VN" sz="1600" i="1">
                <a:solidFill>
                  <a:schemeClr val="bg2"/>
                </a:solidFill>
                <a:latin typeface="Bahnschrift" panose="020B0502040204020203" pitchFamily="34" charset="0"/>
              </a:rPr>
              <a:t> </a:t>
            </a:r>
            <a:r>
              <a:rPr lang="vi-VN" sz="1600" i="1" err="1">
                <a:solidFill>
                  <a:schemeClr val="bg2"/>
                </a:solidFill>
                <a:latin typeface="Bahnschrift" panose="020B0502040204020203" pitchFamily="34" charset="0"/>
              </a:rPr>
              <a:t>thực</a:t>
            </a:r>
            <a:r>
              <a:rPr lang="vi-VN" sz="1600" i="1">
                <a:solidFill>
                  <a:schemeClr val="bg2"/>
                </a:solidFill>
                <a:latin typeface="Bahnschrift" panose="020B0502040204020203" pitchFamily="34" charset="0"/>
              </a:rPr>
              <a:t> </a:t>
            </a:r>
            <a:r>
              <a:rPr lang="vi-VN" sz="1600" i="1" err="1">
                <a:solidFill>
                  <a:schemeClr val="bg2"/>
                </a:solidFill>
                <a:latin typeface="Bahnschrift" panose="020B0502040204020203" pitchFamily="34" charset="0"/>
              </a:rPr>
              <a:t>hiện</a:t>
            </a:r>
            <a:r>
              <a:rPr lang="vi-VN" sz="1600" i="1">
                <a:solidFill>
                  <a:schemeClr val="bg2"/>
                </a:solidFill>
                <a:latin typeface="Bahnschrift" panose="020B0502040204020203" pitchFamily="34" charset="0"/>
              </a:rPr>
              <a:t> </a:t>
            </a:r>
            <a:r>
              <a:rPr lang="vi-VN" sz="1600" i="1" err="1">
                <a:solidFill>
                  <a:schemeClr val="bg2"/>
                </a:solidFill>
                <a:latin typeface="Bahnschrift" panose="020B0502040204020203" pitchFamily="34" charset="0"/>
              </a:rPr>
              <a:t>đủ</a:t>
            </a:r>
            <a:r>
              <a:rPr lang="vi-VN" sz="1600" i="1">
                <a:solidFill>
                  <a:schemeClr val="bg2"/>
                </a:solidFill>
                <a:latin typeface="Bahnschrift" panose="020B0502040204020203" pitchFamily="34" charset="0"/>
              </a:rPr>
              <a:t> </a:t>
            </a:r>
            <a:r>
              <a:rPr lang="vi-VN" sz="1600" b="1" i="1">
                <a:solidFill>
                  <a:schemeClr val="accent2"/>
                </a:solidFill>
                <a:latin typeface="Bahnschrift" panose="020B0502040204020203" pitchFamily="34" charset="0"/>
              </a:rPr>
              <a:t>n</a:t>
            </a:r>
            <a:r>
              <a:rPr lang="vi-VN" sz="1600" i="1">
                <a:solidFill>
                  <a:schemeClr val="bg2"/>
                </a:solidFill>
                <a:latin typeface="Bahnschrift" panose="020B0502040204020203" pitchFamily="34" charset="0"/>
              </a:rPr>
              <a:t> </a:t>
            </a:r>
            <a:r>
              <a:rPr lang="vi-VN" sz="1600" i="1" err="1">
                <a:solidFill>
                  <a:schemeClr val="bg2"/>
                </a:solidFill>
                <a:latin typeface="Bahnschrift" panose="020B0502040204020203" pitchFamily="34" charset="0"/>
              </a:rPr>
              <a:t>lần</a:t>
            </a:r>
            <a:r>
              <a:rPr lang="vi-VN" sz="1600" i="1">
                <a:solidFill>
                  <a:schemeClr val="bg2"/>
                </a:solidFill>
                <a:latin typeface="Bahnschrift" panose="020B0502040204020203" pitchFamily="34" charset="0"/>
              </a:rPr>
              <a:t>(</a:t>
            </a:r>
            <a:r>
              <a:rPr lang="vi-VN" sz="1600" i="1" err="1">
                <a:solidFill>
                  <a:schemeClr val="bg2"/>
                </a:solidFill>
                <a:latin typeface="Bahnschrift" panose="020B0502040204020203" pitchFamily="34" charset="0"/>
              </a:rPr>
              <a:t>với</a:t>
            </a:r>
            <a:r>
              <a:rPr lang="vi-VN" sz="1600" i="1">
                <a:solidFill>
                  <a:schemeClr val="bg2"/>
                </a:solidFill>
                <a:latin typeface="Bahnschrift" panose="020B0502040204020203" pitchFamily="34" charset="0"/>
              </a:rPr>
              <a:t> n </a:t>
            </a:r>
            <a:r>
              <a:rPr lang="vi-VN" sz="1600" i="1" err="1">
                <a:solidFill>
                  <a:schemeClr val="bg2"/>
                </a:solidFill>
                <a:latin typeface="Bahnschrift" panose="020B0502040204020203" pitchFamily="34" charset="0"/>
              </a:rPr>
              <a:t>là</a:t>
            </a:r>
            <a:r>
              <a:rPr lang="vi-VN" sz="1600" i="1">
                <a:solidFill>
                  <a:schemeClr val="bg2"/>
                </a:solidFill>
                <a:latin typeface="Bahnschrift" panose="020B0502040204020203" pitchFamily="34" charset="0"/>
              </a:rPr>
              <a:t> </a:t>
            </a:r>
            <a:r>
              <a:rPr lang="vi-VN" sz="1600" i="1" err="1">
                <a:solidFill>
                  <a:schemeClr val="bg2"/>
                </a:solidFill>
                <a:latin typeface="Bahnschrift" panose="020B0502040204020203" pitchFamily="34" charset="0"/>
              </a:rPr>
              <a:t>số</a:t>
            </a:r>
            <a:r>
              <a:rPr lang="vi-VN" sz="1600" i="1">
                <a:solidFill>
                  <a:schemeClr val="bg2"/>
                </a:solidFill>
                <a:latin typeface="Bahnschrift" panose="020B0502040204020203" pitchFamily="34" charset="0"/>
              </a:rPr>
              <a:t> </a:t>
            </a:r>
            <a:r>
              <a:rPr lang="vi-VN" sz="1600" i="1" err="1">
                <a:solidFill>
                  <a:schemeClr val="bg2"/>
                </a:solidFill>
                <a:latin typeface="Bahnschrift" panose="020B0502040204020203" pitchFamily="34" charset="0"/>
              </a:rPr>
              <a:t>bit</a:t>
            </a:r>
            <a:r>
              <a:rPr lang="vi-VN" sz="1600" i="1">
                <a:solidFill>
                  <a:schemeClr val="bg2"/>
                </a:solidFill>
                <a:latin typeface="Bahnschrift" panose="020B0502040204020203" pitchFamily="34" charset="0"/>
              </a:rPr>
              <a:t> </a:t>
            </a:r>
            <a:r>
              <a:rPr lang="vi-VN" sz="1600" i="1" err="1">
                <a:solidFill>
                  <a:schemeClr val="bg2"/>
                </a:solidFill>
                <a:latin typeface="Bahnschrift" panose="020B0502040204020203" pitchFamily="34" charset="0"/>
              </a:rPr>
              <a:t>của</a:t>
            </a:r>
            <a:r>
              <a:rPr lang="vi-VN" sz="1600" i="1">
                <a:solidFill>
                  <a:schemeClr val="bg2"/>
                </a:solidFill>
                <a:latin typeface="Bahnschrift" panose="020B0502040204020203" pitchFamily="34" charset="0"/>
              </a:rPr>
              <a:t> </a:t>
            </a:r>
            <a:r>
              <a:rPr lang="vi-VN" sz="1600" i="1" err="1">
                <a:solidFill>
                  <a:schemeClr val="bg2"/>
                </a:solidFill>
                <a:latin typeface="Bahnschrift" panose="020B0502040204020203" pitchFamily="34" charset="0"/>
              </a:rPr>
              <a:t>số</a:t>
            </a:r>
            <a:r>
              <a:rPr lang="vi-VN" sz="1600" i="1">
                <a:solidFill>
                  <a:schemeClr val="bg2"/>
                </a:solidFill>
                <a:latin typeface="Bahnschrift" panose="020B0502040204020203" pitchFamily="34" charset="0"/>
              </a:rPr>
              <a:t> nhân </a:t>
            </a:r>
            <a:r>
              <a:rPr lang="vi-VN" sz="1600" i="1" err="1">
                <a:solidFill>
                  <a:schemeClr val="bg2"/>
                </a:solidFill>
                <a:latin typeface="Bahnschrift" panose="020B0502040204020203" pitchFamily="34" charset="0"/>
              </a:rPr>
              <a:t>tối</a:t>
            </a:r>
            <a:r>
              <a:rPr lang="vi-VN" sz="1600" i="1">
                <a:solidFill>
                  <a:schemeClr val="bg2"/>
                </a:solidFill>
                <a:latin typeface="Bahnschrift" panose="020B0502040204020203" pitchFamily="34" charset="0"/>
              </a:rPr>
              <a:t> đa 32), </a:t>
            </a:r>
            <a:r>
              <a:rPr lang="vi-VN" sz="1600" i="1" err="1">
                <a:solidFill>
                  <a:schemeClr val="bg2"/>
                </a:solidFill>
                <a:latin typeface="Bahnschrift" panose="020B0502040204020203" pitchFamily="34" charset="0"/>
              </a:rPr>
              <a:t>kết</a:t>
            </a:r>
            <a:r>
              <a:rPr lang="vi-VN" sz="1600" i="1">
                <a:solidFill>
                  <a:schemeClr val="bg2"/>
                </a:solidFill>
                <a:latin typeface="Bahnschrift" panose="020B0502040204020203" pitchFamily="34" charset="0"/>
              </a:rPr>
              <a:t> </a:t>
            </a:r>
            <a:r>
              <a:rPr lang="vi-VN" sz="1600" i="1" err="1">
                <a:solidFill>
                  <a:schemeClr val="bg2"/>
                </a:solidFill>
                <a:latin typeface="Bahnschrift" panose="020B0502040204020203" pitchFamily="34" charset="0"/>
              </a:rPr>
              <a:t>thúc</a:t>
            </a:r>
            <a:endParaRPr lang="vi-VN" sz="1600" i="1">
              <a:solidFill>
                <a:schemeClr val="bg2"/>
              </a:solidFill>
              <a:latin typeface="Bahnschrift" panose="020B0502040204020203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603DE27-AFA6-48BA-A806-4CCABA3FD9B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DDBC81-9D39-41B3-9939-69B910E23AD1}" type="slidenum">
              <a:rPr lang="vi-VN" smtClean="0"/>
              <a:pPr/>
              <a:t>7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69019188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4251404-FDA6-4BB8-9D8B-61DFEC4BE0A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DDBC81-9D39-41B3-9939-69B910E23AD1}" type="slidenum">
              <a:rPr lang="vi-VN" smtClean="0"/>
              <a:pPr/>
              <a:t>70</a:t>
            </a:fld>
            <a:endParaRPr lang="vi-VN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39B5E4E-33DB-4401-A73B-B343A5171FAC}"/>
              </a:ext>
            </a:extLst>
          </p:cNvPr>
          <p:cNvSpPr txBox="1">
            <a:spLocks/>
          </p:cNvSpPr>
          <p:nvPr/>
        </p:nvSpPr>
        <p:spPr>
          <a:xfrm>
            <a:off x="856358" y="238299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9pPr>
          </a:lstStyle>
          <a:p>
            <a:pPr algn="ctr"/>
            <a:r>
              <a:rPr lang="en-US" sz="2800" b="1" err="1">
                <a:solidFill>
                  <a:schemeClr val="accent1"/>
                </a:solidFill>
                <a:latin typeface="Comfortaa" panose="00000500000000000000" pitchFamily="2" charset="0"/>
              </a:rPr>
              <a:t>Giải</a:t>
            </a:r>
            <a:r>
              <a:rPr lang="en-US" sz="2800" b="1">
                <a:solidFill>
                  <a:schemeClr val="accent1"/>
                </a:solidFill>
                <a:latin typeface="Comfortaa" panose="00000500000000000000" pitchFamily="2" charset="0"/>
              </a:rPr>
              <a:t> </a:t>
            </a:r>
            <a:r>
              <a:rPr lang="en-US" sz="2800" b="1" err="1">
                <a:solidFill>
                  <a:schemeClr val="accent1"/>
                </a:solidFill>
                <a:latin typeface="Comfortaa" panose="00000500000000000000" pitchFamily="2" charset="0"/>
              </a:rPr>
              <a:t>đề</a:t>
            </a:r>
            <a:endParaRPr lang="vi-VN" sz="2800" b="1">
              <a:solidFill>
                <a:schemeClr val="accent1"/>
              </a:solidFill>
              <a:latin typeface="Comfortaa" panose="000005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4204A3-E28F-4982-8F20-3BD763816065}"/>
              </a:ext>
            </a:extLst>
          </p:cNvPr>
          <p:cNvSpPr txBox="1"/>
          <p:nvPr/>
        </p:nvSpPr>
        <p:spPr>
          <a:xfrm>
            <a:off x="856358" y="768309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2800" b="1" err="1">
                <a:solidFill>
                  <a:schemeClr val="accent2"/>
                </a:solidFill>
                <a:latin typeface="Comfortaa" panose="00000500000000000000" pitchFamily="2" charset="0"/>
              </a:rPr>
              <a:t>Trắc</a:t>
            </a:r>
            <a:r>
              <a:rPr lang="vi-VN" sz="2800" b="1">
                <a:solidFill>
                  <a:schemeClr val="accent2"/>
                </a:solidFill>
                <a:latin typeface="Comfortaa" panose="00000500000000000000" pitchFamily="2" charset="0"/>
              </a:rPr>
              <a:t> </a:t>
            </a:r>
            <a:r>
              <a:rPr lang="vi-VN" sz="2800" b="1" err="1">
                <a:solidFill>
                  <a:schemeClr val="accent2"/>
                </a:solidFill>
                <a:latin typeface="Comfortaa" panose="00000500000000000000" pitchFamily="2" charset="0"/>
              </a:rPr>
              <a:t>Nghiệm</a:t>
            </a:r>
            <a:endParaRPr lang="vi-VN" sz="2800" b="1">
              <a:solidFill>
                <a:schemeClr val="accent2"/>
              </a:solidFill>
              <a:latin typeface="Comfortaa" panose="00000500000000000000" pitchFamily="2" charset="0"/>
            </a:endParaRPr>
          </a:p>
        </p:txBody>
      </p:sp>
      <p:graphicFrame>
        <p:nvGraphicFramePr>
          <p:cNvPr id="6" name="Google Shape;1438;p33">
            <a:extLst>
              <a:ext uri="{FF2B5EF4-FFF2-40B4-BE49-F238E27FC236}">
                <a16:creationId xmlns:a16="http://schemas.microsoft.com/office/drawing/2014/main" id="{39C77245-70D6-4E9C-B98D-447987C9FF3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20514970"/>
              </p:ext>
            </p:extLst>
          </p:nvPr>
        </p:nvGraphicFramePr>
        <p:xfrm>
          <a:off x="494853" y="1341009"/>
          <a:ext cx="8229599" cy="3589306"/>
        </p:xfrm>
        <a:graphic>
          <a:graphicData uri="http://schemas.openxmlformats.org/drawingml/2006/table">
            <a:tbl>
              <a:tblPr>
                <a:noFill/>
                <a:tableStyleId>{0D6F086E-F038-47A8-B3E7-B289ECF5F9DF}</a:tableStyleId>
              </a:tblPr>
              <a:tblGrid>
                <a:gridCol w="6562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19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52282">
                  <a:extLst>
                    <a:ext uri="{9D8B030D-6E8A-4147-A177-3AD203B41FA5}">
                      <a16:colId xmlns:a16="http://schemas.microsoft.com/office/drawing/2014/main" val="159968912"/>
                    </a:ext>
                  </a:extLst>
                </a:gridCol>
                <a:gridCol w="2538805">
                  <a:extLst>
                    <a:ext uri="{9D8B030D-6E8A-4147-A177-3AD203B41FA5}">
                      <a16:colId xmlns:a16="http://schemas.microsoft.com/office/drawing/2014/main" val="288595752"/>
                    </a:ext>
                  </a:extLst>
                </a:gridCol>
                <a:gridCol w="2560320">
                  <a:extLst>
                    <a:ext uri="{9D8B030D-6E8A-4147-A177-3AD203B41FA5}">
                      <a16:colId xmlns:a16="http://schemas.microsoft.com/office/drawing/2014/main" val="2282239929"/>
                    </a:ext>
                  </a:extLst>
                </a:gridCol>
              </a:tblGrid>
              <a:tr h="62143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>
                          <a:solidFill>
                            <a:schemeClr val="dk2"/>
                          </a:solidFill>
                          <a:latin typeface="+mj-lt"/>
                          <a:ea typeface="Bahiana"/>
                          <a:cs typeface="Bahiana"/>
                          <a:sym typeface="Bahiana"/>
                        </a:rPr>
                        <a:t>Step</a:t>
                      </a:r>
                      <a:endParaRPr sz="1600" b="1">
                        <a:solidFill>
                          <a:schemeClr val="dk2"/>
                        </a:solidFill>
                        <a:latin typeface="+mj-lt"/>
                        <a:ea typeface="Bahiana"/>
                        <a:cs typeface="Bahiana"/>
                        <a:sym typeface="Bahiana"/>
                      </a:endParaRPr>
                    </a:p>
                  </a:txBody>
                  <a:tcPr marL="83369" marR="83369" marT="83369" marB="83369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>
                          <a:solidFill>
                            <a:schemeClr val="dk2"/>
                          </a:solidFill>
                          <a:latin typeface="+mj-lt"/>
                          <a:ea typeface="Bahiana"/>
                          <a:cs typeface="Bahiana"/>
                          <a:sym typeface="Bahiana"/>
                        </a:rPr>
                        <a:t>ACTION</a:t>
                      </a:r>
                      <a:endParaRPr sz="1600" b="1">
                        <a:solidFill>
                          <a:schemeClr val="dk2"/>
                        </a:solidFill>
                        <a:latin typeface="+mj-lt"/>
                        <a:ea typeface="Bahiana"/>
                        <a:cs typeface="Bahiana"/>
                        <a:sym typeface="Bahiana"/>
                      </a:endParaRPr>
                    </a:p>
                  </a:txBody>
                  <a:tcPr marL="83369" marR="83369" marT="83369" marB="83369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>
                          <a:solidFill>
                            <a:schemeClr val="dk2"/>
                          </a:solidFill>
                          <a:latin typeface="+mj-lt"/>
                          <a:ea typeface="Bahiana"/>
                          <a:cs typeface="Bahiana"/>
                          <a:sym typeface="Bahiana"/>
                        </a:rPr>
                        <a:t>QUOTIENT</a:t>
                      </a:r>
                      <a:endParaRPr sz="1600" b="1">
                        <a:solidFill>
                          <a:schemeClr val="dk2"/>
                        </a:solidFill>
                        <a:latin typeface="+mj-lt"/>
                        <a:ea typeface="Bahiana"/>
                        <a:cs typeface="Bahiana"/>
                        <a:sym typeface="Bahiana"/>
                      </a:endParaRPr>
                    </a:p>
                  </a:txBody>
                  <a:tcPr marL="83369" marR="83369" marT="83369" marB="83369" anchor="ctr">
                    <a:lnL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>
                          <a:solidFill>
                            <a:schemeClr val="dk2"/>
                          </a:solidFill>
                          <a:latin typeface="+mj-lt"/>
                          <a:ea typeface="Bahiana"/>
                          <a:cs typeface="Bahiana"/>
                          <a:sym typeface="Bahiana"/>
                        </a:rPr>
                        <a:t>DIVISOR</a:t>
                      </a:r>
                      <a:endParaRPr sz="1600" b="1">
                        <a:solidFill>
                          <a:schemeClr val="dk2"/>
                        </a:solidFill>
                        <a:latin typeface="+mj-lt"/>
                        <a:ea typeface="Bahiana"/>
                        <a:cs typeface="Bahiana"/>
                        <a:sym typeface="Bahiana"/>
                      </a:endParaRPr>
                    </a:p>
                  </a:txBody>
                  <a:tcPr marL="83369" marR="83369" marT="83369" marB="83369" anchor="ctr">
                    <a:lnL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>
                          <a:solidFill>
                            <a:schemeClr val="dk2"/>
                          </a:solidFill>
                          <a:latin typeface="+mj-lt"/>
                          <a:ea typeface="Bahiana"/>
                          <a:cs typeface="Bahiana"/>
                          <a:sym typeface="Bahiana"/>
                        </a:rPr>
                        <a:t>REMAIDER</a:t>
                      </a:r>
                      <a:endParaRPr sz="1600" b="1">
                        <a:solidFill>
                          <a:schemeClr val="dk2"/>
                        </a:solidFill>
                        <a:latin typeface="+mj-lt"/>
                        <a:ea typeface="Bahiana"/>
                        <a:cs typeface="Bahiana"/>
                        <a:sym typeface="Bahiana"/>
                      </a:endParaRPr>
                    </a:p>
                  </a:txBody>
                  <a:tcPr marL="83369" marR="83369" marT="83369" marB="83369" anchor="ctr">
                    <a:lnL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398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lt1"/>
                          </a:solidFill>
                          <a:latin typeface="+mn-lt"/>
                          <a:ea typeface="Dosis"/>
                          <a:cs typeface="Dosis"/>
                          <a:sym typeface="Dosis"/>
                        </a:rPr>
                        <a:t>0</a:t>
                      </a:r>
                      <a:endParaRPr sz="1600">
                        <a:solidFill>
                          <a:schemeClr val="lt1"/>
                        </a:solidFill>
                        <a:latin typeface="+mn-lt"/>
                        <a:ea typeface="Dosis"/>
                        <a:cs typeface="Dosis"/>
                        <a:sym typeface="Dosis"/>
                      </a:endParaRPr>
                    </a:p>
                  </a:txBody>
                  <a:tcPr marL="83369" marR="83369" marT="83369" marB="83369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solidFill>
                          <a:schemeClr val="accent2"/>
                        </a:solidFill>
                        <a:latin typeface="+mn-lt"/>
                        <a:ea typeface="Dosis"/>
                        <a:cs typeface="Dosis"/>
                        <a:sym typeface="Dosis"/>
                      </a:endParaRPr>
                    </a:p>
                  </a:txBody>
                  <a:tcPr marL="83369" marR="83369" marT="83369" marB="83369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accent2"/>
                          </a:solidFill>
                          <a:latin typeface="+mn-lt"/>
                          <a:ea typeface="Dosis"/>
                          <a:cs typeface="Dosis"/>
                          <a:sym typeface="Dosis"/>
                        </a:rPr>
                        <a:t>00000000</a:t>
                      </a:r>
                      <a:endParaRPr sz="1600">
                        <a:solidFill>
                          <a:schemeClr val="accent2"/>
                        </a:solidFill>
                        <a:latin typeface="+mn-lt"/>
                        <a:ea typeface="Dosis"/>
                        <a:cs typeface="Dosis"/>
                        <a:sym typeface="Dosis"/>
                      </a:endParaRPr>
                    </a:p>
                  </a:txBody>
                  <a:tcPr marL="83369" marR="83369" marT="83369" marB="83369" anchor="ctr">
                    <a:lnL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i="0" u="none" strike="noStrike" cap="none">
                          <a:solidFill>
                            <a:schemeClr val="accent2"/>
                          </a:solidFill>
                          <a:latin typeface="Arial"/>
                          <a:ea typeface="Dosis"/>
                          <a:cs typeface="Dosis"/>
                          <a:sym typeface="Dosis"/>
                        </a:rPr>
                        <a:t>00001101</a:t>
                      </a:r>
                      <a:r>
                        <a:rPr lang="en-US" sz="1600">
                          <a:solidFill>
                            <a:schemeClr val="bg2">
                              <a:lumMod val="10000"/>
                            </a:schemeClr>
                          </a:solidFill>
                          <a:latin typeface="+mn-lt"/>
                          <a:ea typeface="Dosis"/>
                          <a:cs typeface="Dosis"/>
                          <a:sym typeface="Dosis"/>
                        </a:rPr>
                        <a:t>00000000</a:t>
                      </a:r>
                      <a:endParaRPr sz="1600">
                        <a:solidFill>
                          <a:schemeClr val="bg2">
                            <a:lumMod val="10000"/>
                          </a:schemeClr>
                        </a:solidFill>
                        <a:latin typeface="+mn-lt"/>
                        <a:ea typeface="Dosis"/>
                        <a:cs typeface="Dosis"/>
                        <a:sym typeface="Dosis"/>
                      </a:endParaRPr>
                    </a:p>
                  </a:txBody>
                  <a:tcPr marL="83369" marR="83369" marT="83369" marB="83369" anchor="ctr">
                    <a:lnL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i="0" u="none" strike="noStrike" cap="none">
                          <a:solidFill>
                            <a:srgbClr val="082F3D"/>
                          </a:solidFill>
                          <a:latin typeface="Arial"/>
                          <a:ea typeface="Dosis"/>
                          <a:cs typeface="Dosis"/>
                          <a:sym typeface="Dosis"/>
                        </a:rPr>
                        <a:t>00000000</a:t>
                      </a:r>
                      <a:r>
                        <a:rPr lang="en-US" sz="1600" b="0" i="0" u="none" strike="noStrike" cap="none">
                          <a:solidFill>
                            <a:schemeClr val="accent2"/>
                          </a:solidFill>
                          <a:latin typeface="Arial"/>
                          <a:ea typeface="Dosis"/>
                          <a:cs typeface="Dosis"/>
                          <a:sym typeface="Dosis"/>
                        </a:rPr>
                        <a:t>00110111</a:t>
                      </a:r>
                      <a:endParaRPr sz="1600">
                        <a:solidFill>
                          <a:schemeClr val="accent2"/>
                        </a:solidFill>
                        <a:latin typeface="+mn-lt"/>
                        <a:ea typeface="Dosis"/>
                        <a:cs typeface="Dosis"/>
                        <a:sym typeface="Dosis"/>
                      </a:endParaRPr>
                    </a:p>
                  </a:txBody>
                  <a:tcPr marL="83369" marR="83369" marT="83369" marB="83369" anchor="ctr">
                    <a:lnL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398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lt1"/>
                          </a:solidFill>
                          <a:latin typeface="+mn-lt"/>
                          <a:ea typeface="Dosis"/>
                          <a:cs typeface="Dosis"/>
                          <a:sym typeface="Dosis"/>
                        </a:rPr>
                        <a:t>1</a:t>
                      </a:r>
                      <a:endParaRPr sz="1600">
                        <a:solidFill>
                          <a:schemeClr val="lt1"/>
                        </a:solidFill>
                        <a:latin typeface="+mn-lt"/>
                        <a:ea typeface="Dosis"/>
                        <a:cs typeface="Dosis"/>
                        <a:sym typeface="Dosis"/>
                      </a:endParaRPr>
                    </a:p>
                  </a:txBody>
                  <a:tcPr marL="83369" marR="83369" marT="83369" marB="83369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-VN" sz="1600">
                          <a:solidFill>
                            <a:schemeClr val="lt1"/>
                          </a:solidFill>
                          <a:latin typeface="+mn-lt"/>
                          <a:ea typeface="Dosis"/>
                          <a:cs typeface="Dosis"/>
                          <a:sym typeface="Dosis"/>
                        </a:rPr>
                        <a:t>R &lt; D</a:t>
                      </a:r>
                      <a:endParaRPr sz="1600">
                        <a:solidFill>
                          <a:schemeClr val="lt1"/>
                        </a:solidFill>
                        <a:latin typeface="+mn-lt"/>
                        <a:ea typeface="Dosis"/>
                        <a:cs typeface="Dosis"/>
                        <a:sym typeface="Dosis"/>
                      </a:endParaRPr>
                    </a:p>
                  </a:txBody>
                  <a:tcPr marL="83369" marR="83369" marT="83369" marB="83369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-VN" sz="1600">
                          <a:solidFill>
                            <a:schemeClr val="lt1"/>
                          </a:solidFill>
                          <a:latin typeface="+mn-lt"/>
                          <a:ea typeface="Dosis"/>
                          <a:cs typeface="Dosis"/>
                          <a:sym typeface="Dosis"/>
                        </a:rPr>
                        <a:t>000</a:t>
                      </a:r>
                      <a:r>
                        <a:rPr lang="en-US" sz="1600">
                          <a:solidFill>
                            <a:schemeClr val="lt1"/>
                          </a:solidFill>
                          <a:latin typeface="+mn-lt"/>
                          <a:ea typeface="Dosis"/>
                          <a:cs typeface="Dosis"/>
                          <a:sym typeface="Dosis"/>
                        </a:rPr>
                        <a:t>00000</a:t>
                      </a:r>
                      <a:endParaRPr sz="1600">
                        <a:solidFill>
                          <a:schemeClr val="lt1"/>
                        </a:solidFill>
                        <a:latin typeface="+mn-lt"/>
                        <a:ea typeface="Dosis"/>
                        <a:cs typeface="Dosis"/>
                        <a:sym typeface="Dosis"/>
                      </a:endParaRPr>
                    </a:p>
                  </a:txBody>
                  <a:tcPr marL="83369" marR="83369" marT="83369" marB="83369" anchor="ctr">
                    <a:lnL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cap="none">
                          <a:solidFill>
                            <a:srgbClr val="082F3D"/>
                          </a:solidFill>
                          <a:latin typeface="Arial"/>
                          <a:ea typeface="Dosis"/>
                          <a:cs typeface="Dosis"/>
                          <a:sym typeface="Dosis"/>
                        </a:rPr>
                        <a:t>0000110100000000</a:t>
                      </a:r>
                    </a:p>
                  </a:txBody>
                  <a:tcPr marL="83369" marR="83369" marT="83369" marB="83369" anchor="ctr">
                    <a:lnL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cap="none">
                          <a:solidFill>
                            <a:srgbClr val="082F3D"/>
                          </a:solidFill>
                          <a:latin typeface="Arial"/>
                          <a:ea typeface="Dosis"/>
                          <a:cs typeface="Dosis"/>
                          <a:sym typeface="Dosis"/>
                        </a:rPr>
                        <a:t>0000000000110111</a:t>
                      </a:r>
                    </a:p>
                  </a:txBody>
                  <a:tcPr marL="83369" marR="83369" marT="83369" marB="83369" anchor="ctr">
                    <a:lnL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398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solidFill>
                          <a:schemeClr val="lt1"/>
                        </a:solidFill>
                        <a:latin typeface="+mn-lt"/>
                        <a:ea typeface="Dosis"/>
                        <a:cs typeface="Dosis"/>
                        <a:sym typeface="Dosis"/>
                      </a:endParaRPr>
                    </a:p>
                  </a:txBody>
                  <a:tcPr marL="83369" marR="83369" marT="83369" marB="83369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solidFill>
                          <a:schemeClr val="lt1"/>
                        </a:solidFill>
                        <a:latin typeface="+mn-lt"/>
                        <a:ea typeface="Dosis"/>
                        <a:cs typeface="Dosis"/>
                        <a:sym typeface="Dosis"/>
                      </a:endParaRPr>
                    </a:p>
                  </a:txBody>
                  <a:tcPr marL="83369" marR="83369" marT="83369" marB="83369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-VN" sz="1600">
                          <a:solidFill>
                            <a:schemeClr val="lt1"/>
                          </a:solidFill>
                          <a:latin typeface="+mn-lt"/>
                          <a:ea typeface="Dosis"/>
                          <a:cs typeface="Dosis"/>
                          <a:sym typeface="Dosis"/>
                        </a:rPr>
                        <a:t>000</a:t>
                      </a:r>
                      <a:r>
                        <a:rPr lang="en-US" sz="1600">
                          <a:solidFill>
                            <a:schemeClr val="lt1"/>
                          </a:solidFill>
                          <a:latin typeface="+mn-lt"/>
                          <a:ea typeface="Dosis"/>
                          <a:cs typeface="Dosis"/>
                          <a:sym typeface="Dosis"/>
                        </a:rPr>
                        <a:t>00000</a:t>
                      </a:r>
                      <a:endParaRPr sz="1600">
                        <a:solidFill>
                          <a:schemeClr val="lt1"/>
                        </a:solidFill>
                        <a:latin typeface="+mn-lt"/>
                        <a:ea typeface="Dosis"/>
                        <a:cs typeface="Dosis"/>
                        <a:sym typeface="Dosis"/>
                      </a:endParaRPr>
                    </a:p>
                  </a:txBody>
                  <a:tcPr marL="83369" marR="83369" marT="83369" marB="83369" anchor="ctr">
                    <a:lnL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cap="none">
                          <a:solidFill>
                            <a:srgbClr val="082F3D"/>
                          </a:solidFill>
                          <a:latin typeface="Arial"/>
                          <a:ea typeface="Dosis"/>
                          <a:cs typeface="Dosis"/>
                          <a:sym typeface="Dosis"/>
                        </a:rPr>
                        <a:t>0000011010000000</a:t>
                      </a:r>
                    </a:p>
                  </a:txBody>
                  <a:tcPr marL="83369" marR="83369" marT="83369" marB="83369" anchor="ctr">
                    <a:lnL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cap="none">
                          <a:solidFill>
                            <a:srgbClr val="082F3D"/>
                          </a:solidFill>
                          <a:latin typeface="Arial"/>
                          <a:ea typeface="Dosis"/>
                          <a:cs typeface="Dosis"/>
                          <a:sym typeface="Dosis"/>
                        </a:rPr>
                        <a:t>0000000000110111</a:t>
                      </a:r>
                    </a:p>
                  </a:txBody>
                  <a:tcPr marL="83369" marR="83369" marT="83369" marB="83369" anchor="ctr">
                    <a:lnL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398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lt1"/>
                          </a:solidFill>
                          <a:latin typeface="+mn-lt"/>
                          <a:ea typeface="Dosis"/>
                          <a:cs typeface="Dosis"/>
                          <a:sym typeface="Dosis"/>
                        </a:rPr>
                        <a:t>2</a:t>
                      </a:r>
                      <a:endParaRPr sz="1600">
                        <a:solidFill>
                          <a:schemeClr val="lt1"/>
                        </a:solidFill>
                        <a:latin typeface="+mn-lt"/>
                        <a:ea typeface="Dosis"/>
                        <a:cs typeface="Dosis"/>
                        <a:sym typeface="Dosis"/>
                      </a:endParaRPr>
                    </a:p>
                  </a:txBody>
                  <a:tcPr marL="83369" marR="83369" marT="83369" marB="83369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-VN" sz="1600">
                          <a:solidFill>
                            <a:schemeClr val="lt1"/>
                          </a:solidFill>
                          <a:latin typeface="+mn-lt"/>
                          <a:ea typeface="Dosis"/>
                          <a:cs typeface="Dosis"/>
                          <a:sym typeface="Dosis"/>
                        </a:rPr>
                        <a:t>R &lt; D</a:t>
                      </a:r>
                      <a:endParaRPr sz="1600">
                        <a:solidFill>
                          <a:schemeClr val="lt1"/>
                        </a:solidFill>
                        <a:latin typeface="+mn-lt"/>
                        <a:ea typeface="Dosis"/>
                        <a:cs typeface="Dosis"/>
                        <a:sym typeface="Dosis"/>
                      </a:endParaRPr>
                    </a:p>
                  </a:txBody>
                  <a:tcPr marL="83369" marR="83369" marT="83369" marB="83369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-VN" sz="1600">
                          <a:solidFill>
                            <a:schemeClr val="lt1"/>
                          </a:solidFill>
                          <a:latin typeface="+mn-lt"/>
                          <a:ea typeface="Dosis"/>
                          <a:cs typeface="Dosis"/>
                          <a:sym typeface="Dosis"/>
                        </a:rPr>
                        <a:t>000</a:t>
                      </a:r>
                      <a:r>
                        <a:rPr lang="en-US" sz="1600">
                          <a:solidFill>
                            <a:schemeClr val="lt1"/>
                          </a:solidFill>
                          <a:latin typeface="+mn-lt"/>
                          <a:ea typeface="Dosis"/>
                          <a:cs typeface="Dosis"/>
                          <a:sym typeface="Dosis"/>
                        </a:rPr>
                        <a:t>00000</a:t>
                      </a:r>
                      <a:endParaRPr sz="1600">
                        <a:solidFill>
                          <a:schemeClr val="lt1"/>
                        </a:solidFill>
                        <a:latin typeface="+mn-lt"/>
                        <a:ea typeface="Dosis"/>
                        <a:cs typeface="Dosis"/>
                        <a:sym typeface="Dosis"/>
                      </a:endParaRPr>
                    </a:p>
                  </a:txBody>
                  <a:tcPr marL="83369" marR="83369" marT="83369" marB="83369" anchor="ctr">
                    <a:lnL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cap="none">
                          <a:solidFill>
                            <a:srgbClr val="082F3D"/>
                          </a:solidFill>
                          <a:latin typeface="Arial"/>
                          <a:ea typeface="Dosis"/>
                          <a:cs typeface="Dosis"/>
                          <a:sym typeface="Dosis"/>
                        </a:rPr>
                        <a:t>0000011010000000</a:t>
                      </a:r>
                    </a:p>
                  </a:txBody>
                  <a:tcPr marL="83369" marR="83369" marT="83369" marB="83369" anchor="ctr">
                    <a:lnL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cap="none">
                          <a:solidFill>
                            <a:srgbClr val="082F3D"/>
                          </a:solidFill>
                          <a:latin typeface="Arial"/>
                          <a:ea typeface="Dosis"/>
                          <a:cs typeface="Dosis"/>
                          <a:sym typeface="Dosis"/>
                        </a:rPr>
                        <a:t>0000000000110111</a:t>
                      </a:r>
                    </a:p>
                  </a:txBody>
                  <a:tcPr marL="83369" marR="83369" marT="83369" marB="83369" anchor="ctr">
                    <a:lnL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398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solidFill>
                          <a:schemeClr val="lt1"/>
                        </a:solidFill>
                        <a:latin typeface="+mn-lt"/>
                        <a:ea typeface="Dosis"/>
                        <a:cs typeface="Dosis"/>
                        <a:sym typeface="Dosis"/>
                      </a:endParaRPr>
                    </a:p>
                  </a:txBody>
                  <a:tcPr marL="83369" marR="83369" marT="83369" marB="83369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solidFill>
                          <a:schemeClr val="lt1"/>
                        </a:solidFill>
                        <a:latin typeface="+mn-lt"/>
                        <a:ea typeface="Dosis"/>
                        <a:cs typeface="Dosis"/>
                        <a:sym typeface="Dosis"/>
                      </a:endParaRPr>
                    </a:p>
                  </a:txBody>
                  <a:tcPr marL="83369" marR="83369" marT="83369" marB="83369" anchor="ctr">
                    <a:lnL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-VN" sz="1600">
                          <a:solidFill>
                            <a:schemeClr val="lt1"/>
                          </a:solidFill>
                          <a:latin typeface="+mn-lt"/>
                          <a:ea typeface="Dosis"/>
                          <a:cs typeface="Dosis"/>
                          <a:sym typeface="Dosis"/>
                        </a:rPr>
                        <a:t>000</a:t>
                      </a:r>
                      <a:r>
                        <a:rPr lang="en-US" sz="1600">
                          <a:solidFill>
                            <a:schemeClr val="lt1"/>
                          </a:solidFill>
                          <a:latin typeface="+mn-lt"/>
                          <a:ea typeface="Dosis"/>
                          <a:cs typeface="Dosis"/>
                          <a:sym typeface="Dosis"/>
                        </a:rPr>
                        <a:t>00000</a:t>
                      </a:r>
                      <a:endParaRPr sz="1600">
                        <a:solidFill>
                          <a:schemeClr val="lt1"/>
                        </a:solidFill>
                        <a:latin typeface="+mn-lt"/>
                        <a:ea typeface="Dosis"/>
                        <a:cs typeface="Dosis"/>
                        <a:sym typeface="Dosis"/>
                      </a:endParaRPr>
                    </a:p>
                  </a:txBody>
                  <a:tcPr marL="83369" marR="83369" marT="83369" marB="83369" anchor="ctr">
                    <a:lnL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cap="none">
                          <a:solidFill>
                            <a:srgbClr val="082F3D"/>
                          </a:solidFill>
                          <a:latin typeface="Arial"/>
                          <a:ea typeface="Dosis"/>
                          <a:cs typeface="Dosis"/>
                          <a:sym typeface="Dosis"/>
                        </a:rPr>
                        <a:t>0000001101000000</a:t>
                      </a:r>
                    </a:p>
                  </a:txBody>
                  <a:tcPr marL="83369" marR="83369" marT="83369" marB="83369" anchor="ctr">
                    <a:lnL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cap="none">
                          <a:solidFill>
                            <a:srgbClr val="082F3D"/>
                          </a:solidFill>
                          <a:latin typeface="Arial"/>
                          <a:ea typeface="Dosis"/>
                          <a:cs typeface="Dosis"/>
                          <a:sym typeface="Dosis"/>
                        </a:rPr>
                        <a:t>0000000000110111</a:t>
                      </a:r>
                    </a:p>
                  </a:txBody>
                  <a:tcPr marL="83369" marR="83369" marT="83369" marB="83369" anchor="ctr">
                    <a:lnL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3160382"/>
                  </a:ext>
                </a:extLst>
              </a:tr>
              <a:tr h="42398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lt1"/>
                          </a:solidFill>
                          <a:latin typeface="+mn-lt"/>
                          <a:ea typeface="Dosis"/>
                          <a:cs typeface="Dosis"/>
                          <a:sym typeface="Dosis"/>
                        </a:rPr>
                        <a:t>3</a:t>
                      </a:r>
                      <a:endParaRPr sz="1600">
                        <a:solidFill>
                          <a:schemeClr val="lt1"/>
                        </a:solidFill>
                        <a:latin typeface="+mn-lt"/>
                        <a:ea typeface="Dosis"/>
                        <a:cs typeface="Dosis"/>
                        <a:sym typeface="Dosis"/>
                      </a:endParaRPr>
                    </a:p>
                  </a:txBody>
                  <a:tcPr marL="83369" marR="83369" marT="83369" marB="83369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-VN" sz="1600">
                          <a:solidFill>
                            <a:schemeClr val="lt1"/>
                          </a:solidFill>
                          <a:latin typeface="+mn-lt"/>
                          <a:ea typeface="Dosis"/>
                          <a:cs typeface="Dosis"/>
                          <a:sym typeface="Dosis"/>
                        </a:rPr>
                        <a:t>R &lt; D</a:t>
                      </a:r>
                      <a:endParaRPr sz="1600">
                        <a:solidFill>
                          <a:schemeClr val="lt1"/>
                        </a:solidFill>
                        <a:latin typeface="+mn-lt"/>
                        <a:ea typeface="Dosis"/>
                        <a:cs typeface="Dosis"/>
                        <a:sym typeface="Dosis"/>
                      </a:endParaRPr>
                    </a:p>
                  </a:txBody>
                  <a:tcPr marL="83369" marR="83369" marT="83369" marB="83369" anchor="ctr">
                    <a:lnL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-VN" sz="1600">
                          <a:solidFill>
                            <a:schemeClr val="lt1"/>
                          </a:solidFill>
                          <a:latin typeface="+mn-lt"/>
                          <a:ea typeface="Dosis"/>
                          <a:cs typeface="Dosis"/>
                          <a:sym typeface="Dosis"/>
                        </a:rPr>
                        <a:t>000</a:t>
                      </a:r>
                      <a:r>
                        <a:rPr lang="en-US" sz="1600">
                          <a:solidFill>
                            <a:schemeClr val="lt1"/>
                          </a:solidFill>
                          <a:latin typeface="+mn-lt"/>
                          <a:ea typeface="Dosis"/>
                          <a:cs typeface="Dosis"/>
                          <a:sym typeface="Dosis"/>
                        </a:rPr>
                        <a:t>00000</a:t>
                      </a:r>
                      <a:endParaRPr sz="1600">
                        <a:solidFill>
                          <a:schemeClr val="lt1"/>
                        </a:solidFill>
                        <a:latin typeface="+mn-lt"/>
                        <a:ea typeface="Dosis"/>
                        <a:cs typeface="Dosis"/>
                        <a:sym typeface="Dosis"/>
                      </a:endParaRPr>
                    </a:p>
                  </a:txBody>
                  <a:tcPr marL="83369" marR="83369" marT="83369" marB="83369" anchor="ctr">
                    <a:lnL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cap="none">
                          <a:solidFill>
                            <a:srgbClr val="082F3D"/>
                          </a:solidFill>
                          <a:latin typeface="Arial"/>
                          <a:ea typeface="Dosis"/>
                          <a:cs typeface="Dosis"/>
                          <a:sym typeface="Dosis"/>
                        </a:rPr>
                        <a:t>0000001101000000</a:t>
                      </a:r>
                    </a:p>
                  </a:txBody>
                  <a:tcPr marL="83369" marR="83369" marT="83369" marB="83369" anchor="ctr">
                    <a:lnL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cap="none">
                          <a:solidFill>
                            <a:srgbClr val="082F3D"/>
                          </a:solidFill>
                          <a:latin typeface="Arial"/>
                          <a:ea typeface="Dosis"/>
                          <a:cs typeface="Dosis"/>
                          <a:sym typeface="Dosis"/>
                        </a:rPr>
                        <a:t>0000000000110111</a:t>
                      </a:r>
                    </a:p>
                  </a:txBody>
                  <a:tcPr marL="83369" marR="83369" marT="83369" marB="83369" anchor="ctr">
                    <a:lnL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8123730"/>
                  </a:ext>
                </a:extLst>
              </a:tr>
              <a:tr h="42398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solidFill>
                          <a:schemeClr val="lt1"/>
                        </a:solidFill>
                        <a:latin typeface="+mn-lt"/>
                        <a:ea typeface="Dosis"/>
                        <a:cs typeface="Dosis"/>
                        <a:sym typeface="Dosis"/>
                      </a:endParaRPr>
                    </a:p>
                  </a:txBody>
                  <a:tcPr marL="83369" marR="83369" marT="83369" marB="83369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solidFill>
                          <a:schemeClr val="lt1"/>
                        </a:solidFill>
                        <a:latin typeface="+mn-lt"/>
                        <a:ea typeface="Dosis"/>
                        <a:cs typeface="Dosis"/>
                        <a:sym typeface="Dosis"/>
                      </a:endParaRPr>
                    </a:p>
                  </a:txBody>
                  <a:tcPr marL="83369" marR="83369" marT="83369" marB="83369" anchor="ctr">
                    <a:lnL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-VN" sz="1600">
                          <a:solidFill>
                            <a:schemeClr val="lt1"/>
                          </a:solidFill>
                          <a:latin typeface="+mn-lt"/>
                          <a:ea typeface="Dosis"/>
                          <a:cs typeface="Dosis"/>
                          <a:sym typeface="Dosis"/>
                        </a:rPr>
                        <a:t>000</a:t>
                      </a:r>
                      <a:r>
                        <a:rPr lang="en-US" sz="1600">
                          <a:solidFill>
                            <a:schemeClr val="lt1"/>
                          </a:solidFill>
                          <a:latin typeface="+mn-lt"/>
                          <a:ea typeface="Dosis"/>
                          <a:cs typeface="Dosis"/>
                          <a:sym typeface="Dosis"/>
                        </a:rPr>
                        <a:t>00000</a:t>
                      </a:r>
                      <a:endParaRPr sz="1600">
                        <a:solidFill>
                          <a:schemeClr val="lt1"/>
                        </a:solidFill>
                        <a:latin typeface="+mn-lt"/>
                        <a:ea typeface="Dosis"/>
                        <a:cs typeface="Dosis"/>
                        <a:sym typeface="Dosis"/>
                      </a:endParaRPr>
                    </a:p>
                  </a:txBody>
                  <a:tcPr marL="83369" marR="83369" marT="83369" marB="83369" anchor="ctr">
                    <a:lnL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cap="none">
                          <a:solidFill>
                            <a:srgbClr val="082F3D"/>
                          </a:solidFill>
                          <a:latin typeface="Arial"/>
                          <a:ea typeface="Dosis"/>
                          <a:cs typeface="Dosis"/>
                          <a:sym typeface="Dosis"/>
                        </a:rPr>
                        <a:t>0000000110100000</a:t>
                      </a:r>
                    </a:p>
                  </a:txBody>
                  <a:tcPr marL="83369" marR="83369" marT="83369" marB="83369" anchor="ctr">
                    <a:lnL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cap="none">
                          <a:solidFill>
                            <a:srgbClr val="082F3D"/>
                          </a:solidFill>
                          <a:latin typeface="Arial"/>
                          <a:ea typeface="Dosis"/>
                          <a:cs typeface="Dosis"/>
                          <a:sym typeface="Dosis"/>
                        </a:rPr>
                        <a:t>0000000000110111</a:t>
                      </a:r>
                    </a:p>
                  </a:txBody>
                  <a:tcPr marL="83369" marR="83369" marT="83369" marB="83369" anchor="ctr">
                    <a:lnL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5078543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AE23AB9C-A293-406D-BC96-46BD416CC8A5}"/>
              </a:ext>
            </a:extLst>
          </p:cNvPr>
          <p:cNvSpPr/>
          <p:nvPr/>
        </p:nvSpPr>
        <p:spPr>
          <a:xfrm>
            <a:off x="2334409" y="4561242"/>
            <a:ext cx="1172584" cy="2829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48427290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" name="Google Shape;2560;p40"/>
          <p:cNvSpPr txBox="1"/>
          <p:nvPr/>
        </p:nvSpPr>
        <p:spPr>
          <a:xfrm>
            <a:off x="5769146" y="1500133"/>
            <a:ext cx="23232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600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A. 10</a:t>
            </a:r>
            <a:endParaRPr sz="1600">
              <a:solidFill>
                <a:srgbClr val="F3F3F3"/>
              </a:solidFill>
              <a:latin typeface="Bahnschrift" panose="020B0502040204020203" pitchFamily="34" charset="0"/>
              <a:ea typeface="Dosis"/>
              <a:cs typeface="Dosis"/>
              <a:sym typeface="Dosis"/>
            </a:endParaRPr>
          </a:p>
        </p:txBody>
      </p:sp>
      <p:sp>
        <p:nvSpPr>
          <p:cNvPr id="2561" name="Google Shape;2561;p40"/>
          <p:cNvSpPr/>
          <p:nvPr/>
        </p:nvSpPr>
        <p:spPr>
          <a:xfrm>
            <a:off x="5092321" y="1414633"/>
            <a:ext cx="572700" cy="572700"/>
          </a:xfrm>
          <a:prstGeom prst="roundRect">
            <a:avLst>
              <a:gd name="adj" fmla="val 16667"/>
            </a:avLst>
          </a:prstGeom>
          <a:solidFill>
            <a:srgbClr val="082F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2" name="Google Shape;2562;p40"/>
          <p:cNvSpPr txBox="1"/>
          <p:nvPr/>
        </p:nvSpPr>
        <p:spPr>
          <a:xfrm>
            <a:off x="5769146" y="2225408"/>
            <a:ext cx="23232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600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B. 11 </a:t>
            </a:r>
            <a:endParaRPr sz="1600">
              <a:solidFill>
                <a:srgbClr val="F3F3F3"/>
              </a:solidFill>
              <a:latin typeface="Bahnschrift" panose="020B0502040204020203" pitchFamily="34" charset="0"/>
              <a:ea typeface="Dosis"/>
              <a:cs typeface="Dosis"/>
              <a:sym typeface="Dosis"/>
            </a:endParaRPr>
          </a:p>
        </p:txBody>
      </p:sp>
      <p:sp>
        <p:nvSpPr>
          <p:cNvPr id="2563" name="Google Shape;2563;p40"/>
          <p:cNvSpPr/>
          <p:nvPr/>
        </p:nvSpPr>
        <p:spPr>
          <a:xfrm>
            <a:off x="5092321" y="2139908"/>
            <a:ext cx="572700" cy="572700"/>
          </a:xfrm>
          <a:prstGeom prst="roundRect">
            <a:avLst>
              <a:gd name="adj" fmla="val 16667"/>
            </a:avLst>
          </a:prstGeom>
          <a:solidFill>
            <a:srgbClr val="082F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4" name="Google Shape;2564;p40"/>
          <p:cNvSpPr txBox="1"/>
          <p:nvPr/>
        </p:nvSpPr>
        <p:spPr>
          <a:xfrm>
            <a:off x="5769146" y="2950683"/>
            <a:ext cx="23232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600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C. 13 </a:t>
            </a:r>
            <a:endParaRPr sz="1600">
              <a:solidFill>
                <a:srgbClr val="F3F3F3"/>
              </a:solidFill>
              <a:latin typeface="Bahnschrift" panose="020B0502040204020203" pitchFamily="34" charset="0"/>
              <a:ea typeface="Dosis"/>
              <a:cs typeface="Dosis"/>
              <a:sym typeface="Dosis"/>
            </a:endParaRPr>
          </a:p>
        </p:txBody>
      </p:sp>
      <p:sp>
        <p:nvSpPr>
          <p:cNvPr id="2565" name="Google Shape;2565;p40"/>
          <p:cNvSpPr/>
          <p:nvPr/>
        </p:nvSpPr>
        <p:spPr>
          <a:xfrm>
            <a:off x="5092321" y="2865183"/>
            <a:ext cx="572700" cy="572700"/>
          </a:xfrm>
          <a:prstGeom prst="roundRect">
            <a:avLst>
              <a:gd name="adj" fmla="val 16667"/>
            </a:avLst>
          </a:prstGeom>
          <a:solidFill>
            <a:srgbClr val="082F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6" name="Google Shape;2566;p40"/>
          <p:cNvSpPr txBox="1"/>
          <p:nvPr/>
        </p:nvSpPr>
        <p:spPr>
          <a:xfrm>
            <a:off x="5769146" y="3675958"/>
            <a:ext cx="23232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600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D. 1 </a:t>
            </a:r>
            <a:endParaRPr sz="1600">
              <a:solidFill>
                <a:srgbClr val="F3F3F3"/>
              </a:solidFill>
              <a:latin typeface="Bahnschrift" panose="020B0502040204020203" pitchFamily="34" charset="0"/>
              <a:ea typeface="Dosis"/>
              <a:cs typeface="Dosis"/>
              <a:sym typeface="Dosis"/>
            </a:endParaRPr>
          </a:p>
        </p:txBody>
      </p:sp>
      <p:sp>
        <p:nvSpPr>
          <p:cNvPr id="2567" name="Google Shape;2567;p40"/>
          <p:cNvSpPr/>
          <p:nvPr/>
        </p:nvSpPr>
        <p:spPr>
          <a:xfrm>
            <a:off x="5092321" y="3590458"/>
            <a:ext cx="572700" cy="572700"/>
          </a:xfrm>
          <a:prstGeom prst="roundRect">
            <a:avLst>
              <a:gd name="adj" fmla="val 16667"/>
            </a:avLst>
          </a:prstGeom>
          <a:solidFill>
            <a:srgbClr val="082F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6" name="Google Shape;2576;p40"/>
          <p:cNvSpPr/>
          <p:nvPr/>
        </p:nvSpPr>
        <p:spPr>
          <a:xfrm>
            <a:off x="5192780" y="3014390"/>
            <a:ext cx="371782" cy="274285"/>
          </a:xfrm>
          <a:custGeom>
            <a:avLst/>
            <a:gdLst/>
            <a:ahLst/>
            <a:cxnLst/>
            <a:rect l="l" t="t" r="r" b="b"/>
            <a:pathLst>
              <a:path w="14151" h="10440" extrusionOk="0">
                <a:moveTo>
                  <a:pt x="11972" y="1"/>
                </a:moveTo>
                <a:lnTo>
                  <a:pt x="5563" y="6410"/>
                </a:lnTo>
                <a:cubicBezTo>
                  <a:pt x="5477" y="6497"/>
                  <a:pt x="5364" y="6540"/>
                  <a:pt x="5251" y="6540"/>
                </a:cubicBezTo>
                <a:cubicBezTo>
                  <a:pt x="5138" y="6540"/>
                  <a:pt x="5026" y="6497"/>
                  <a:pt x="4939" y="6410"/>
                </a:cubicBezTo>
                <a:lnTo>
                  <a:pt x="2178" y="3649"/>
                </a:lnTo>
                <a:lnTo>
                  <a:pt x="0" y="5827"/>
                </a:lnTo>
                <a:lnTo>
                  <a:pt x="4162" y="9989"/>
                </a:lnTo>
                <a:cubicBezTo>
                  <a:pt x="4453" y="10280"/>
                  <a:pt x="4842" y="10440"/>
                  <a:pt x="5251" y="10440"/>
                </a:cubicBezTo>
                <a:cubicBezTo>
                  <a:pt x="5660" y="10440"/>
                  <a:pt x="6056" y="10280"/>
                  <a:pt x="6340" y="9989"/>
                </a:cubicBezTo>
                <a:lnTo>
                  <a:pt x="14150" y="2179"/>
                </a:lnTo>
                <a:lnTo>
                  <a:pt x="11972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950;p45">
            <a:extLst>
              <a:ext uri="{FF2B5EF4-FFF2-40B4-BE49-F238E27FC236}">
                <a16:creationId xmlns:a16="http://schemas.microsoft.com/office/drawing/2014/main" id="{8F4A0B9E-59FF-4883-A35E-BA73AECC5069}"/>
              </a:ext>
            </a:extLst>
          </p:cNvPr>
          <p:cNvSpPr txBox="1"/>
          <p:nvPr/>
        </p:nvSpPr>
        <p:spPr>
          <a:xfrm>
            <a:off x="720000" y="1444104"/>
            <a:ext cx="4033563" cy="2633554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spcFirstLastPara="1" wrap="square" lIns="91425" tIns="237725" rIns="91425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Câu 9: 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Giá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trị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input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thứ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2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của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khối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ALU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bằng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bao nhiêu khi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mã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lệnh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sau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được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thanh ghi PC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trỏ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tới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trong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quá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trình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thực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thi: 0x116A0001?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Biết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giá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trị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của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thanh ghi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số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11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và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thanh ghi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số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10 tương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ứng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là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: 0x0000000b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và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0x0000000d.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11E79A8A-79DA-45ED-B5C6-9086E3D05F6A}"/>
              </a:ext>
            </a:extLst>
          </p:cNvPr>
          <p:cNvSpPr txBox="1">
            <a:spLocks/>
          </p:cNvSpPr>
          <p:nvPr/>
        </p:nvSpPr>
        <p:spPr>
          <a:xfrm>
            <a:off x="856358" y="238299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9pPr>
          </a:lstStyle>
          <a:p>
            <a:pPr algn="ctr"/>
            <a:r>
              <a:rPr lang="en-US" sz="2800" b="1" err="1">
                <a:solidFill>
                  <a:schemeClr val="accent1"/>
                </a:solidFill>
                <a:latin typeface="Comfortaa" panose="00000500000000000000" pitchFamily="2" charset="0"/>
              </a:rPr>
              <a:t>Giải</a:t>
            </a:r>
            <a:r>
              <a:rPr lang="en-US" sz="2800" b="1">
                <a:solidFill>
                  <a:schemeClr val="accent1"/>
                </a:solidFill>
                <a:latin typeface="Comfortaa" panose="00000500000000000000" pitchFamily="2" charset="0"/>
              </a:rPr>
              <a:t> </a:t>
            </a:r>
            <a:r>
              <a:rPr lang="en-US" sz="2800" b="1" err="1">
                <a:solidFill>
                  <a:schemeClr val="accent1"/>
                </a:solidFill>
                <a:latin typeface="Comfortaa" panose="00000500000000000000" pitchFamily="2" charset="0"/>
              </a:rPr>
              <a:t>đề</a:t>
            </a:r>
            <a:endParaRPr lang="vi-VN" sz="2800" b="1">
              <a:solidFill>
                <a:schemeClr val="accent1"/>
              </a:solidFill>
              <a:latin typeface="Comfortaa" panose="00000500000000000000" pitchFamily="2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47DC0A9-BD33-4E79-BAB9-9FFC1CA0E380}"/>
              </a:ext>
            </a:extLst>
          </p:cNvPr>
          <p:cNvSpPr txBox="1"/>
          <p:nvPr/>
        </p:nvSpPr>
        <p:spPr>
          <a:xfrm>
            <a:off x="856358" y="768309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2800" b="1" err="1">
                <a:solidFill>
                  <a:schemeClr val="accent2"/>
                </a:solidFill>
                <a:latin typeface="Comfortaa" panose="00000500000000000000" pitchFamily="2" charset="0"/>
              </a:rPr>
              <a:t>Trắc</a:t>
            </a:r>
            <a:r>
              <a:rPr lang="vi-VN" sz="2800" b="1">
                <a:solidFill>
                  <a:schemeClr val="accent2"/>
                </a:solidFill>
                <a:latin typeface="Comfortaa" panose="00000500000000000000" pitchFamily="2" charset="0"/>
              </a:rPr>
              <a:t> </a:t>
            </a:r>
            <a:r>
              <a:rPr lang="vi-VN" sz="2800" b="1" err="1">
                <a:solidFill>
                  <a:schemeClr val="accent2"/>
                </a:solidFill>
                <a:latin typeface="Comfortaa" panose="00000500000000000000" pitchFamily="2" charset="0"/>
              </a:rPr>
              <a:t>Nghiệm</a:t>
            </a:r>
            <a:endParaRPr lang="vi-VN" sz="2800" b="1">
              <a:solidFill>
                <a:schemeClr val="accent2"/>
              </a:solidFill>
              <a:latin typeface="Comfortaa" panose="00000500000000000000" pitchFamily="2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AF889AA-16A5-4FBF-82B1-78B2712C5D3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DDBC81-9D39-41B3-9939-69B910E23AD1}" type="slidenum">
              <a:rPr lang="vi-VN" smtClean="0"/>
              <a:pPr/>
              <a:t>71</a:t>
            </a:fld>
            <a:endParaRPr lang="vi-VN"/>
          </a:p>
        </p:txBody>
      </p:sp>
      <p:sp>
        <p:nvSpPr>
          <p:cNvPr id="15" name="Google Shape;2561;p40">
            <a:extLst>
              <a:ext uri="{FF2B5EF4-FFF2-40B4-BE49-F238E27FC236}">
                <a16:creationId xmlns:a16="http://schemas.microsoft.com/office/drawing/2014/main" id="{FABA4358-1374-4BC5-9DA3-AE514903C835}"/>
              </a:ext>
            </a:extLst>
          </p:cNvPr>
          <p:cNvSpPr/>
          <p:nvPr/>
        </p:nvSpPr>
        <p:spPr>
          <a:xfrm>
            <a:off x="5092321" y="2865183"/>
            <a:ext cx="572700" cy="572700"/>
          </a:xfrm>
          <a:prstGeom prst="roundRect">
            <a:avLst>
              <a:gd name="adj" fmla="val 16667"/>
            </a:avLst>
          </a:prstGeom>
          <a:solidFill>
            <a:srgbClr val="082F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45E737-0D2C-4902-B544-0A69D99B7EED}"/>
              </a:ext>
            </a:extLst>
          </p:cNvPr>
          <p:cNvSpPr txBox="1"/>
          <p:nvPr/>
        </p:nvSpPr>
        <p:spPr>
          <a:xfrm>
            <a:off x="1484555" y="4446713"/>
            <a:ext cx="61748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600" err="1">
                <a:solidFill>
                  <a:schemeClr val="bg2"/>
                </a:solidFill>
                <a:latin typeface="Bahnschrift" panose="020B0502040204020203" pitchFamily="34" charset="0"/>
              </a:rPr>
              <a:t>Opcode</a:t>
            </a:r>
            <a:r>
              <a:rPr lang="vi-VN" sz="1600">
                <a:solidFill>
                  <a:schemeClr val="bg2"/>
                </a:solidFill>
                <a:latin typeface="Bahnschrift" panose="020B0502040204020203" pitchFamily="34" charset="0"/>
              </a:rPr>
              <a:t> -&gt; </a:t>
            </a:r>
            <a:r>
              <a:rPr lang="vi-VN" sz="1600" err="1">
                <a:solidFill>
                  <a:schemeClr val="bg2"/>
                </a:solidFill>
                <a:latin typeface="Bahnschrift" panose="020B0502040204020203" pitchFamily="34" charset="0"/>
              </a:rPr>
              <a:t>lện</a:t>
            </a:r>
            <a:r>
              <a:rPr lang="vi-VN" sz="1600">
                <a:solidFill>
                  <a:schemeClr val="bg2"/>
                </a:solidFill>
                <a:latin typeface="Bahnschrift" panose="020B0502040204020203" pitchFamily="34" charset="0"/>
              </a:rPr>
              <a:t> </a:t>
            </a:r>
            <a:r>
              <a:rPr lang="vi-VN" sz="1600" err="1">
                <a:solidFill>
                  <a:schemeClr val="bg2"/>
                </a:solidFill>
                <a:latin typeface="Bahnschrift" panose="020B0502040204020203" pitchFamily="34" charset="0"/>
              </a:rPr>
              <a:t>beq</a:t>
            </a:r>
            <a:r>
              <a:rPr lang="vi-VN" sz="1600">
                <a:solidFill>
                  <a:schemeClr val="bg2"/>
                </a:solidFill>
                <a:latin typeface="Bahnschrift" panose="020B0502040204020203" pitchFamily="34" charset="0"/>
              </a:rPr>
              <a:t> (000100) </a:t>
            </a:r>
          </a:p>
          <a:p>
            <a:r>
              <a:rPr lang="vi-VN" sz="1600">
                <a:solidFill>
                  <a:schemeClr val="bg2"/>
                </a:solidFill>
                <a:latin typeface="Bahnschrift" panose="020B0502040204020203" pitchFamily="34" charset="0"/>
              </a:rPr>
              <a:t>-&gt;</a:t>
            </a:r>
            <a:r>
              <a:rPr lang="vi-VN" sz="1600" err="1">
                <a:solidFill>
                  <a:schemeClr val="bg2"/>
                </a:solidFill>
                <a:latin typeface="Bahnschrift" panose="020B0502040204020203" pitchFamily="34" charset="0"/>
              </a:rPr>
              <a:t>Đầu</a:t>
            </a:r>
            <a:r>
              <a:rPr lang="vi-VN" sz="1600">
                <a:solidFill>
                  <a:schemeClr val="bg2"/>
                </a:solidFill>
                <a:latin typeface="Bahnschrift" panose="020B0502040204020203" pitchFamily="34" charset="0"/>
              </a:rPr>
              <a:t> </a:t>
            </a:r>
            <a:r>
              <a:rPr lang="vi-VN" sz="1600" err="1">
                <a:solidFill>
                  <a:schemeClr val="bg2"/>
                </a:solidFill>
                <a:latin typeface="Bahnschrift" panose="020B0502040204020203" pitchFamily="34" charset="0"/>
              </a:rPr>
              <a:t>vào</a:t>
            </a:r>
            <a:r>
              <a:rPr lang="vi-VN" sz="1600">
                <a:solidFill>
                  <a:schemeClr val="bg2"/>
                </a:solidFill>
                <a:latin typeface="Bahnschrift" panose="020B0502040204020203" pitchFamily="34" charset="0"/>
              </a:rPr>
              <a:t> </a:t>
            </a:r>
            <a:r>
              <a:rPr lang="vi-VN" sz="1600" err="1">
                <a:solidFill>
                  <a:schemeClr val="bg2"/>
                </a:solidFill>
                <a:latin typeface="Bahnschrift" panose="020B0502040204020203" pitchFamily="34" charset="0"/>
              </a:rPr>
              <a:t>của</a:t>
            </a:r>
            <a:r>
              <a:rPr lang="vi-VN" sz="1600">
                <a:solidFill>
                  <a:schemeClr val="bg2"/>
                </a:solidFill>
                <a:latin typeface="Bahnschrift" panose="020B0502040204020203" pitchFamily="34" charset="0"/>
              </a:rPr>
              <a:t> </a:t>
            </a:r>
            <a:r>
              <a:rPr lang="vi-VN" sz="1600" err="1">
                <a:solidFill>
                  <a:schemeClr val="bg2"/>
                </a:solidFill>
                <a:latin typeface="Bahnschrift" panose="020B0502040204020203" pitchFamily="34" charset="0"/>
              </a:rPr>
              <a:t>khối</a:t>
            </a:r>
            <a:r>
              <a:rPr lang="vi-VN" sz="1600">
                <a:solidFill>
                  <a:schemeClr val="bg2"/>
                </a:solidFill>
                <a:latin typeface="Bahnschrift" panose="020B0502040204020203" pitchFamily="34" charset="0"/>
              </a:rPr>
              <a:t> ALU </a:t>
            </a:r>
            <a:r>
              <a:rPr lang="vi-VN" sz="1600" err="1">
                <a:solidFill>
                  <a:schemeClr val="bg2"/>
                </a:solidFill>
                <a:latin typeface="Bahnschrift" panose="020B0502040204020203" pitchFamily="34" charset="0"/>
              </a:rPr>
              <a:t>lần</a:t>
            </a:r>
            <a:r>
              <a:rPr lang="vi-VN" sz="1600">
                <a:solidFill>
                  <a:schemeClr val="bg2"/>
                </a:solidFill>
                <a:latin typeface="Bahnschrift" panose="020B0502040204020203" pitchFamily="34" charset="0"/>
              </a:rPr>
              <a:t> </a:t>
            </a:r>
            <a:r>
              <a:rPr lang="vi-VN" sz="1600" err="1">
                <a:solidFill>
                  <a:schemeClr val="bg2"/>
                </a:solidFill>
                <a:latin typeface="Bahnschrift" panose="020B0502040204020203" pitchFamily="34" charset="0"/>
              </a:rPr>
              <a:t>lượt</a:t>
            </a:r>
            <a:r>
              <a:rPr lang="vi-VN" sz="1600">
                <a:solidFill>
                  <a:schemeClr val="bg2"/>
                </a:solidFill>
                <a:latin typeface="Bahnschrift" panose="020B0502040204020203" pitchFamily="34" charset="0"/>
              </a:rPr>
              <a:t> </a:t>
            </a:r>
            <a:r>
              <a:rPr lang="vi-VN" sz="1600" err="1">
                <a:solidFill>
                  <a:schemeClr val="bg2"/>
                </a:solidFill>
                <a:latin typeface="Bahnschrift" panose="020B0502040204020203" pitchFamily="34" charset="0"/>
              </a:rPr>
              <a:t>là</a:t>
            </a:r>
            <a:r>
              <a:rPr lang="vi-VN" sz="1600">
                <a:solidFill>
                  <a:schemeClr val="bg2"/>
                </a:solidFill>
                <a:latin typeface="Bahnschrift" panose="020B0502040204020203" pitchFamily="34" charset="0"/>
              </a:rPr>
              <a:t> </a:t>
            </a:r>
            <a:r>
              <a:rPr lang="vi-VN" sz="1600" i="1" err="1">
                <a:solidFill>
                  <a:schemeClr val="bg2"/>
                </a:solidFill>
                <a:latin typeface="Bahnschrift" panose="020B0502040204020203" pitchFamily="34" charset="0"/>
              </a:rPr>
              <a:t>giá</a:t>
            </a:r>
            <a:r>
              <a:rPr lang="vi-VN" sz="1600" i="1">
                <a:solidFill>
                  <a:schemeClr val="bg2"/>
                </a:solidFill>
                <a:latin typeface="Bahnschrift" panose="020B0502040204020203" pitchFamily="34" charset="0"/>
              </a:rPr>
              <a:t> </a:t>
            </a:r>
            <a:r>
              <a:rPr lang="vi-VN" sz="1600" i="1" err="1">
                <a:solidFill>
                  <a:schemeClr val="bg2"/>
                </a:solidFill>
                <a:latin typeface="Bahnschrift" panose="020B0502040204020203" pitchFamily="34" charset="0"/>
              </a:rPr>
              <a:t>trị</a:t>
            </a:r>
            <a:r>
              <a:rPr lang="vi-VN" sz="1600" i="1">
                <a:solidFill>
                  <a:schemeClr val="bg2"/>
                </a:solidFill>
                <a:latin typeface="Bahnschrift" panose="020B0502040204020203" pitchFamily="34" charset="0"/>
              </a:rPr>
              <a:t> </a:t>
            </a:r>
            <a:r>
              <a:rPr lang="vi-VN" sz="1600" err="1">
                <a:solidFill>
                  <a:schemeClr val="bg2"/>
                </a:solidFill>
                <a:latin typeface="Bahnschrift" panose="020B0502040204020203" pitchFamily="34" charset="0"/>
              </a:rPr>
              <a:t>của</a:t>
            </a:r>
            <a:r>
              <a:rPr lang="vi-VN" sz="1600">
                <a:solidFill>
                  <a:schemeClr val="bg2"/>
                </a:solidFill>
                <a:latin typeface="Bahnschrift" panose="020B0502040204020203" pitchFamily="34" charset="0"/>
              </a:rPr>
              <a:t> 2 thanh ghi 11 </a:t>
            </a:r>
            <a:r>
              <a:rPr lang="vi-VN" sz="1600" err="1">
                <a:solidFill>
                  <a:schemeClr val="bg2"/>
                </a:solidFill>
                <a:latin typeface="Bahnschrift" panose="020B0502040204020203" pitchFamily="34" charset="0"/>
              </a:rPr>
              <a:t>và</a:t>
            </a:r>
            <a:r>
              <a:rPr lang="vi-VN" sz="1600">
                <a:solidFill>
                  <a:schemeClr val="bg2"/>
                </a:solidFill>
                <a:latin typeface="Bahnschrift" panose="020B0502040204020203" pitchFamily="34" charset="0"/>
              </a:rPr>
              <a:t> 10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DF359B3-40BA-4269-846A-D14E72B18F0D}"/>
              </a:ext>
            </a:extLst>
          </p:cNvPr>
          <p:cNvSpPr/>
          <p:nvPr/>
        </p:nvSpPr>
        <p:spPr>
          <a:xfrm>
            <a:off x="1484555" y="4446713"/>
            <a:ext cx="5959737" cy="661567"/>
          </a:xfrm>
          <a:prstGeom prst="rect">
            <a:avLst/>
          </a:prstGeom>
          <a:solidFill>
            <a:srgbClr val="082F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099147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out)">
                                      <p:cBhvr>
                                        <p:cTn id="6" dur="6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5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4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" name="Google Shape;2560;p40"/>
          <p:cNvSpPr txBox="1"/>
          <p:nvPr/>
        </p:nvSpPr>
        <p:spPr>
          <a:xfrm>
            <a:off x="5769146" y="1500133"/>
            <a:ext cx="23232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600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A. I-</a:t>
            </a:r>
            <a:r>
              <a:rPr lang="vi-VN" sz="1600" err="1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mem</a:t>
            </a:r>
            <a:r>
              <a:rPr lang="vi-VN" sz="1600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 </a:t>
            </a:r>
            <a:endParaRPr sz="1600">
              <a:solidFill>
                <a:srgbClr val="F3F3F3"/>
              </a:solidFill>
              <a:latin typeface="Bahnschrift" panose="020B0502040204020203" pitchFamily="34" charset="0"/>
              <a:ea typeface="Dosis"/>
              <a:cs typeface="Dosis"/>
              <a:sym typeface="Dosis"/>
            </a:endParaRPr>
          </a:p>
        </p:txBody>
      </p:sp>
      <p:sp>
        <p:nvSpPr>
          <p:cNvPr id="2561" name="Google Shape;2561;p40"/>
          <p:cNvSpPr/>
          <p:nvPr/>
        </p:nvSpPr>
        <p:spPr>
          <a:xfrm>
            <a:off x="5092321" y="1414633"/>
            <a:ext cx="572700" cy="572700"/>
          </a:xfrm>
          <a:prstGeom prst="roundRect">
            <a:avLst>
              <a:gd name="adj" fmla="val 16667"/>
            </a:avLst>
          </a:prstGeom>
          <a:solidFill>
            <a:srgbClr val="082F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2" name="Google Shape;2562;p40"/>
          <p:cNvSpPr txBox="1"/>
          <p:nvPr/>
        </p:nvSpPr>
        <p:spPr>
          <a:xfrm>
            <a:off x="5769146" y="2225408"/>
            <a:ext cx="23232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600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B. D-</a:t>
            </a:r>
            <a:r>
              <a:rPr lang="vi-VN" sz="1600" err="1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mem</a:t>
            </a:r>
            <a:r>
              <a:rPr lang="vi-VN" sz="1600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 </a:t>
            </a:r>
            <a:endParaRPr sz="1600">
              <a:solidFill>
                <a:srgbClr val="F3F3F3"/>
              </a:solidFill>
              <a:latin typeface="Bahnschrift" panose="020B0502040204020203" pitchFamily="34" charset="0"/>
              <a:ea typeface="Dosis"/>
              <a:cs typeface="Dosis"/>
              <a:sym typeface="Dosis"/>
            </a:endParaRPr>
          </a:p>
        </p:txBody>
      </p:sp>
      <p:sp>
        <p:nvSpPr>
          <p:cNvPr id="2563" name="Google Shape;2563;p40"/>
          <p:cNvSpPr/>
          <p:nvPr/>
        </p:nvSpPr>
        <p:spPr>
          <a:xfrm>
            <a:off x="5092321" y="2139908"/>
            <a:ext cx="572700" cy="572700"/>
          </a:xfrm>
          <a:prstGeom prst="roundRect">
            <a:avLst>
              <a:gd name="adj" fmla="val 16667"/>
            </a:avLst>
          </a:prstGeom>
          <a:solidFill>
            <a:srgbClr val="082F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4" name="Google Shape;2564;p40"/>
          <p:cNvSpPr txBox="1"/>
          <p:nvPr/>
        </p:nvSpPr>
        <p:spPr>
          <a:xfrm>
            <a:off x="5769146" y="2950683"/>
            <a:ext cx="23232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600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C. </a:t>
            </a:r>
            <a:r>
              <a:rPr lang="vi-VN" sz="1600" err="1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Add</a:t>
            </a:r>
            <a:r>
              <a:rPr lang="vi-VN" sz="1600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 sau </a:t>
            </a:r>
            <a:r>
              <a:rPr lang="vi-VN" sz="1600" err="1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shift</a:t>
            </a:r>
            <a:r>
              <a:rPr lang="vi-VN" sz="1600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 </a:t>
            </a:r>
            <a:r>
              <a:rPr lang="vi-VN" sz="1600" err="1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left</a:t>
            </a:r>
            <a:r>
              <a:rPr lang="vi-VN" sz="1600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 2 </a:t>
            </a:r>
            <a:endParaRPr sz="1600">
              <a:solidFill>
                <a:srgbClr val="F3F3F3"/>
              </a:solidFill>
              <a:latin typeface="Bahnschrift" panose="020B0502040204020203" pitchFamily="34" charset="0"/>
              <a:ea typeface="Dosis"/>
              <a:cs typeface="Dosis"/>
              <a:sym typeface="Dosis"/>
            </a:endParaRPr>
          </a:p>
        </p:txBody>
      </p:sp>
      <p:sp>
        <p:nvSpPr>
          <p:cNvPr id="2565" name="Google Shape;2565;p40"/>
          <p:cNvSpPr/>
          <p:nvPr/>
        </p:nvSpPr>
        <p:spPr>
          <a:xfrm>
            <a:off x="5092321" y="2865183"/>
            <a:ext cx="572700" cy="572700"/>
          </a:xfrm>
          <a:prstGeom prst="roundRect">
            <a:avLst>
              <a:gd name="adj" fmla="val 16667"/>
            </a:avLst>
          </a:prstGeom>
          <a:solidFill>
            <a:srgbClr val="082F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6" name="Google Shape;2566;p40"/>
          <p:cNvSpPr txBox="1"/>
          <p:nvPr/>
        </p:nvSpPr>
        <p:spPr>
          <a:xfrm>
            <a:off x="5769146" y="3675958"/>
            <a:ext cx="23232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600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D. ALU </a:t>
            </a:r>
            <a:endParaRPr sz="1600">
              <a:solidFill>
                <a:srgbClr val="F3F3F3"/>
              </a:solidFill>
              <a:latin typeface="Bahnschrift" panose="020B0502040204020203" pitchFamily="34" charset="0"/>
              <a:ea typeface="Dosis"/>
              <a:cs typeface="Dosis"/>
              <a:sym typeface="Dosis"/>
            </a:endParaRPr>
          </a:p>
        </p:txBody>
      </p:sp>
      <p:sp>
        <p:nvSpPr>
          <p:cNvPr id="2567" name="Google Shape;2567;p40"/>
          <p:cNvSpPr/>
          <p:nvPr/>
        </p:nvSpPr>
        <p:spPr>
          <a:xfrm>
            <a:off x="5092321" y="3590458"/>
            <a:ext cx="572700" cy="572700"/>
          </a:xfrm>
          <a:prstGeom prst="roundRect">
            <a:avLst>
              <a:gd name="adj" fmla="val 16667"/>
            </a:avLst>
          </a:prstGeom>
          <a:solidFill>
            <a:srgbClr val="082F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6" name="Google Shape;2576;p40"/>
          <p:cNvSpPr/>
          <p:nvPr/>
        </p:nvSpPr>
        <p:spPr>
          <a:xfrm>
            <a:off x="5200534" y="2289115"/>
            <a:ext cx="371782" cy="274285"/>
          </a:xfrm>
          <a:custGeom>
            <a:avLst/>
            <a:gdLst/>
            <a:ahLst/>
            <a:cxnLst/>
            <a:rect l="l" t="t" r="r" b="b"/>
            <a:pathLst>
              <a:path w="14151" h="10440" extrusionOk="0">
                <a:moveTo>
                  <a:pt x="11972" y="1"/>
                </a:moveTo>
                <a:lnTo>
                  <a:pt x="5563" y="6410"/>
                </a:lnTo>
                <a:cubicBezTo>
                  <a:pt x="5477" y="6497"/>
                  <a:pt x="5364" y="6540"/>
                  <a:pt x="5251" y="6540"/>
                </a:cubicBezTo>
                <a:cubicBezTo>
                  <a:pt x="5138" y="6540"/>
                  <a:pt x="5026" y="6497"/>
                  <a:pt x="4939" y="6410"/>
                </a:cubicBezTo>
                <a:lnTo>
                  <a:pt x="2178" y="3649"/>
                </a:lnTo>
                <a:lnTo>
                  <a:pt x="0" y="5827"/>
                </a:lnTo>
                <a:lnTo>
                  <a:pt x="4162" y="9989"/>
                </a:lnTo>
                <a:cubicBezTo>
                  <a:pt x="4453" y="10280"/>
                  <a:pt x="4842" y="10440"/>
                  <a:pt x="5251" y="10440"/>
                </a:cubicBezTo>
                <a:cubicBezTo>
                  <a:pt x="5660" y="10440"/>
                  <a:pt x="6056" y="10280"/>
                  <a:pt x="6340" y="9989"/>
                </a:cubicBezTo>
                <a:lnTo>
                  <a:pt x="14150" y="2179"/>
                </a:lnTo>
                <a:lnTo>
                  <a:pt x="11972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950;p45">
            <a:extLst>
              <a:ext uri="{FF2B5EF4-FFF2-40B4-BE49-F238E27FC236}">
                <a16:creationId xmlns:a16="http://schemas.microsoft.com/office/drawing/2014/main" id="{8F4A0B9E-59FF-4883-A35E-BA73AECC5069}"/>
              </a:ext>
            </a:extLst>
          </p:cNvPr>
          <p:cNvSpPr txBox="1"/>
          <p:nvPr/>
        </p:nvSpPr>
        <p:spPr>
          <a:xfrm>
            <a:off x="720000" y="1444104"/>
            <a:ext cx="4033563" cy="2633554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spcFirstLastPara="1" wrap="square" lIns="91425" tIns="237725" rIns="91425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Câu 10: 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Khối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chức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năng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nào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thuộc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datapath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KHÔNG tham gia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vào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lệnh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“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beq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$t3, $t2, ABC”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11E79A8A-79DA-45ED-B5C6-9086E3D05F6A}"/>
              </a:ext>
            </a:extLst>
          </p:cNvPr>
          <p:cNvSpPr txBox="1">
            <a:spLocks/>
          </p:cNvSpPr>
          <p:nvPr/>
        </p:nvSpPr>
        <p:spPr>
          <a:xfrm>
            <a:off x="856358" y="238299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9pPr>
          </a:lstStyle>
          <a:p>
            <a:pPr algn="ctr"/>
            <a:r>
              <a:rPr lang="en-US" sz="2800" b="1" err="1">
                <a:solidFill>
                  <a:schemeClr val="accent1"/>
                </a:solidFill>
                <a:latin typeface="Comfortaa" panose="00000500000000000000" pitchFamily="2" charset="0"/>
              </a:rPr>
              <a:t>Giải</a:t>
            </a:r>
            <a:r>
              <a:rPr lang="en-US" sz="2800" b="1">
                <a:solidFill>
                  <a:schemeClr val="accent1"/>
                </a:solidFill>
                <a:latin typeface="Comfortaa" panose="00000500000000000000" pitchFamily="2" charset="0"/>
              </a:rPr>
              <a:t> </a:t>
            </a:r>
            <a:r>
              <a:rPr lang="en-US" sz="2800" b="1" err="1">
                <a:solidFill>
                  <a:schemeClr val="accent1"/>
                </a:solidFill>
                <a:latin typeface="Comfortaa" panose="00000500000000000000" pitchFamily="2" charset="0"/>
              </a:rPr>
              <a:t>đề</a:t>
            </a:r>
            <a:endParaRPr lang="vi-VN" sz="2800" b="1">
              <a:solidFill>
                <a:schemeClr val="accent1"/>
              </a:solidFill>
              <a:latin typeface="Comfortaa" panose="00000500000000000000" pitchFamily="2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47DC0A9-BD33-4E79-BAB9-9FFC1CA0E380}"/>
              </a:ext>
            </a:extLst>
          </p:cNvPr>
          <p:cNvSpPr txBox="1"/>
          <p:nvPr/>
        </p:nvSpPr>
        <p:spPr>
          <a:xfrm>
            <a:off x="856358" y="768309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2800" b="1" err="1">
                <a:solidFill>
                  <a:schemeClr val="accent2"/>
                </a:solidFill>
                <a:latin typeface="Comfortaa" panose="00000500000000000000" pitchFamily="2" charset="0"/>
              </a:rPr>
              <a:t>Trắc</a:t>
            </a:r>
            <a:r>
              <a:rPr lang="vi-VN" sz="2800" b="1">
                <a:solidFill>
                  <a:schemeClr val="accent2"/>
                </a:solidFill>
                <a:latin typeface="Comfortaa" panose="00000500000000000000" pitchFamily="2" charset="0"/>
              </a:rPr>
              <a:t> </a:t>
            </a:r>
            <a:r>
              <a:rPr lang="vi-VN" sz="2800" b="1" err="1">
                <a:solidFill>
                  <a:schemeClr val="accent2"/>
                </a:solidFill>
                <a:latin typeface="Comfortaa" panose="00000500000000000000" pitchFamily="2" charset="0"/>
              </a:rPr>
              <a:t>Nghiệm</a:t>
            </a:r>
            <a:endParaRPr lang="vi-VN" sz="2800" b="1">
              <a:solidFill>
                <a:schemeClr val="accent2"/>
              </a:solidFill>
              <a:latin typeface="Comfortaa" panose="00000500000000000000" pitchFamily="2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AF889AA-16A5-4FBF-82B1-78B2712C5D3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DDBC81-9D39-41B3-9939-69B910E23AD1}" type="slidenum">
              <a:rPr lang="vi-VN" smtClean="0"/>
              <a:pPr/>
              <a:t>72</a:t>
            </a:fld>
            <a:endParaRPr lang="vi-VN"/>
          </a:p>
        </p:txBody>
      </p:sp>
      <p:sp>
        <p:nvSpPr>
          <p:cNvPr id="15" name="Google Shape;2561;p40">
            <a:extLst>
              <a:ext uri="{FF2B5EF4-FFF2-40B4-BE49-F238E27FC236}">
                <a16:creationId xmlns:a16="http://schemas.microsoft.com/office/drawing/2014/main" id="{B5F5FED2-ABA5-481B-941F-45325EE3E309}"/>
              </a:ext>
            </a:extLst>
          </p:cNvPr>
          <p:cNvSpPr/>
          <p:nvPr/>
        </p:nvSpPr>
        <p:spPr>
          <a:xfrm>
            <a:off x="5092321" y="2139907"/>
            <a:ext cx="572700" cy="572700"/>
          </a:xfrm>
          <a:prstGeom prst="roundRect">
            <a:avLst>
              <a:gd name="adj" fmla="val 16667"/>
            </a:avLst>
          </a:prstGeom>
          <a:solidFill>
            <a:srgbClr val="082F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CFC2DE-8780-40F5-BA51-A35C8DF28EC8}"/>
              </a:ext>
            </a:extLst>
          </p:cNvPr>
          <p:cNvSpPr txBox="1"/>
          <p:nvPr/>
        </p:nvSpPr>
        <p:spPr>
          <a:xfrm>
            <a:off x="2562790" y="4567199"/>
            <a:ext cx="573113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>
                <a:solidFill>
                  <a:schemeClr val="bg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I-Mem -&gt; Reg -&gt; Mux -&gt; ALU -&gt; Mux</a:t>
            </a:r>
          </a:p>
          <a:p>
            <a:endParaRPr lang="vi-V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156DEB7-A509-4DCD-A0AB-24F9F5A86B8A}"/>
              </a:ext>
            </a:extLst>
          </p:cNvPr>
          <p:cNvSpPr/>
          <p:nvPr/>
        </p:nvSpPr>
        <p:spPr>
          <a:xfrm>
            <a:off x="2431228" y="4567199"/>
            <a:ext cx="3805298" cy="401700"/>
          </a:xfrm>
          <a:prstGeom prst="rect">
            <a:avLst/>
          </a:prstGeom>
          <a:solidFill>
            <a:srgbClr val="082F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446863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out)">
                                      <p:cBhvr>
                                        <p:cTn id="6" dur="6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5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4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" name="Google Shape;2560;p40"/>
          <p:cNvSpPr txBox="1"/>
          <p:nvPr/>
        </p:nvSpPr>
        <p:spPr>
          <a:xfrm>
            <a:off x="5769146" y="1500133"/>
            <a:ext cx="3118822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600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A. 1</a:t>
            </a:r>
            <a:endParaRPr sz="1600">
              <a:solidFill>
                <a:srgbClr val="F3F3F3"/>
              </a:solidFill>
              <a:latin typeface="Bahnschrift" panose="020B0502040204020203" pitchFamily="34" charset="0"/>
              <a:ea typeface="Dosis"/>
              <a:cs typeface="Dosis"/>
              <a:sym typeface="Dosis"/>
            </a:endParaRPr>
          </a:p>
        </p:txBody>
      </p:sp>
      <p:sp>
        <p:nvSpPr>
          <p:cNvPr id="2561" name="Google Shape;2561;p40"/>
          <p:cNvSpPr/>
          <p:nvPr/>
        </p:nvSpPr>
        <p:spPr>
          <a:xfrm>
            <a:off x="5092321" y="1414633"/>
            <a:ext cx="572700" cy="572700"/>
          </a:xfrm>
          <a:prstGeom prst="roundRect">
            <a:avLst>
              <a:gd name="adj" fmla="val 16667"/>
            </a:avLst>
          </a:prstGeom>
          <a:solidFill>
            <a:srgbClr val="082F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2" name="Google Shape;2562;p40"/>
          <p:cNvSpPr txBox="1"/>
          <p:nvPr/>
        </p:nvSpPr>
        <p:spPr>
          <a:xfrm>
            <a:off x="5769146" y="2225408"/>
            <a:ext cx="3118822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600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B. 2</a:t>
            </a:r>
            <a:endParaRPr sz="1600">
              <a:solidFill>
                <a:srgbClr val="F3F3F3"/>
              </a:solidFill>
              <a:latin typeface="Bahnschrift" panose="020B0502040204020203" pitchFamily="34" charset="0"/>
              <a:ea typeface="Dosis"/>
              <a:cs typeface="Dosis"/>
              <a:sym typeface="Dosis"/>
            </a:endParaRPr>
          </a:p>
        </p:txBody>
      </p:sp>
      <p:sp>
        <p:nvSpPr>
          <p:cNvPr id="2563" name="Google Shape;2563;p40"/>
          <p:cNvSpPr/>
          <p:nvPr/>
        </p:nvSpPr>
        <p:spPr>
          <a:xfrm>
            <a:off x="5092321" y="2139908"/>
            <a:ext cx="572700" cy="572700"/>
          </a:xfrm>
          <a:prstGeom prst="roundRect">
            <a:avLst>
              <a:gd name="adj" fmla="val 16667"/>
            </a:avLst>
          </a:prstGeom>
          <a:solidFill>
            <a:srgbClr val="082F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4" name="Google Shape;2564;p40"/>
          <p:cNvSpPr txBox="1"/>
          <p:nvPr/>
        </p:nvSpPr>
        <p:spPr>
          <a:xfrm>
            <a:off x="5769146" y="2950683"/>
            <a:ext cx="3252934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600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C. 3</a:t>
            </a:r>
            <a:endParaRPr sz="1600">
              <a:solidFill>
                <a:srgbClr val="F3F3F3"/>
              </a:solidFill>
              <a:latin typeface="Bahnschrift" panose="020B0502040204020203" pitchFamily="34" charset="0"/>
              <a:ea typeface="Dosis"/>
              <a:cs typeface="Dosis"/>
              <a:sym typeface="Dosis"/>
            </a:endParaRPr>
          </a:p>
        </p:txBody>
      </p:sp>
      <p:sp>
        <p:nvSpPr>
          <p:cNvPr id="2565" name="Google Shape;2565;p40"/>
          <p:cNvSpPr/>
          <p:nvPr/>
        </p:nvSpPr>
        <p:spPr>
          <a:xfrm>
            <a:off x="5092321" y="2865183"/>
            <a:ext cx="572700" cy="572700"/>
          </a:xfrm>
          <a:prstGeom prst="roundRect">
            <a:avLst>
              <a:gd name="adj" fmla="val 16667"/>
            </a:avLst>
          </a:prstGeom>
          <a:solidFill>
            <a:srgbClr val="082F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6" name="Google Shape;2566;p40"/>
          <p:cNvSpPr txBox="1"/>
          <p:nvPr/>
        </p:nvSpPr>
        <p:spPr>
          <a:xfrm>
            <a:off x="5769146" y="3675958"/>
            <a:ext cx="23232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600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D. 4</a:t>
            </a:r>
            <a:endParaRPr sz="1600">
              <a:solidFill>
                <a:srgbClr val="F3F3F3"/>
              </a:solidFill>
              <a:latin typeface="Bahnschrift" panose="020B0502040204020203" pitchFamily="34" charset="0"/>
              <a:ea typeface="Dosis"/>
              <a:cs typeface="Dosis"/>
              <a:sym typeface="Dosis"/>
            </a:endParaRPr>
          </a:p>
        </p:txBody>
      </p:sp>
      <p:sp>
        <p:nvSpPr>
          <p:cNvPr id="2567" name="Google Shape;2567;p40"/>
          <p:cNvSpPr/>
          <p:nvPr/>
        </p:nvSpPr>
        <p:spPr>
          <a:xfrm>
            <a:off x="5092321" y="3590458"/>
            <a:ext cx="572700" cy="572700"/>
          </a:xfrm>
          <a:prstGeom prst="roundRect">
            <a:avLst>
              <a:gd name="adj" fmla="val 16667"/>
            </a:avLst>
          </a:prstGeom>
          <a:solidFill>
            <a:srgbClr val="082F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6" name="Google Shape;2576;p40"/>
          <p:cNvSpPr/>
          <p:nvPr/>
        </p:nvSpPr>
        <p:spPr>
          <a:xfrm>
            <a:off x="5192780" y="3014390"/>
            <a:ext cx="371782" cy="274285"/>
          </a:xfrm>
          <a:custGeom>
            <a:avLst/>
            <a:gdLst/>
            <a:ahLst/>
            <a:cxnLst/>
            <a:rect l="l" t="t" r="r" b="b"/>
            <a:pathLst>
              <a:path w="14151" h="10440" extrusionOk="0">
                <a:moveTo>
                  <a:pt x="11972" y="1"/>
                </a:moveTo>
                <a:lnTo>
                  <a:pt x="5563" y="6410"/>
                </a:lnTo>
                <a:cubicBezTo>
                  <a:pt x="5477" y="6497"/>
                  <a:pt x="5364" y="6540"/>
                  <a:pt x="5251" y="6540"/>
                </a:cubicBezTo>
                <a:cubicBezTo>
                  <a:pt x="5138" y="6540"/>
                  <a:pt x="5026" y="6497"/>
                  <a:pt x="4939" y="6410"/>
                </a:cubicBezTo>
                <a:lnTo>
                  <a:pt x="2178" y="3649"/>
                </a:lnTo>
                <a:lnTo>
                  <a:pt x="0" y="5827"/>
                </a:lnTo>
                <a:lnTo>
                  <a:pt x="4162" y="9989"/>
                </a:lnTo>
                <a:cubicBezTo>
                  <a:pt x="4453" y="10280"/>
                  <a:pt x="4842" y="10440"/>
                  <a:pt x="5251" y="10440"/>
                </a:cubicBezTo>
                <a:cubicBezTo>
                  <a:pt x="5660" y="10440"/>
                  <a:pt x="6056" y="10280"/>
                  <a:pt x="6340" y="9989"/>
                </a:cubicBezTo>
                <a:lnTo>
                  <a:pt x="14150" y="2179"/>
                </a:lnTo>
                <a:lnTo>
                  <a:pt x="11972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950;p45">
            <a:extLst>
              <a:ext uri="{FF2B5EF4-FFF2-40B4-BE49-F238E27FC236}">
                <a16:creationId xmlns:a16="http://schemas.microsoft.com/office/drawing/2014/main" id="{8F4A0B9E-59FF-4883-A35E-BA73AECC5069}"/>
              </a:ext>
            </a:extLst>
          </p:cNvPr>
          <p:cNvSpPr txBox="1"/>
          <p:nvPr/>
        </p:nvSpPr>
        <p:spPr>
          <a:xfrm>
            <a:off x="720000" y="1444104"/>
            <a:ext cx="4033563" cy="2633554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spcFirstLastPara="1" wrap="square" lIns="91425" tIns="237725" rIns="91425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Câu 11: Theo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các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nội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dung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đã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học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,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có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bao nhiêu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loại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xung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đột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có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thể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xảy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ra khi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áp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dụng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kỹ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thuật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ống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dẫn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(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Pipeline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) 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11E79A8A-79DA-45ED-B5C6-9086E3D05F6A}"/>
              </a:ext>
            </a:extLst>
          </p:cNvPr>
          <p:cNvSpPr txBox="1">
            <a:spLocks/>
          </p:cNvSpPr>
          <p:nvPr/>
        </p:nvSpPr>
        <p:spPr>
          <a:xfrm>
            <a:off x="856358" y="238299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9pPr>
          </a:lstStyle>
          <a:p>
            <a:pPr algn="ctr"/>
            <a:r>
              <a:rPr lang="en-US" sz="2800" b="1" err="1">
                <a:solidFill>
                  <a:schemeClr val="accent1"/>
                </a:solidFill>
                <a:latin typeface="Comfortaa" panose="00000500000000000000" pitchFamily="2" charset="0"/>
              </a:rPr>
              <a:t>Giải</a:t>
            </a:r>
            <a:r>
              <a:rPr lang="en-US" sz="2800" b="1">
                <a:solidFill>
                  <a:schemeClr val="accent1"/>
                </a:solidFill>
                <a:latin typeface="Comfortaa" panose="00000500000000000000" pitchFamily="2" charset="0"/>
              </a:rPr>
              <a:t> </a:t>
            </a:r>
            <a:r>
              <a:rPr lang="en-US" sz="2800" b="1" err="1">
                <a:solidFill>
                  <a:schemeClr val="accent1"/>
                </a:solidFill>
                <a:latin typeface="Comfortaa" panose="00000500000000000000" pitchFamily="2" charset="0"/>
              </a:rPr>
              <a:t>đề</a:t>
            </a:r>
            <a:endParaRPr lang="vi-VN" sz="2800" b="1">
              <a:solidFill>
                <a:schemeClr val="accent1"/>
              </a:solidFill>
              <a:latin typeface="Comfortaa" panose="00000500000000000000" pitchFamily="2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47DC0A9-BD33-4E79-BAB9-9FFC1CA0E380}"/>
              </a:ext>
            </a:extLst>
          </p:cNvPr>
          <p:cNvSpPr txBox="1"/>
          <p:nvPr/>
        </p:nvSpPr>
        <p:spPr>
          <a:xfrm>
            <a:off x="856358" y="768309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2800" b="1" err="1">
                <a:solidFill>
                  <a:schemeClr val="accent2"/>
                </a:solidFill>
                <a:latin typeface="Comfortaa" panose="00000500000000000000" pitchFamily="2" charset="0"/>
              </a:rPr>
              <a:t>Trắc</a:t>
            </a:r>
            <a:r>
              <a:rPr lang="vi-VN" sz="2800" b="1">
                <a:solidFill>
                  <a:schemeClr val="accent2"/>
                </a:solidFill>
                <a:latin typeface="Comfortaa" panose="00000500000000000000" pitchFamily="2" charset="0"/>
              </a:rPr>
              <a:t> </a:t>
            </a:r>
            <a:r>
              <a:rPr lang="vi-VN" sz="2800" b="1" err="1">
                <a:solidFill>
                  <a:schemeClr val="accent2"/>
                </a:solidFill>
                <a:latin typeface="Comfortaa" panose="00000500000000000000" pitchFamily="2" charset="0"/>
              </a:rPr>
              <a:t>Nghiệm</a:t>
            </a:r>
            <a:endParaRPr lang="vi-VN" sz="2800" b="1">
              <a:solidFill>
                <a:schemeClr val="accent2"/>
              </a:solidFill>
              <a:latin typeface="Comfortaa" panose="00000500000000000000" pitchFamily="2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AF889AA-16A5-4FBF-82B1-78B2712C5D3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DDBC81-9D39-41B3-9939-69B910E23AD1}" type="slidenum">
              <a:rPr lang="vi-VN" smtClean="0"/>
              <a:pPr/>
              <a:t>73</a:t>
            </a:fld>
            <a:endParaRPr lang="vi-VN"/>
          </a:p>
        </p:txBody>
      </p:sp>
      <p:sp>
        <p:nvSpPr>
          <p:cNvPr id="15" name="Google Shape;2561;p40">
            <a:extLst>
              <a:ext uri="{FF2B5EF4-FFF2-40B4-BE49-F238E27FC236}">
                <a16:creationId xmlns:a16="http://schemas.microsoft.com/office/drawing/2014/main" id="{997C8747-F940-4BB0-9BC8-EA6999C55ED6}"/>
              </a:ext>
            </a:extLst>
          </p:cNvPr>
          <p:cNvSpPr/>
          <p:nvPr/>
        </p:nvSpPr>
        <p:spPr>
          <a:xfrm>
            <a:off x="5092321" y="2865183"/>
            <a:ext cx="572700" cy="572700"/>
          </a:xfrm>
          <a:prstGeom prst="roundRect">
            <a:avLst>
              <a:gd name="adj" fmla="val 16667"/>
            </a:avLst>
          </a:prstGeom>
          <a:solidFill>
            <a:srgbClr val="082F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8835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out)">
                                      <p:cBhvr>
                                        <p:cTn id="6" dur="6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5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" name="Google Shape;2560;p40"/>
          <p:cNvSpPr txBox="1"/>
          <p:nvPr/>
        </p:nvSpPr>
        <p:spPr>
          <a:xfrm>
            <a:off x="5769146" y="1500133"/>
            <a:ext cx="3070054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600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A. </a:t>
            </a:r>
            <a:r>
              <a:rPr lang="vi-VN" sz="1600" err="1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Mở</a:t>
            </a:r>
            <a:r>
              <a:rPr lang="vi-VN" sz="1600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 </a:t>
            </a:r>
            <a:r>
              <a:rPr lang="vi-VN" sz="1600" err="1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rộng</a:t>
            </a:r>
            <a:r>
              <a:rPr lang="vi-VN" sz="1600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 </a:t>
            </a:r>
            <a:r>
              <a:rPr lang="vi-VN" sz="1600" err="1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bits</a:t>
            </a:r>
            <a:r>
              <a:rPr lang="vi-VN" sz="1600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 </a:t>
            </a:r>
            <a:r>
              <a:rPr lang="vi-VN" sz="1600" err="1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địa</a:t>
            </a:r>
            <a:r>
              <a:rPr lang="vi-VN" sz="1600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 </a:t>
            </a:r>
            <a:r>
              <a:rPr lang="vi-VN" sz="1600" err="1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chỉ</a:t>
            </a:r>
            <a:r>
              <a:rPr lang="vi-VN" sz="1600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 truy </a:t>
            </a:r>
            <a:r>
              <a:rPr lang="vi-VN" sz="1600" err="1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cập</a:t>
            </a:r>
            <a:r>
              <a:rPr lang="vi-VN" sz="1600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 </a:t>
            </a:r>
            <a:r>
              <a:rPr lang="vi-VN" sz="1600" err="1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bộ</a:t>
            </a:r>
            <a:r>
              <a:rPr lang="vi-VN" sz="1600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 </a:t>
            </a:r>
            <a:r>
              <a:rPr lang="vi-VN" sz="1600" err="1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nhớ</a:t>
            </a:r>
            <a:r>
              <a:rPr lang="vi-VN" sz="1600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 </a:t>
            </a:r>
            <a:endParaRPr sz="1600">
              <a:solidFill>
                <a:srgbClr val="F3F3F3"/>
              </a:solidFill>
              <a:latin typeface="Bahnschrift" panose="020B0502040204020203" pitchFamily="34" charset="0"/>
              <a:ea typeface="Dosis"/>
              <a:cs typeface="Dosis"/>
              <a:sym typeface="Dosis"/>
            </a:endParaRPr>
          </a:p>
        </p:txBody>
      </p:sp>
      <p:sp>
        <p:nvSpPr>
          <p:cNvPr id="2561" name="Google Shape;2561;p40"/>
          <p:cNvSpPr/>
          <p:nvPr/>
        </p:nvSpPr>
        <p:spPr>
          <a:xfrm>
            <a:off x="5092321" y="1414633"/>
            <a:ext cx="572700" cy="572700"/>
          </a:xfrm>
          <a:prstGeom prst="roundRect">
            <a:avLst>
              <a:gd name="adj" fmla="val 16667"/>
            </a:avLst>
          </a:prstGeom>
          <a:solidFill>
            <a:srgbClr val="082F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2" name="Google Shape;2562;p40"/>
          <p:cNvSpPr txBox="1"/>
          <p:nvPr/>
        </p:nvSpPr>
        <p:spPr>
          <a:xfrm>
            <a:off x="5769146" y="2225408"/>
            <a:ext cx="3070054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600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B. </a:t>
            </a:r>
            <a:r>
              <a:rPr lang="vi-VN" sz="1600" err="1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Mở</a:t>
            </a:r>
            <a:r>
              <a:rPr lang="vi-VN" sz="1600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 </a:t>
            </a:r>
            <a:r>
              <a:rPr lang="vi-VN" sz="1600" err="1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rộng</a:t>
            </a:r>
            <a:r>
              <a:rPr lang="vi-VN" sz="1600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 </a:t>
            </a:r>
            <a:r>
              <a:rPr lang="vi-VN" sz="1600" err="1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bits</a:t>
            </a:r>
            <a:r>
              <a:rPr lang="vi-VN" sz="1600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 </a:t>
            </a:r>
            <a:r>
              <a:rPr lang="vi-VN" sz="1600" err="1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địa</a:t>
            </a:r>
            <a:r>
              <a:rPr lang="vi-VN" sz="1600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 </a:t>
            </a:r>
            <a:r>
              <a:rPr lang="vi-VN" sz="1600" err="1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chỉ</a:t>
            </a:r>
            <a:r>
              <a:rPr lang="vi-VN" sz="1600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 cho thanh ghi PC</a:t>
            </a:r>
            <a:endParaRPr sz="1600">
              <a:solidFill>
                <a:srgbClr val="F3F3F3"/>
              </a:solidFill>
              <a:latin typeface="Bahnschrift" panose="020B0502040204020203" pitchFamily="34" charset="0"/>
              <a:ea typeface="Dosis"/>
              <a:cs typeface="Dosis"/>
              <a:sym typeface="Dosis"/>
            </a:endParaRPr>
          </a:p>
        </p:txBody>
      </p:sp>
      <p:sp>
        <p:nvSpPr>
          <p:cNvPr id="2563" name="Google Shape;2563;p40"/>
          <p:cNvSpPr/>
          <p:nvPr/>
        </p:nvSpPr>
        <p:spPr>
          <a:xfrm>
            <a:off x="5092321" y="2139908"/>
            <a:ext cx="572700" cy="572700"/>
          </a:xfrm>
          <a:prstGeom prst="roundRect">
            <a:avLst>
              <a:gd name="adj" fmla="val 16667"/>
            </a:avLst>
          </a:prstGeom>
          <a:solidFill>
            <a:srgbClr val="082F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4" name="Google Shape;2564;p40"/>
          <p:cNvSpPr txBox="1"/>
          <p:nvPr/>
        </p:nvSpPr>
        <p:spPr>
          <a:xfrm>
            <a:off x="5769146" y="2950683"/>
            <a:ext cx="3070054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600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C. </a:t>
            </a:r>
            <a:r>
              <a:rPr lang="vi-VN" sz="1600" err="1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Mở</a:t>
            </a:r>
            <a:r>
              <a:rPr lang="vi-VN" sz="1600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 </a:t>
            </a:r>
            <a:r>
              <a:rPr lang="vi-VN" sz="1600" err="1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rộng</a:t>
            </a:r>
            <a:r>
              <a:rPr lang="vi-VN" sz="1600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 </a:t>
            </a:r>
            <a:r>
              <a:rPr lang="vi-VN" sz="1600" err="1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thành</a:t>
            </a:r>
            <a:r>
              <a:rPr lang="vi-VN" sz="1600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 32 </a:t>
            </a:r>
            <a:r>
              <a:rPr lang="vi-VN" sz="1600" err="1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bits</a:t>
            </a:r>
            <a:r>
              <a:rPr lang="vi-VN" sz="1600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 cho </a:t>
            </a:r>
            <a:r>
              <a:rPr lang="vi-VN" sz="1600" err="1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trường</a:t>
            </a:r>
            <a:r>
              <a:rPr lang="vi-VN" sz="1600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 </a:t>
            </a:r>
            <a:r>
              <a:rPr lang="vi-VN" sz="1600" err="1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hợp</a:t>
            </a:r>
            <a:r>
              <a:rPr lang="vi-VN" sz="1600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 </a:t>
            </a:r>
            <a:r>
              <a:rPr lang="vi-VN" sz="1600" err="1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cộng</a:t>
            </a:r>
            <a:r>
              <a:rPr lang="vi-VN" sz="1600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 </a:t>
            </a:r>
            <a:r>
              <a:rPr lang="vi-VN" sz="1600" err="1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số</a:t>
            </a:r>
            <a:r>
              <a:rPr lang="vi-VN" sz="1600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 </a:t>
            </a:r>
            <a:r>
              <a:rPr lang="vi-VN" sz="1600" err="1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trực</a:t>
            </a:r>
            <a:r>
              <a:rPr lang="vi-VN" sz="1600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 </a:t>
            </a:r>
            <a:r>
              <a:rPr lang="vi-VN" sz="1600" err="1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tiếp</a:t>
            </a:r>
            <a:endParaRPr lang="vi-VN" sz="1600">
              <a:solidFill>
                <a:srgbClr val="F3F3F3"/>
              </a:solidFill>
              <a:latin typeface="Bahnschrift" panose="020B0502040204020203" pitchFamily="34" charset="0"/>
              <a:ea typeface="Dosis"/>
              <a:cs typeface="Dosis"/>
              <a:sym typeface="Dosis"/>
            </a:endParaRPr>
          </a:p>
        </p:txBody>
      </p:sp>
      <p:sp>
        <p:nvSpPr>
          <p:cNvPr id="2565" name="Google Shape;2565;p40"/>
          <p:cNvSpPr/>
          <p:nvPr/>
        </p:nvSpPr>
        <p:spPr>
          <a:xfrm>
            <a:off x="5092321" y="2865183"/>
            <a:ext cx="572700" cy="572700"/>
          </a:xfrm>
          <a:prstGeom prst="roundRect">
            <a:avLst>
              <a:gd name="adj" fmla="val 16667"/>
            </a:avLst>
          </a:prstGeom>
          <a:solidFill>
            <a:srgbClr val="082F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6" name="Google Shape;2566;p40"/>
          <p:cNvSpPr txBox="1"/>
          <p:nvPr/>
        </p:nvSpPr>
        <p:spPr>
          <a:xfrm>
            <a:off x="5769146" y="3675958"/>
            <a:ext cx="23232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600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D. Không </a:t>
            </a:r>
            <a:r>
              <a:rPr lang="vi-VN" sz="1600" err="1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sử</a:t>
            </a:r>
            <a:r>
              <a:rPr lang="vi-VN" sz="1600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 </a:t>
            </a:r>
            <a:r>
              <a:rPr lang="vi-VN" sz="1600" err="1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dụng</a:t>
            </a:r>
            <a:endParaRPr sz="1600">
              <a:solidFill>
                <a:srgbClr val="F3F3F3"/>
              </a:solidFill>
              <a:latin typeface="Bahnschrift" panose="020B0502040204020203" pitchFamily="34" charset="0"/>
              <a:ea typeface="Dosis"/>
              <a:cs typeface="Dosis"/>
              <a:sym typeface="Dosis"/>
            </a:endParaRPr>
          </a:p>
        </p:txBody>
      </p:sp>
      <p:sp>
        <p:nvSpPr>
          <p:cNvPr id="2567" name="Google Shape;2567;p40"/>
          <p:cNvSpPr/>
          <p:nvPr/>
        </p:nvSpPr>
        <p:spPr>
          <a:xfrm>
            <a:off x="5092321" y="3590458"/>
            <a:ext cx="572700" cy="572700"/>
          </a:xfrm>
          <a:prstGeom prst="roundRect">
            <a:avLst>
              <a:gd name="adj" fmla="val 16667"/>
            </a:avLst>
          </a:prstGeom>
          <a:solidFill>
            <a:srgbClr val="082F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6" name="Google Shape;2576;p40"/>
          <p:cNvSpPr/>
          <p:nvPr/>
        </p:nvSpPr>
        <p:spPr>
          <a:xfrm>
            <a:off x="5212103" y="3739665"/>
            <a:ext cx="371782" cy="274285"/>
          </a:xfrm>
          <a:custGeom>
            <a:avLst/>
            <a:gdLst/>
            <a:ahLst/>
            <a:cxnLst/>
            <a:rect l="l" t="t" r="r" b="b"/>
            <a:pathLst>
              <a:path w="14151" h="10440" extrusionOk="0">
                <a:moveTo>
                  <a:pt x="11972" y="1"/>
                </a:moveTo>
                <a:lnTo>
                  <a:pt x="5563" y="6410"/>
                </a:lnTo>
                <a:cubicBezTo>
                  <a:pt x="5477" y="6497"/>
                  <a:pt x="5364" y="6540"/>
                  <a:pt x="5251" y="6540"/>
                </a:cubicBezTo>
                <a:cubicBezTo>
                  <a:pt x="5138" y="6540"/>
                  <a:pt x="5026" y="6497"/>
                  <a:pt x="4939" y="6410"/>
                </a:cubicBezTo>
                <a:lnTo>
                  <a:pt x="2178" y="3649"/>
                </a:lnTo>
                <a:lnTo>
                  <a:pt x="0" y="5827"/>
                </a:lnTo>
                <a:lnTo>
                  <a:pt x="4162" y="9989"/>
                </a:lnTo>
                <a:cubicBezTo>
                  <a:pt x="4453" y="10280"/>
                  <a:pt x="4842" y="10440"/>
                  <a:pt x="5251" y="10440"/>
                </a:cubicBezTo>
                <a:cubicBezTo>
                  <a:pt x="5660" y="10440"/>
                  <a:pt x="6056" y="10280"/>
                  <a:pt x="6340" y="9989"/>
                </a:cubicBezTo>
                <a:lnTo>
                  <a:pt x="14150" y="2179"/>
                </a:lnTo>
                <a:lnTo>
                  <a:pt x="11972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950;p45">
            <a:extLst>
              <a:ext uri="{FF2B5EF4-FFF2-40B4-BE49-F238E27FC236}">
                <a16:creationId xmlns:a16="http://schemas.microsoft.com/office/drawing/2014/main" id="{8F4A0B9E-59FF-4883-A35E-BA73AECC5069}"/>
              </a:ext>
            </a:extLst>
          </p:cNvPr>
          <p:cNvSpPr txBox="1"/>
          <p:nvPr/>
        </p:nvSpPr>
        <p:spPr>
          <a:xfrm>
            <a:off x="720000" y="1444104"/>
            <a:ext cx="4033563" cy="2633554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spcFirstLastPara="1" wrap="square" lIns="91425" tIns="237725" rIns="91425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Câu 12: Khi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thực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hiện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loại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lệnh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R-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type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của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kiến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trúc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máy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tính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MIPS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bộ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Sign-extend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trên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Datapath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ở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Hình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1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dùng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để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làm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gì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11E79A8A-79DA-45ED-B5C6-9086E3D05F6A}"/>
              </a:ext>
            </a:extLst>
          </p:cNvPr>
          <p:cNvSpPr txBox="1">
            <a:spLocks/>
          </p:cNvSpPr>
          <p:nvPr/>
        </p:nvSpPr>
        <p:spPr>
          <a:xfrm>
            <a:off x="856358" y="238299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9pPr>
          </a:lstStyle>
          <a:p>
            <a:pPr algn="ctr"/>
            <a:r>
              <a:rPr lang="en-US" sz="2800" b="1" err="1">
                <a:solidFill>
                  <a:schemeClr val="accent1"/>
                </a:solidFill>
                <a:latin typeface="Comfortaa" panose="00000500000000000000" pitchFamily="2" charset="0"/>
              </a:rPr>
              <a:t>Giải</a:t>
            </a:r>
            <a:r>
              <a:rPr lang="en-US" sz="2800" b="1">
                <a:solidFill>
                  <a:schemeClr val="accent1"/>
                </a:solidFill>
                <a:latin typeface="Comfortaa" panose="00000500000000000000" pitchFamily="2" charset="0"/>
              </a:rPr>
              <a:t> </a:t>
            </a:r>
            <a:r>
              <a:rPr lang="en-US" sz="2800" b="1" err="1">
                <a:solidFill>
                  <a:schemeClr val="accent1"/>
                </a:solidFill>
                <a:latin typeface="Comfortaa" panose="00000500000000000000" pitchFamily="2" charset="0"/>
              </a:rPr>
              <a:t>đề</a:t>
            </a:r>
            <a:endParaRPr lang="vi-VN" sz="2800" b="1">
              <a:solidFill>
                <a:schemeClr val="accent1"/>
              </a:solidFill>
              <a:latin typeface="Comfortaa" panose="00000500000000000000" pitchFamily="2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47DC0A9-BD33-4E79-BAB9-9FFC1CA0E380}"/>
              </a:ext>
            </a:extLst>
          </p:cNvPr>
          <p:cNvSpPr txBox="1"/>
          <p:nvPr/>
        </p:nvSpPr>
        <p:spPr>
          <a:xfrm>
            <a:off x="856358" y="768309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2800" b="1" err="1">
                <a:solidFill>
                  <a:schemeClr val="accent2"/>
                </a:solidFill>
                <a:latin typeface="Comfortaa" panose="00000500000000000000" pitchFamily="2" charset="0"/>
              </a:rPr>
              <a:t>Trắc</a:t>
            </a:r>
            <a:r>
              <a:rPr lang="vi-VN" sz="2800" b="1">
                <a:solidFill>
                  <a:schemeClr val="accent2"/>
                </a:solidFill>
                <a:latin typeface="Comfortaa" panose="00000500000000000000" pitchFamily="2" charset="0"/>
              </a:rPr>
              <a:t> </a:t>
            </a:r>
            <a:r>
              <a:rPr lang="vi-VN" sz="2800" b="1" err="1">
                <a:solidFill>
                  <a:schemeClr val="accent2"/>
                </a:solidFill>
                <a:latin typeface="Comfortaa" panose="00000500000000000000" pitchFamily="2" charset="0"/>
              </a:rPr>
              <a:t>Nghiệm</a:t>
            </a:r>
            <a:endParaRPr lang="vi-VN" sz="2800" b="1">
              <a:solidFill>
                <a:schemeClr val="accent2"/>
              </a:solidFill>
              <a:latin typeface="Comfortaa" panose="00000500000000000000" pitchFamily="2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AF889AA-16A5-4FBF-82B1-78B2712C5D3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DDBC81-9D39-41B3-9939-69B910E23AD1}" type="slidenum">
              <a:rPr lang="vi-VN" smtClean="0"/>
              <a:pPr/>
              <a:t>74</a:t>
            </a:fld>
            <a:endParaRPr lang="vi-VN"/>
          </a:p>
        </p:txBody>
      </p:sp>
      <p:sp>
        <p:nvSpPr>
          <p:cNvPr id="16" name="Google Shape;2561;p40">
            <a:extLst>
              <a:ext uri="{FF2B5EF4-FFF2-40B4-BE49-F238E27FC236}">
                <a16:creationId xmlns:a16="http://schemas.microsoft.com/office/drawing/2014/main" id="{38618279-0BF3-46CD-99D2-3F8B9FE42B89}"/>
              </a:ext>
            </a:extLst>
          </p:cNvPr>
          <p:cNvSpPr/>
          <p:nvPr/>
        </p:nvSpPr>
        <p:spPr>
          <a:xfrm>
            <a:off x="5092321" y="3590457"/>
            <a:ext cx="572700" cy="572700"/>
          </a:xfrm>
          <a:prstGeom prst="roundRect">
            <a:avLst>
              <a:gd name="adj" fmla="val 16667"/>
            </a:avLst>
          </a:prstGeom>
          <a:solidFill>
            <a:srgbClr val="082F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7201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out)">
                                      <p:cBhvr>
                                        <p:cTn id="6" dur="6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5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" name="Google Shape;2560;p40"/>
          <p:cNvSpPr txBox="1"/>
          <p:nvPr/>
        </p:nvSpPr>
        <p:spPr>
          <a:xfrm>
            <a:off x="5769146" y="1500133"/>
            <a:ext cx="23232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600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A. 950ps </a:t>
            </a:r>
            <a:endParaRPr sz="1600">
              <a:solidFill>
                <a:srgbClr val="F3F3F3"/>
              </a:solidFill>
              <a:latin typeface="Bahnschrift" panose="020B0502040204020203" pitchFamily="34" charset="0"/>
              <a:ea typeface="Dosis"/>
              <a:cs typeface="Dosis"/>
              <a:sym typeface="Dosis"/>
            </a:endParaRPr>
          </a:p>
        </p:txBody>
      </p:sp>
      <p:sp>
        <p:nvSpPr>
          <p:cNvPr id="2561" name="Google Shape;2561;p40"/>
          <p:cNvSpPr/>
          <p:nvPr/>
        </p:nvSpPr>
        <p:spPr>
          <a:xfrm>
            <a:off x="5092321" y="1414633"/>
            <a:ext cx="572700" cy="572700"/>
          </a:xfrm>
          <a:prstGeom prst="roundRect">
            <a:avLst>
              <a:gd name="adj" fmla="val 16667"/>
            </a:avLst>
          </a:prstGeom>
          <a:solidFill>
            <a:srgbClr val="082F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2" name="Google Shape;2562;p40"/>
          <p:cNvSpPr txBox="1"/>
          <p:nvPr/>
        </p:nvSpPr>
        <p:spPr>
          <a:xfrm>
            <a:off x="5769146" y="2225408"/>
            <a:ext cx="23232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600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B. 1280ps </a:t>
            </a:r>
            <a:endParaRPr sz="1600">
              <a:solidFill>
                <a:srgbClr val="F3F3F3"/>
              </a:solidFill>
              <a:latin typeface="Bahnschrift" panose="020B0502040204020203" pitchFamily="34" charset="0"/>
              <a:ea typeface="Dosis"/>
              <a:cs typeface="Dosis"/>
              <a:sym typeface="Dosis"/>
            </a:endParaRPr>
          </a:p>
        </p:txBody>
      </p:sp>
      <p:sp>
        <p:nvSpPr>
          <p:cNvPr id="2563" name="Google Shape;2563;p40"/>
          <p:cNvSpPr/>
          <p:nvPr/>
        </p:nvSpPr>
        <p:spPr>
          <a:xfrm>
            <a:off x="5092321" y="2139908"/>
            <a:ext cx="572700" cy="572700"/>
          </a:xfrm>
          <a:prstGeom prst="roundRect">
            <a:avLst>
              <a:gd name="adj" fmla="val 16667"/>
            </a:avLst>
          </a:prstGeom>
          <a:solidFill>
            <a:srgbClr val="082F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4" name="Google Shape;2564;p40"/>
          <p:cNvSpPr txBox="1"/>
          <p:nvPr/>
        </p:nvSpPr>
        <p:spPr>
          <a:xfrm>
            <a:off x="5769146" y="2950683"/>
            <a:ext cx="23232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600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C. 1650ps </a:t>
            </a:r>
            <a:endParaRPr sz="1600">
              <a:solidFill>
                <a:srgbClr val="F3F3F3"/>
              </a:solidFill>
              <a:latin typeface="Bahnschrift" panose="020B0502040204020203" pitchFamily="34" charset="0"/>
              <a:ea typeface="Dosis"/>
              <a:cs typeface="Dosis"/>
              <a:sym typeface="Dosis"/>
            </a:endParaRPr>
          </a:p>
        </p:txBody>
      </p:sp>
      <p:sp>
        <p:nvSpPr>
          <p:cNvPr id="2565" name="Google Shape;2565;p40"/>
          <p:cNvSpPr/>
          <p:nvPr/>
        </p:nvSpPr>
        <p:spPr>
          <a:xfrm>
            <a:off x="5092321" y="2865183"/>
            <a:ext cx="572700" cy="572700"/>
          </a:xfrm>
          <a:prstGeom prst="roundRect">
            <a:avLst>
              <a:gd name="adj" fmla="val 16667"/>
            </a:avLst>
          </a:prstGeom>
          <a:solidFill>
            <a:srgbClr val="082F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6" name="Google Shape;2566;p40"/>
          <p:cNvSpPr txBox="1"/>
          <p:nvPr/>
        </p:nvSpPr>
        <p:spPr>
          <a:xfrm>
            <a:off x="5769146" y="3675958"/>
            <a:ext cx="23232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600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D. 1250ps </a:t>
            </a:r>
            <a:endParaRPr sz="1600">
              <a:solidFill>
                <a:srgbClr val="F3F3F3"/>
              </a:solidFill>
              <a:latin typeface="Bahnschrift" panose="020B0502040204020203" pitchFamily="34" charset="0"/>
              <a:ea typeface="Dosis"/>
              <a:cs typeface="Dosis"/>
              <a:sym typeface="Dosis"/>
            </a:endParaRPr>
          </a:p>
        </p:txBody>
      </p:sp>
      <p:sp>
        <p:nvSpPr>
          <p:cNvPr id="2567" name="Google Shape;2567;p40"/>
          <p:cNvSpPr/>
          <p:nvPr/>
        </p:nvSpPr>
        <p:spPr>
          <a:xfrm>
            <a:off x="5092321" y="3590458"/>
            <a:ext cx="572700" cy="572700"/>
          </a:xfrm>
          <a:prstGeom prst="roundRect">
            <a:avLst>
              <a:gd name="adj" fmla="val 16667"/>
            </a:avLst>
          </a:prstGeom>
          <a:solidFill>
            <a:srgbClr val="082F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6" name="Google Shape;2576;p40"/>
          <p:cNvSpPr/>
          <p:nvPr/>
        </p:nvSpPr>
        <p:spPr>
          <a:xfrm>
            <a:off x="5192780" y="1563845"/>
            <a:ext cx="371782" cy="274285"/>
          </a:xfrm>
          <a:custGeom>
            <a:avLst/>
            <a:gdLst/>
            <a:ahLst/>
            <a:cxnLst/>
            <a:rect l="l" t="t" r="r" b="b"/>
            <a:pathLst>
              <a:path w="14151" h="10440" extrusionOk="0">
                <a:moveTo>
                  <a:pt x="11972" y="1"/>
                </a:moveTo>
                <a:lnTo>
                  <a:pt x="5563" y="6410"/>
                </a:lnTo>
                <a:cubicBezTo>
                  <a:pt x="5477" y="6497"/>
                  <a:pt x="5364" y="6540"/>
                  <a:pt x="5251" y="6540"/>
                </a:cubicBezTo>
                <a:cubicBezTo>
                  <a:pt x="5138" y="6540"/>
                  <a:pt x="5026" y="6497"/>
                  <a:pt x="4939" y="6410"/>
                </a:cubicBezTo>
                <a:lnTo>
                  <a:pt x="2178" y="3649"/>
                </a:lnTo>
                <a:lnTo>
                  <a:pt x="0" y="5827"/>
                </a:lnTo>
                <a:lnTo>
                  <a:pt x="4162" y="9989"/>
                </a:lnTo>
                <a:cubicBezTo>
                  <a:pt x="4453" y="10280"/>
                  <a:pt x="4842" y="10440"/>
                  <a:pt x="5251" y="10440"/>
                </a:cubicBezTo>
                <a:cubicBezTo>
                  <a:pt x="5660" y="10440"/>
                  <a:pt x="6056" y="10280"/>
                  <a:pt x="6340" y="9989"/>
                </a:cubicBezTo>
                <a:lnTo>
                  <a:pt x="14150" y="2179"/>
                </a:lnTo>
                <a:lnTo>
                  <a:pt x="11972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950;p45">
            <a:extLst>
              <a:ext uri="{FF2B5EF4-FFF2-40B4-BE49-F238E27FC236}">
                <a16:creationId xmlns:a16="http://schemas.microsoft.com/office/drawing/2014/main" id="{8F4A0B9E-59FF-4883-A35E-BA73AECC5069}"/>
              </a:ext>
            </a:extLst>
          </p:cNvPr>
          <p:cNvSpPr txBox="1"/>
          <p:nvPr/>
        </p:nvSpPr>
        <p:spPr>
          <a:xfrm>
            <a:off x="720000" y="1444104"/>
            <a:ext cx="4033563" cy="1762392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spcFirstLastPara="1" wrap="square" lIns="91425" tIns="237725" rIns="91425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Câu 13: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Thời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gian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cần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thiết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để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thực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thi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lệnh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“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or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” cho MIPS trên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processor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không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pipeline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đơn chu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kỳ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cho 8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lệnh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đã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học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(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add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,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sud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,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and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,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or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,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slt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,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beq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,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lw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và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sw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) theo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datapath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ở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hình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1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là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bao nhiêu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với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dữ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liệu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cho như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bảng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sau? 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11E79A8A-79DA-45ED-B5C6-9086E3D05F6A}"/>
              </a:ext>
            </a:extLst>
          </p:cNvPr>
          <p:cNvSpPr txBox="1">
            <a:spLocks/>
          </p:cNvSpPr>
          <p:nvPr/>
        </p:nvSpPr>
        <p:spPr>
          <a:xfrm>
            <a:off x="856358" y="238299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9pPr>
          </a:lstStyle>
          <a:p>
            <a:pPr algn="ctr"/>
            <a:r>
              <a:rPr lang="en-US" sz="2800" b="1" err="1">
                <a:solidFill>
                  <a:schemeClr val="accent1"/>
                </a:solidFill>
                <a:latin typeface="Comfortaa" panose="00000500000000000000" pitchFamily="2" charset="0"/>
              </a:rPr>
              <a:t>Giải</a:t>
            </a:r>
            <a:r>
              <a:rPr lang="en-US" sz="2800" b="1">
                <a:solidFill>
                  <a:schemeClr val="accent1"/>
                </a:solidFill>
                <a:latin typeface="Comfortaa" panose="00000500000000000000" pitchFamily="2" charset="0"/>
              </a:rPr>
              <a:t> </a:t>
            </a:r>
            <a:r>
              <a:rPr lang="en-US" sz="2800" b="1" err="1">
                <a:solidFill>
                  <a:schemeClr val="accent1"/>
                </a:solidFill>
                <a:latin typeface="Comfortaa" panose="00000500000000000000" pitchFamily="2" charset="0"/>
              </a:rPr>
              <a:t>đề</a:t>
            </a:r>
            <a:endParaRPr lang="vi-VN" sz="2800" b="1">
              <a:solidFill>
                <a:schemeClr val="accent1"/>
              </a:solidFill>
              <a:latin typeface="Comfortaa" panose="00000500000000000000" pitchFamily="2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47DC0A9-BD33-4E79-BAB9-9FFC1CA0E380}"/>
              </a:ext>
            </a:extLst>
          </p:cNvPr>
          <p:cNvSpPr txBox="1"/>
          <p:nvPr/>
        </p:nvSpPr>
        <p:spPr>
          <a:xfrm>
            <a:off x="856358" y="768309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2800" b="1" err="1">
                <a:solidFill>
                  <a:schemeClr val="accent2"/>
                </a:solidFill>
                <a:latin typeface="Comfortaa" panose="00000500000000000000" pitchFamily="2" charset="0"/>
              </a:rPr>
              <a:t>Trắc</a:t>
            </a:r>
            <a:r>
              <a:rPr lang="vi-VN" sz="2800" b="1">
                <a:solidFill>
                  <a:schemeClr val="accent2"/>
                </a:solidFill>
                <a:latin typeface="Comfortaa" panose="00000500000000000000" pitchFamily="2" charset="0"/>
              </a:rPr>
              <a:t> </a:t>
            </a:r>
            <a:r>
              <a:rPr lang="vi-VN" sz="2800" b="1" err="1">
                <a:solidFill>
                  <a:schemeClr val="accent2"/>
                </a:solidFill>
                <a:latin typeface="Comfortaa" panose="00000500000000000000" pitchFamily="2" charset="0"/>
              </a:rPr>
              <a:t>Nghiệm</a:t>
            </a:r>
            <a:endParaRPr lang="vi-VN" sz="2800" b="1">
              <a:solidFill>
                <a:schemeClr val="accent2"/>
              </a:solidFill>
              <a:latin typeface="Comfortaa" panose="00000500000000000000" pitchFamily="2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AF889AA-16A5-4FBF-82B1-78B2712C5D3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DDBC81-9D39-41B3-9939-69B910E23AD1}" type="slidenum">
              <a:rPr lang="vi-VN" smtClean="0"/>
              <a:pPr/>
              <a:t>75</a:t>
            </a:fld>
            <a:endParaRPr lang="vi-VN"/>
          </a:p>
        </p:txBody>
      </p:sp>
      <p:graphicFrame>
        <p:nvGraphicFramePr>
          <p:cNvPr id="15" name="Google Shape;1438;p33">
            <a:extLst>
              <a:ext uri="{FF2B5EF4-FFF2-40B4-BE49-F238E27FC236}">
                <a16:creationId xmlns:a16="http://schemas.microsoft.com/office/drawing/2014/main" id="{9A175386-1645-4AE3-9A59-EE8F1CEBC78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49166211"/>
              </p:ext>
            </p:extLst>
          </p:nvPr>
        </p:nvGraphicFramePr>
        <p:xfrm>
          <a:off x="341376" y="3424804"/>
          <a:ext cx="4584191" cy="698333"/>
        </p:xfrm>
        <a:graphic>
          <a:graphicData uri="http://schemas.openxmlformats.org/drawingml/2006/table">
            <a:tbl>
              <a:tblPr>
                <a:noFill/>
                <a:tableStyleId>{0D6F086E-F038-47A8-B3E7-B289ECF5F9DF}</a:tableStyleId>
              </a:tblPr>
              <a:tblGrid>
                <a:gridCol w="7698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67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04200">
                  <a:extLst>
                    <a:ext uri="{9D8B030D-6E8A-4147-A177-3AD203B41FA5}">
                      <a16:colId xmlns:a16="http://schemas.microsoft.com/office/drawing/2014/main" val="159968912"/>
                    </a:ext>
                  </a:extLst>
                </a:gridCol>
                <a:gridCol w="776783">
                  <a:extLst>
                    <a:ext uri="{9D8B030D-6E8A-4147-A177-3AD203B41FA5}">
                      <a16:colId xmlns:a16="http://schemas.microsoft.com/office/drawing/2014/main" val="288595752"/>
                    </a:ext>
                  </a:extLst>
                </a:gridCol>
                <a:gridCol w="728311">
                  <a:extLst>
                    <a:ext uri="{9D8B030D-6E8A-4147-A177-3AD203B41FA5}">
                      <a16:colId xmlns:a16="http://schemas.microsoft.com/office/drawing/2014/main" val="2282239929"/>
                    </a:ext>
                  </a:extLst>
                </a:gridCol>
                <a:gridCol w="728311">
                  <a:extLst>
                    <a:ext uri="{9D8B030D-6E8A-4147-A177-3AD203B41FA5}">
                      <a16:colId xmlns:a16="http://schemas.microsoft.com/office/drawing/2014/main" val="3342526059"/>
                    </a:ext>
                  </a:extLst>
                </a:gridCol>
              </a:tblGrid>
              <a:tr h="31176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Bahnschrift" panose="020B0502040204020203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I-Mem</a:t>
                      </a:r>
                      <a:endParaRPr lang="vi-VN" sz="140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Bahnschrift" panose="020B05020402040202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Bahnschrift" panose="020B0502040204020203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Add</a:t>
                      </a:r>
                      <a:endParaRPr lang="vi-VN" sz="140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Bahnschrift" panose="020B05020402040202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Bahnschrift" panose="020B0502040204020203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MUX</a:t>
                      </a:r>
                      <a:endParaRPr lang="vi-VN" sz="140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Bahnschrift" panose="020B05020402040202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Bahnschrift" panose="020B0502040204020203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ALU</a:t>
                      </a:r>
                      <a:endParaRPr lang="vi-VN" sz="140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Bahnschrift" panose="020B05020402040202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Bahnschrift" panose="020B0502040204020203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Regs</a:t>
                      </a:r>
                      <a:endParaRPr lang="vi-VN" sz="140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Bahnschrift" panose="020B05020402040202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Bahnschrift" panose="020B0502040204020203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D-Mem</a:t>
                      </a:r>
                      <a:endParaRPr lang="vi-VN" sz="140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Bahnschrift" panose="020B05020402040202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656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Bahnschrift" panose="020B0502040204020203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300ps</a:t>
                      </a:r>
                      <a:endParaRPr lang="vi-VN" sz="140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Bahnschrift" panose="020B05020402040202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Bahnschrift" panose="020B0502040204020203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50ps</a:t>
                      </a:r>
                      <a:endParaRPr lang="vi-VN" sz="140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Bahnschrift" panose="020B05020402040202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Bahnschrift" panose="020B0502040204020203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30ps</a:t>
                      </a:r>
                      <a:endParaRPr lang="vi-VN" sz="140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Bahnschrift" panose="020B05020402040202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Bahnschrift" panose="020B0502040204020203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160ps</a:t>
                      </a:r>
                      <a:endParaRPr lang="vi-VN" sz="140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Bahnschrift" panose="020B05020402040202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Bahnschrift" panose="020B0502040204020203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200ps</a:t>
                      </a:r>
                      <a:endParaRPr lang="vi-VN" sz="140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Bahnschrift" panose="020B05020402040202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Bahnschrift" panose="020B0502040204020203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330ps</a:t>
                      </a:r>
                      <a:endParaRPr lang="vi-VN" sz="140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Bahnschrift" panose="020B05020402040202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6" name="Google Shape;2561;p40">
            <a:extLst>
              <a:ext uri="{FF2B5EF4-FFF2-40B4-BE49-F238E27FC236}">
                <a16:creationId xmlns:a16="http://schemas.microsoft.com/office/drawing/2014/main" id="{79CACB52-C3FA-442A-B3BD-941976988224}"/>
              </a:ext>
            </a:extLst>
          </p:cNvPr>
          <p:cNvSpPr/>
          <p:nvPr/>
        </p:nvSpPr>
        <p:spPr>
          <a:xfrm>
            <a:off x="5092321" y="1414633"/>
            <a:ext cx="572700" cy="572700"/>
          </a:xfrm>
          <a:prstGeom prst="roundRect">
            <a:avLst>
              <a:gd name="adj" fmla="val 16667"/>
            </a:avLst>
          </a:prstGeom>
          <a:solidFill>
            <a:srgbClr val="082F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39D02C-9A5F-441E-ABD8-2EA7A9A8B709}"/>
              </a:ext>
            </a:extLst>
          </p:cNvPr>
          <p:cNvSpPr txBox="1"/>
          <p:nvPr/>
        </p:nvSpPr>
        <p:spPr>
          <a:xfrm>
            <a:off x="1791148" y="4315733"/>
            <a:ext cx="6497619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n-NO" sz="1600">
                <a:solidFill>
                  <a:schemeClr val="bg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I-Mem -&gt; MUX -&gt; Reg -&gt; MUX -&gt; ALU -&gt; MUX -&gt; Reg </a:t>
            </a:r>
            <a:endParaRPr lang="vi-VN" sz="1600">
              <a:solidFill>
                <a:schemeClr val="bg2"/>
              </a:solidFill>
              <a:latin typeface="Bahnschrift" panose="020B0502040204020203" pitchFamily="34" charset="0"/>
              <a:ea typeface="Bahiana"/>
              <a:cs typeface="Bahiana"/>
              <a:sym typeface="Bahiana"/>
            </a:endParaRPr>
          </a:p>
          <a:p>
            <a:r>
              <a:rPr lang="nn-NO" sz="1600">
                <a:solidFill>
                  <a:schemeClr val="bg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= 3 </a:t>
            </a:r>
            <a:r>
              <a:rPr lang="vi-VN" sz="1600">
                <a:solidFill>
                  <a:schemeClr val="bg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MUX</a:t>
            </a:r>
            <a:r>
              <a:rPr lang="nn-NO" sz="1600">
                <a:solidFill>
                  <a:schemeClr val="bg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+ 2 </a:t>
            </a:r>
            <a:r>
              <a:rPr lang="vi-VN" sz="1600">
                <a:solidFill>
                  <a:schemeClr val="bg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REG</a:t>
            </a:r>
            <a:r>
              <a:rPr lang="nn-NO" sz="1600">
                <a:solidFill>
                  <a:schemeClr val="bg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+ </a:t>
            </a:r>
            <a:r>
              <a:rPr lang="vi-VN" sz="1600">
                <a:solidFill>
                  <a:schemeClr val="bg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ALU</a:t>
            </a:r>
            <a:r>
              <a:rPr lang="nn-NO" sz="1600">
                <a:solidFill>
                  <a:schemeClr val="bg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+ </a:t>
            </a:r>
            <a:r>
              <a:rPr lang="vi-VN" sz="1600">
                <a:solidFill>
                  <a:schemeClr val="bg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MEM</a:t>
            </a:r>
            <a:r>
              <a:rPr lang="nn-NO" sz="1600">
                <a:solidFill>
                  <a:schemeClr val="bg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</a:t>
            </a:r>
            <a:endParaRPr lang="vi-VN" sz="1600">
              <a:solidFill>
                <a:schemeClr val="bg2"/>
              </a:solidFill>
              <a:latin typeface="Bahnschrift" panose="020B0502040204020203" pitchFamily="34" charset="0"/>
              <a:ea typeface="Bahiana"/>
              <a:cs typeface="Bahiana"/>
              <a:sym typeface="Bahiana"/>
            </a:endParaRPr>
          </a:p>
          <a:p>
            <a:r>
              <a:rPr lang="nn-NO" sz="1600">
                <a:solidFill>
                  <a:schemeClr val="bg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= 90 + 400 + 160 + 300</a:t>
            </a:r>
            <a:r>
              <a:rPr lang="vi-VN" sz="1600">
                <a:solidFill>
                  <a:schemeClr val="bg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= 950 (</a:t>
            </a:r>
            <a:r>
              <a:rPr lang="vi-VN" sz="1600" err="1">
                <a:solidFill>
                  <a:schemeClr val="bg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ps</a:t>
            </a:r>
            <a:r>
              <a:rPr lang="vi-VN" sz="1600">
                <a:solidFill>
                  <a:schemeClr val="bg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)</a:t>
            </a:r>
            <a:endParaRPr lang="nn-NO" sz="1600">
              <a:solidFill>
                <a:schemeClr val="bg2"/>
              </a:solidFill>
              <a:latin typeface="Bahnschrift" panose="020B0502040204020203" pitchFamily="34" charset="0"/>
              <a:ea typeface="Bahiana"/>
              <a:cs typeface="Bahiana"/>
              <a:sym typeface="Bahiana"/>
            </a:endParaRPr>
          </a:p>
          <a:p>
            <a:endParaRPr lang="vi-V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901BF4E-DBF3-48D3-B3CE-E1AFF6C3DA09}"/>
              </a:ext>
            </a:extLst>
          </p:cNvPr>
          <p:cNvSpPr/>
          <p:nvPr/>
        </p:nvSpPr>
        <p:spPr>
          <a:xfrm>
            <a:off x="1635162" y="4315733"/>
            <a:ext cx="5451438" cy="827767"/>
          </a:xfrm>
          <a:prstGeom prst="rect">
            <a:avLst/>
          </a:prstGeom>
          <a:solidFill>
            <a:srgbClr val="082F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054277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out)">
                                      <p:cBhvr>
                                        <p:cTn id="6" dur="6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5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5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" name="Google Shape;2560;p40"/>
          <p:cNvSpPr txBox="1"/>
          <p:nvPr/>
        </p:nvSpPr>
        <p:spPr>
          <a:xfrm>
            <a:off x="5769146" y="1500133"/>
            <a:ext cx="23232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600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A. 7 </a:t>
            </a:r>
            <a:r>
              <a:rPr lang="vi-VN" sz="1600" err="1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và</a:t>
            </a:r>
            <a:r>
              <a:rPr lang="vi-VN" sz="1600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 6</a:t>
            </a:r>
            <a:endParaRPr sz="1600">
              <a:solidFill>
                <a:srgbClr val="F3F3F3"/>
              </a:solidFill>
              <a:latin typeface="Bahnschrift" panose="020B0502040204020203" pitchFamily="34" charset="0"/>
              <a:ea typeface="Dosis"/>
              <a:cs typeface="Dosis"/>
              <a:sym typeface="Dosis"/>
            </a:endParaRPr>
          </a:p>
        </p:txBody>
      </p:sp>
      <p:sp>
        <p:nvSpPr>
          <p:cNvPr id="2561" name="Google Shape;2561;p40"/>
          <p:cNvSpPr/>
          <p:nvPr/>
        </p:nvSpPr>
        <p:spPr>
          <a:xfrm>
            <a:off x="5092321" y="1414633"/>
            <a:ext cx="572700" cy="572700"/>
          </a:xfrm>
          <a:prstGeom prst="roundRect">
            <a:avLst>
              <a:gd name="adj" fmla="val 16667"/>
            </a:avLst>
          </a:prstGeom>
          <a:solidFill>
            <a:srgbClr val="082F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2" name="Google Shape;2562;p40"/>
          <p:cNvSpPr txBox="1"/>
          <p:nvPr/>
        </p:nvSpPr>
        <p:spPr>
          <a:xfrm>
            <a:off x="5769146" y="2225408"/>
            <a:ext cx="23232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600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B. 9 </a:t>
            </a:r>
            <a:r>
              <a:rPr lang="vi-VN" sz="1600" err="1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và</a:t>
            </a:r>
            <a:r>
              <a:rPr lang="vi-VN" sz="1600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 6</a:t>
            </a:r>
            <a:endParaRPr sz="1600">
              <a:solidFill>
                <a:srgbClr val="F3F3F3"/>
              </a:solidFill>
              <a:latin typeface="Bahnschrift" panose="020B0502040204020203" pitchFamily="34" charset="0"/>
              <a:ea typeface="Dosis"/>
              <a:cs typeface="Dosis"/>
              <a:sym typeface="Dosis"/>
            </a:endParaRPr>
          </a:p>
        </p:txBody>
      </p:sp>
      <p:sp>
        <p:nvSpPr>
          <p:cNvPr id="2563" name="Google Shape;2563;p40"/>
          <p:cNvSpPr/>
          <p:nvPr/>
        </p:nvSpPr>
        <p:spPr>
          <a:xfrm>
            <a:off x="5092321" y="2139908"/>
            <a:ext cx="572700" cy="572700"/>
          </a:xfrm>
          <a:prstGeom prst="roundRect">
            <a:avLst>
              <a:gd name="adj" fmla="val 16667"/>
            </a:avLst>
          </a:prstGeom>
          <a:solidFill>
            <a:srgbClr val="082F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4" name="Google Shape;2564;p40"/>
          <p:cNvSpPr txBox="1"/>
          <p:nvPr/>
        </p:nvSpPr>
        <p:spPr>
          <a:xfrm>
            <a:off x="5769146" y="2950683"/>
            <a:ext cx="23232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600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C. 9 </a:t>
            </a:r>
            <a:r>
              <a:rPr lang="vi-VN" sz="1600" err="1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và</a:t>
            </a:r>
            <a:r>
              <a:rPr lang="vi-VN" sz="1600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 7 </a:t>
            </a:r>
            <a:endParaRPr sz="1600">
              <a:solidFill>
                <a:srgbClr val="F3F3F3"/>
              </a:solidFill>
              <a:latin typeface="Bahnschrift" panose="020B0502040204020203" pitchFamily="34" charset="0"/>
              <a:ea typeface="Dosis"/>
              <a:cs typeface="Dosis"/>
              <a:sym typeface="Dosis"/>
            </a:endParaRPr>
          </a:p>
        </p:txBody>
      </p:sp>
      <p:sp>
        <p:nvSpPr>
          <p:cNvPr id="2565" name="Google Shape;2565;p40"/>
          <p:cNvSpPr/>
          <p:nvPr/>
        </p:nvSpPr>
        <p:spPr>
          <a:xfrm>
            <a:off x="5092321" y="2865183"/>
            <a:ext cx="572700" cy="572700"/>
          </a:xfrm>
          <a:prstGeom prst="roundRect">
            <a:avLst>
              <a:gd name="adj" fmla="val 16667"/>
            </a:avLst>
          </a:prstGeom>
          <a:solidFill>
            <a:srgbClr val="082F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6" name="Google Shape;2566;p40"/>
          <p:cNvSpPr txBox="1"/>
          <p:nvPr/>
        </p:nvSpPr>
        <p:spPr>
          <a:xfrm>
            <a:off x="5769146" y="3675958"/>
            <a:ext cx="23232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600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D. 7 </a:t>
            </a:r>
            <a:r>
              <a:rPr lang="vi-VN" sz="1600" err="1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và</a:t>
            </a:r>
            <a:r>
              <a:rPr lang="vi-VN" sz="1600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 7 </a:t>
            </a:r>
            <a:endParaRPr sz="1600">
              <a:solidFill>
                <a:srgbClr val="F3F3F3"/>
              </a:solidFill>
              <a:latin typeface="Bahnschrift" panose="020B0502040204020203" pitchFamily="34" charset="0"/>
              <a:ea typeface="Dosis"/>
              <a:cs typeface="Dosis"/>
              <a:sym typeface="Dosis"/>
            </a:endParaRPr>
          </a:p>
        </p:txBody>
      </p:sp>
      <p:sp>
        <p:nvSpPr>
          <p:cNvPr id="2567" name="Google Shape;2567;p40"/>
          <p:cNvSpPr/>
          <p:nvPr/>
        </p:nvSpPr>
        <p:spPr>
          <a:xfrm>
            <a:off x="5092321" y="3590458"/>
            <a:ext cx="572700" cy="572700"/>
          </a:xfrm>
          <a:prstGeom prst="roundRect">
            <a:avLst>
              <a:gd name="adj" fmla="val 16667"/>
            </a:avLst>
          </a:prstGeom>
          <a:solidFill>
            <a:srgbClr val="082F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6" name="Google Shape;2576;p40"/>
          <p:cNvSpPr/>
          <p:nvPr/>
        </p:nvSpPr>
        <p:spPr>
          <a:xfrm>
            <a:off x="5192780" y="3014390"/>
            <a:ext cx="371782" cy="274285"/>
          </a:xfrm>
          <a:custGeom>
            <a:avLst/>
            <a:gdLst/>
            <a:ahLst/>
            <a:cxnLst/>
            <a:rect l="l" t="t" r="r" b="b"/>
            <a:pathLst>
              <a:path w="14151" h="10440" extrusionOk="0">
                <a:moveTo>
                  <a:pt x="11972" y="1"/>
                </a:moveTo>
                <a:lnTo>
                  <a:pt x="5563" y="6410"/>
                </a:lnTo>
                <a:cubicBezTo>
                  <a:pt x="5477" y="6497"/>
                  <a:pt x="5364" y="6540"/>
                  <a:pt x="5251" y="6540"/>
                </a:cubicBezTo>
                <a:cubicBezTo>
                  <a:pt x="5138" y="6540"/>
                  <a:pt x="5026" y="6497"/>
                  <a:pt x="4939" y="6410"/>
                </a:cubicBezTo>
                <a:lnTo>
                  <a:pt x="2178" y="3649"/>
                </a:lnTo>
                <a:lnTo>
                  <a:pt x="0" y="5827"/>
                </a:lnTo>
                <a:lnTo>
                  <a:pt x="4162" y="9989"/>
                </a:lnTo>
                <a:cubicBezTo>
                  <a:pt x="4453" y="10280"/>
                  <a:pt x="4842" y="10440"/>
                  <a:pt x="5251" y="10440"/>
                </a:cubicBezTo>
                <a:cubicBezTo>
                  <a:pt x="5660" y="10440"/>
                  <a:pt x="6056" y="10280"/>
                  <a:pt x="6340" y="9989"/>
                </a:cubicBezTo>
                <a:lnTo>
                  <a:pt x="14150" y="2179"/>
                </a:lnTo>
                <a:lnTo>
                  <a:pt x="11972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950;p45">
            <a:extLst>
              <a:ext uri="{FF2B5EF4-FFF2-40B4-BE49-F238E27FC236}">
                <a16:creationId xmlns:a16="http://schemas.microsoft.com/office/drawing/2014/main" id="{8F4A0B9E-59FF-4883-A35E-BA73AECC5069}"/>
              </a:ext>
            </a:extLst>
          </p:cNvPr>
          <p:cNvSpPr txBox="1"/>
          <p:nvPr/>
        </p:nvSpPr>
        <p:spPr>
          <a:xfrm>
            <a:off x="720000" y="1444104"/>
            <a:ext cx="4033563" cy="2633554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spcFirstLastPara="1" wrap="square" lIns="91425" tIns="237725" rIns="91425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Câu 14: Cho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biết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tổng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số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chu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kỳ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clock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cần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thiết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để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chạy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đoạn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lệnh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bên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dưới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trong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trường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hợp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</a:t>
            </a:r>
            <a:r>
              <a:rPr lang="vi-VN" sz="1600" b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KHÔNG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dùng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kỹ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thuật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forwarding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và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có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dùng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kỹ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thuật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forwarding</a:t>
            </a:r>
            <a:endParaRPr lang="vi-VN" sz="1600">
              <a:solidFill>
                <a:schemeClr val="dk2"/>
              </a:solidFill>
              <a:latin typeface="Bahnschrift" panose="020B0502040204020203" pitchFamily="34" charset="0"/>
              <a:ea typeface="Bahiana"/>
              <a:cs typeface="Bahiana"/>
              <a:sym typeface="Bahiana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vi-VN" sz="1600" i="1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sw</a:t>
            </a:r>
            <a:r>
              <a:rPr lang="vi-VN" sz="1600" i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$s1, 20($s6)                                           </a:t>
            </a:r>
            <a:r>
              <a:rPr lang="vi-VN" sz="1600" i="1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add</a:t>
            </a:r>
            <a:r>
              <a:rPr lang="vi-VN" sz="1600" i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$t1, $s1, $s6                                         </a:t>
            </a:r>
            <a:r>
              <a:rPr lang="vi-VN" sz="1600" i="1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sw</a:t>
            </a:r>
            <a:r>
              <a:rPr lang="vi-VN" sz="1600" i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$s6, 50($t1)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11E79A8A-79DA-45ED-B5C6-9086E3D05F6A}"/>
              </a:ext>
            </a:extLst>
          </p:cNvPr>
          <p:cNvSpPr txBox="1">
            <a:spLocks/>
          </p:cNvSpPr>
          <p:nvPr/>
        </p:nvSpPr>
        <p:spPr>
          <a:xfrm>
            <a:off x="856358" y="238299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9pPr>
          </a:lstStyle>
          <a:p>
            <a:pPr algn="ctr"/>
            <a:r>
              <a:rPr lang="en-US" sz="2800" b="1" err="1">
                <a:solidFill>
                  <a:schemeClr val="accent1"/>
                </a:solidFill>
                <a:latin typeface="Comfortaa" panose="00000500000000000000" pitchFamily="2" charset="0"/>
              </a:rPr>
              <a:t>Giải</a:t>
            </a:r>
            <a:r>
              <a:rPr lang="en-US" sz="2800" b="1">
                <a:solidFill>
                  <a:schemeClr val="accent1"/>
                </a:solidFill>
                <a:latin typeface="Comfortaa" panose="00000500000000000000" pitchFamily="2" charset="0"/>
              </a:rPr>
              <a:t> </a:t>
            </a:r>
            <a:r>
              <a:rPr lang="en-US" sz="2800" b="1" err="1">
                <a:solidFill>
                  <a:schemeClr val="accent1"/>
                </a:solidFill>
                <a:latin typeface="Comfortaa" panose="00000500000000000000" pitchFamily="2" charset="0"/>
              </a:rPr>
              <a:t>đề</a:t>
            </a:r>
            <a:endParaRPr lang="vi-VN" sz="2800" b="1">
              <a:solidFill>
                <a:schemeClr val="accent1"/>
              </a:solidFill>
              <a:latin typeface="Comfortaa" panose="00000500000000000000" pitchFamily="2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47DC0A9-BD33-4E79-BAB9-9FFC1CA0E380}"/>
              </a:ext>
            </a:extLst>
          </p:cNvPr>
          <p:cNvSpPr txBox="1"/>
          <p:nvPr/>
        </p:nvSpPr>
        <p:spPr>
          <a:xfrm>
            <a:off x="856358" y="768309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2800" b="1" err="1">
                <a:solidFill>
                  <a:schemeClr val="accent2"/>
                </a:solidFill>
                <a:latin typeface="Comfortaa" panose="00000500000000000000" pitchFamily="2" charset="0"/>
              </a:rPr>
              <a:t>Trắc</a:t>
            </a:r>
            <a:r>
              <a:rPr lang="vi-VN" sz="2800" b="1">
                <a:solidFill>
                  <a:schemeClr val="accent2"/>
                </a:solidFill>
                <a:latin typeface="Comfortaa" panose="00000500000000000000" pitchFamily="2" charset="0"/>
              </a:rPr>
              <a:t> </a:t>
            </a:r>
            <a:r>
              <a:rPr lang="vi-VN" sz="2800" b="1" err="1">
                <a:solidFill>
                  <a:schemeClr val="accent2"/>
                </a:solidFill>
                <a:latin typeface="Comfortaa" panose="00000500000000000000" pitchFamily="2" charset="0"/>
              </a:rPr>
              <a:t>Nghiệm</a:t>
            </a:r>
            <a:endParaRPr lang="vi-VN" sz="2800" b="1">
              <a:solidFill>
                <a:schemeClr val="accent2"/>
              </a:solidFill>
              <a:latin typeface="Comfortaa" panose="00000500000000000000" pitchFamily="2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AF889AA-16A5-4FBF-82B1-78B2712C5D3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DDBC81-9D39-41B3-9939-69B910E23AD1}" type="slidenum">
              <a:rPr lang="vi-VN" smtClean="0"/>
              <a:pPr/>
              <a:t>76</a:t>
            </a:fld>
            <a:endParaRPr lang="vi-VN"/>
          </a:p>
        </p:txBody>
      </p:sp>
      <p:sp>
        <p:nvSpPr>
          <p:cNvPr id="15" name="Google Shape;2561;p40">
            <a:extLst>
              <a:ext uri="{FF2B5EF4-FFF2-40B4-BE49-F238E27FC236}">
                <a16:creationId xmlns:a16="http://schemas.microsoft.com/office/drawing/2014/main" id="{6ECB8AEC-85C5-4F32-A99F-3517E13E5DCB}"/>
              </a:ext>
            </a:extLst>
          </p:cNvPr>
          <p:cNvSpPr/>
          <p:nvPr/>
        </p:nvSpPr>
        <p:spPr>
          <a:xfrm>
            <a:off x="5092321" y="2865182"/>
            <a:ext cx="572700" cy="572700"/>
          </a:xfrm>
          <a:prstGeom prst="roundRect">
            <a:avLst>
              <a:gd name="adj" fmla="val 16667"/>
            </a:avLst>
          </a:prstGeom>
          <a:solidFill>
            <a:srgbClr val="082F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5192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6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" name="Google Shape;2560;p40"/>
          <p:cNvSpPr txBox="1"/>
          <p:nvPr/>
        </p:nvSpPr>
        <p:spPr>
          <a:xfrm>
            <a:off x="5769146" y="1500133"/>
            <a:ext cx="23232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vi-VN" sz="1600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A. 510ps </a:t>
            </a:r>
            <a:r>
              <a:rPr lang="vi-VN" sz="1600" err="1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và</a:t>
            </a:r>
            <a:r>
              <a:rPr lang="vi-VN" sz="1600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 740ps </a:t>
            </a:r>
            <a:endParaRPr sz="1600">
              <a:solidFill>
                <a:srgbClr val="F3F3F3"/>
              </a:solidFill>
              <a:latin typeface="Bahnschrift" panose="020B0502040204020203" pitchFamily="34" charset="0"/>
              <a:ea typeface="Dosis"/>
              <a:cs typeface="Dosis"/>
              <a:sym typeface="Dosis"/>
            </a:endParaRPr>
          </a:p>
        </p:txBody>
      </p:sp>
      <p:sp>
        <p:nvSpPr>
          <p:cNvPr id="2561" name="Google Shape;2561;p40"/>
          <p:cNvSpPr/>
          <p:nvPr/>
        </p:nvSpPr>
        <p:spPr>
          <a:xfrm>
            <a:off x="5092321" y="1414633"/>
            <a:ext cx="572700" cy="572700"/>
          </a:xfrm>
          <a:prstGeom prst="roundRect">
            <a:avLst>
              <a:gd name="adj" fmla="val 16667"/>
            </a:avLst>
          </a:prstGeom>
          <a:solidFill>
            <a:srgbClr val="082F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2" name="Google Shape;2562;p40"/>
          <p:cNvSpPr txBox="1"/>
          <p:nvPr/>
        </p:nvSpPr>
        <p:spPr>
          <a:xfrm>
            <a:off x="5769146" y="2225408"/>
            <a:ext cx="23232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vi-VN" sz="1600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B. 510ps </a:t>
            </a:r>
            <a:r>
              <a:rPr lang="vi-VN" sz="1600" err="1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và</a:t>
            </a:r>
            <a:r>
              <a:rPr lang="vi-VN" sz="1600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 1720ps</a:t>
            </a:r>
            <a:endParaRPr sz="1600">
              <a:solidFill>
                <a:srgbClr val="F3F3F3"/>
              </a:solidFill>
              <a:latin typeface="Bahnschrift" panose="020B0502040204020203" pitchFamily="34" charset="0"/>
              <a:ea typeface="Dosis"/>
              <a:cs typeface="Dosis"/>
              <a:sym typeface="Dosis"/>
            </a:endParaRPr>
          </a:p>
        </p:txBody>
      </p:sp>
      <p:sp>
        <p:nvSpPr>
          <p:cNvPr id="2563" name="Google Shape;2563;p40"/>
          <p:cNvSpPr/>
          <p:nvPr/>
        </p:nvSpPr>
        <p:spPr>
          <a:xfrm>
            <a:off x="5092321" y="2139908"/>
            <a:ext cx="572700" cy="572700"/>
          </a:xfrm>
          <a:prstGeom prst="roundRect">
            <a:avLst>
              <a:gd name="adj" fmla="val 16667"/>
            </a:avLst>
          </a:prstGeom>
          <a:solidFill>
            <a:srgbClr val="082F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4" name="Google Shape;2564;p40"/>
          <p:cNvSpPr txBox="1"/>
          <p:nvPr/>
        </p:nvSpPr>
        <p:spPr>
          <a:xfrm>
            <a:off x="5769146" y="2950683"/>
            <a:ext cx="23232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vi-VN" sz="1600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C. 630ps </a:t>
            </a:r>
            <a:r>
              <a:rPr lang="vi-VN" sz="1600" err="1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và</a:t>
            </a:r>
            <a:r>
              <a:rPr lang="vi-VN" sz="1600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 2030ps</a:t>
            </a:r>
            <a:endParaRPr sz="1600">
              <a:solidFill>
                <a:srgbClr val="F3F3F3"/>
              </a:solidFill>
              <a:latin typeface="Bahnschrift" panose="020B0502040204020203" pitchFamily="34" charset="0"/>
              <a:ea typeface="Dosis"/>
              <a:cs typeface="Dosis"/>
              <a:sym typeface="Dosis"/>
            </a:endParaRPr>
          </a:p>
        </p:txBody>
      </p:sp>
      <p:sp>
        <p:nvSpPr>
          <p:cNvPr id="2565" name="Google Shape;2565;p40"/>
          <p:cNvSpPr/>
          <p:nvPr/>
        </p:nvSpPr>
        <p:spPr>
          <a:xfrm>
            <a:off x="5092321" y="2865183"/>
            <a:ext cx="572700" cy="572700"/>
          </a:xfrm>
          <a:prstGeom prst="roundRect">
            <a:avLst>
              <a:gd name="adj" fmla="val 16667"/>
            </a:avLst>
          </a:prstGeom>
          <a:solidFill>
            <a:srgbClr val="082F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6" name="Google Shape;2566;p40"/>
          <p:cNvSpPr txBox="1"/>
          <p:nvPr/>
        </p:nvSpPr>
        <p:spPr>
          <a:xfrm>
            <a:off x="5769146" y="3675958"/>
            <a:ext cx="23232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vi-VN" sz="1600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D. 630ps </a:t>
            </a:r>
            <a:r>
              <a:rPr lang="vi-VN" sz="1600" err="1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và</a:t>
            </a:r>
            <a:r>
              <a:rPr lang="vi-VN" sz="1600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 1600ps</a:t>
            </a:r>
            <a:endParaRPr sz="1600">
              <a:solidFill>
                <a:srgbClr val="F3F3F3"/>
              </a:solidFill>
              <a:latin typeface="Bahnschrift" panose="020B0502040204020203" pitchFamily="34" charset="0"/>
              <a:ea typeface="Dosis"/>
              <a:cs typeface="Dosis"/>
              <a:sym typeface="Dosis"/>
            </a:endParaRPr>
          </a:p>
        </p:txBody>
      </p:sp>
      <p:sp>
        <p:nvSpPr>
          <p:cNvPr id="2567" name="Google Shape;2567;p40"/>
          <p:cNvSpPr/>
          <p:nvPr/>
        </p:nvSpPr>
        <p:spPr>
          <a:xfrm>
            <a:off x="5092321" y="3590458"/>
            <a:ext cx="572700" cy="572700"/>
          </a:xfrm>
          <a:prstGeom prst="roundRect">
            <a:avLst>
              <a:gd name="adj" fmla="val 16667"/>
            </a:avLst>
          </a:prstGeom>
          <a:solidFill>
            <a:srgbClr val="082F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6" name="Google Shape;2576;p40"/>
          <p:cNvSpPr/>
          <p:nvPr/>
        </p:nvSpPr>
        <p:spPr>
          <a:xfrm>
            <a:off x="5192780" y="3015534"/>
            <a:ext cx="371782" cy="274285"/>
          </a:xfrm>
          <a:custGeom>
            <a:avLst/>
            <a:gdLst/>
            <a:ahLst/>
            <a:cxnLst/>
            <a:rect l="l" t="t" r="r" b="b"/>
            <a:pathLst>
              <a:path w="14151" h="10440" extrusionOk="0">
                <a:moveTo>
                  <a:pt x="11972" y="1"/>
                </a:moveTo>
                <a:lnTo>
                  <a:pt x="5563" y="6410"/>
                </a:lnTo>
                <a:cubicBezTo>
                  <a:pt x="5477" y="6497"/>
                  <a:pt x="5364" y="6540"/>
                  <a:pt x="5251" y="6540"/>
                </a:cubicBezTo>
                <a:cubicBezTo>
                  <a:pt x="5138" y="6540"/>
                  <a:pt x="5026" y="6497"/>
                  <a:pt x="4939" y="6410"/>
                </a:cubicBezTo>
                <a:lnTo>
                  <a:pt x="2178" y="3649"/>
                </a:lnTo>
                <a:lnTo>
                  <a:pt x="0" y="5827"/>
                </a:lnTo>
                <a:lnTo>
                  <a:pt x="4162" y="9989"/>
                </a:lnTo>
                <a:cubicBezTo>
                  <a:pt x="4453" y="10280"/>
                  <a:pt x="4842" y="10440"/>
                  <a:pt x="5251" y="10440"/>
                </a:cubicBezTo>
                <a:cubicBezTo>
                  <a:pt x="5660" y="10440"/>
                  <a:pt x="6056" y="10280"/>
                  <a:pt x="6340" y="9989"/>
                </a:cubicBezTo>
                <a:lnTo>
                  <a:pt x="14150" y="2179"/>
                </a:lnTo>
                <a:lnTo>
                  <a:pt x="11972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950;p45">
            <a:extLst>
              <a:ext uri="{FF2B5EF4-FFF2-40B4-BE49-F238E27FC236}">
                <a16:creationId xmlns:a16="http://schemas.microsoft.com/office/drawing/2014/main" id="{8F4A0B9E-59FF-4883-A35E-BA73AECC5069}"/>
              </a:ext>
            </a:extLst>
          </p:cNvPr>
          <p:cNvSpPr txBox="1"/>
          <p:nvPr/>
        </p:nvSpPr>
        <p:spPr>
          <a:xfrm>
            <a:off x="720000" y="1444104"/>
            <a:ext cx="4033563" cy="1724212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spcFirstLastPara="1" wrap="square" lIns="91425" tIns="237725" rIns="91425" bIns="0" anchor="ctr" anchorCtr="0">
            <a:noAutofit/>
          </a:bodyPr>
          <a:lstStyle/>
          <a:p>
            <a:pPr lvl="0">
              <a:lnSpc>
                <a:spcPct val="115000"/>
              </a:lnSpc>
              <a:spcAft>
                <a:spcPts val="1600"/>
              </a:spcAft>
            </a:pP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Câu 15: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Giả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sử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mỗi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công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đoạn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trong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pipeline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có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thời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gian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hoạt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động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như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bảng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dưới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. Chu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kỳ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xung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clock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cần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cho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processor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là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bao nhiêu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nếu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processor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thiết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kế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có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pipeline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và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không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pipeline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11E79A8A-79DA-45ED-B5C6-9086E3D05F6A}"/>
              </a:ext>
            </a:extLst>
          </p:cNvPr>
          <p:cNvSpPr txBox="1">
            <a:spLocks/>
          </p:cNvSpPr>
          <p:nvPr/>
        </p:nvSpPr>
        <p:spPr>
          <a:xfrm>
            <a:off x="856358" y="238299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9pPr>
          </a:lstStyle>
          <a:p>
            <a:pPr algn="ctr"/>
            <a:r>
              <a:rPr lang="en-US" sz="2800" b="1" err="1">
                <a:solidFill>
                  <a:schemeClr val="accent1"/>
                </a:solidFill>
                <a:latin typeface="Comfortaa" panose="00000500000000000000" pitchFamily="2" charset="0"/>
              </a:rPr>
              <a:t>Giải</a:t>
            </a:r>
            <a:r>
              <a:rPr lang="en-US" sz="2800" b="1">
                <a:solidFill>
                  <a:schemeClr val="accent1"/>
                </a:solidFill>
                <a:latin typeface="Comfortaa" panose="00000500000000000000" pitchFamily="2" charset="0"/>
              </a:rPr>
              <a:t> </a:t>
            </a:r>
            <a:r>
              <a:rPr lang="en-US" sz="2800" b="1" err="1">
                <a:solidFill>
                  <a:schemeClr val="accent1"/>
                </a:solidFill>
                <a:latin typeface="Comfortaa" panose="00000500000000000000" pitchFamily="2" charset="0"/>
              </a:rPr>
              <a:t>đề</a:t>
            </a:r>
            <a:endParaRPr lang="vi-VN" sz="2800" b="1">
              <a:solidFill>
                <a:schemeClr val="accent1"/>
              </a:solidFill>
              <a:latin typeface="Comfortaa" panose="00000500000000000000" pitchFamily="2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47DC0A9-BD33-4E79-BAB9-9FFC1CA0E380}"/>
              </a:ext>
            </a:extLst>
          </p:cNvPr>
          <p:cNvSpPr txBox="1"/>
          <p:nvPr/>
        </p:nvSpPr>
        <p:spPr>
          <a:xfrm>
            <a:off x="856358" y="768309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2800" b="1" err="1">
                <a:solidFill>
                  <a:schemeClr val="accent2"/>
                </a:solidFill>
                <a:latin typeface="Comfortaa" panose="00000500000000000000" pitchFamily="2" charset="0"/>
              </a:rPr>
              <a:t>Trắc</a:t>
            </a:r>
            <a:r>
              <a:rPr lang="vi-VN" sz="2800" b="1">
                <a:solidFill>
                  <a:schemeClr val="accent2"/>
                </a:solidFill>
                <a:latin typeface="Comfortaa" panose="00000500000000000000" pitchFamily="2" charset="0"/>
              </a:rPr>
              <a:t> </a:t>
            </a:r>
            <a:r>
              <a:rPr lang="vi-VN" sz="2800" b="1" err="1">
                <a:solidFill>
                  <a:schemeClr val="accent2"/>
                </a:solidFill>
                <a:latin typeface="Comfortaa" panose="00000500000000000000" pitchFamily="2" charset="0"/>
              </a:rPr>
              <a:t>Nghiệm</a:t>
            </a:r>
            <a:endParaRPr lang="vi-VN" sz="2800" b="1">
              <a:solidFill>
                <a:schemeClr val="accent2"/>
              </a:solidFill>
              <a:latin typeface="Comfortaa" panose="00000500000000000000" pitchFamily="2" charset="0"/>
            </a:endParaRPr>
          </a:p>
        </p:txBody>
      </p:sp>
      <p:graphicFrame>
        <p:nvGraphicFramePr>
          <p:cNvPr id="14" name="Google Shape;1438;p33">
            <a:extLst>
              <a:ext uri="{FF2B5EF4-FFF2-40B4-BE49-F238E27FC236}">
                <a16:creationId xmlns:a16="http://schemas.microsoft.com/office/drawing/2014/main" id="{4FBEB6F2-3E7D-452D-81D7-5C157FA3F9E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92447640"/>
              </p:ext>
            </p:extLst>
          </p:nvPr>
        </p:nvGraphicFramePr>
        <p:xfrm>
          <a:off x="959170" y="3424804"/>
          <a:ext cx="3555222" cy="698333"/>
        </p:xfrm>
        <a:graphic>
          <a:graphicData uri="http://schemas.openxmlformats.org/drawingml/2006/table">
            <a:tbl>
              <a:tblPr>
                <a:noFill/>
                <a:tableStyleId>{0D6F086E-F038-47A8-B3E7-B289ECF5F9DF}</a:tableStyleId>
              </a:tblPr>
              <a:tblGrid>
                <a:gridCol w="7097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62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41493">
                  <a:extLst>
                    <a:ext uri="{9D8B030D-6E8A-4147-A177-3AD203B41FA5}">
                      <a16:colId xmlns:a16="http://schemas.microsoft.com/office/drawing/2014/main" val="159968912"/>
                    </a:ext>
                  </a:extLst>
                </a:gridCol>
                <a:gridCol w="716214">
                  <a:extLst>
                    <a:ext uri="{9D8B030D-6E8A-4147-A177-3AD203B41FA5}">
                      <a16:colId xmlns:a16="http://schemas.microsoft.com/office/drawing/2014/main" val="288595752"/>
                    </a:ext>
                  </a:extLst>
                </a:gridCol>
                <a:gridCol w="671522">
                  <a:extLst>
                    <a:ext uri="{9D8B030D-6E8A-4147-A177-3AD203B41FA5}">
                      <a16:colId xmlns:a16="http://schemas.microsoft.com/office/drawing/2014/main" val="2282239929"/>
                    </a:ext>
                  </a:extLst>
                </a:gridCol>
              </a:tblGrid>
              <a:tr h="31176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Bahnschrift" panose="020B0502040204020203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IF</a:t>
                      </a:r>
                      <a:endParaRPr lang="vi-VN" sz="160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Bahnschrift" panose="020B05020402040202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Bahnschrift" panose="020B0502040204020203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ID</a:t>
                      </a:r>
                      <a:endParaRPr lang="vi-VN" sz="160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Bahnschrift" panose="020B05020402040202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Bahnschrift" panose="020B0502040204020203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EX</a:t>
                      </a:r>
                      <a:endParaRPr lang="vi-VN" sz="160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Bahnschrift" panose="020B05020402040202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Bahnschrift" panose="020B0502040204020203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MEM</a:t>
                      </a:r>
                      <a:endParaRPr lang="vi-VN" sz="160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Bahnschrift" panose="020B05020402040202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Bahnschrift" panose="020B0502040204020203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WB</a:t>
                      </a:r>
                      <a:endParaRPr lang="vi-VN" sz="160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Bahnschrift" panose="020B05020402040202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656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Bahnschrift" panose="020B0502040204020203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630ps</a:t>
                      </a:r>
                      <a:endParaRPr lang="vi-VN" sz="160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Bahnschrift" panose="020B05020402040202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Bahnschrift" panose="020B0502040204020203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420ps</a:t>
                      </a:r>
                      <a:endParaRPr lang="vi-VN" sz="160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Bahnschrift" panose="020B05020402040202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Bahnschrift" panose="020B0502040204020203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350ps</a:t>
                      </a:r>
                      <a:endParaRPr lang="vi-VN" sz="160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Bahnschrift" panose="020B05020402040202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Bahnschrift" panose="020B0502040204020203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510ps</a:t>
                      </a:r>
                      <a:endParaRPr lang="vi-VN" sz="160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Bahnschrift" panose="020B05020402040202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Bahnschrift" panose="020B0502040204020203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120ps</a:t>
                      </a:r>
                      <a:endParaRPr lang="vi-VN" sz="160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Bahnschrift" panose="020B05020402040202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63D858-979E-42E4-8645-7E64FE123D9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DDBC81-9D39-41B3-9939-69B910E23AD1}" type="slidenum">
              <a:rPr lang="vi-VN" smtClean="0"/>
              <a:pPr/>
              <a:t>77</a:t>
            </a:fld>
            <a:endParaRPr lang="vi-VN"/>
          </a:p>
        </p:txBody>
      </p:sp>
      <p:sp>
        <p:nvSpPr>
          <p:cNvPr id="16" name="Google Shape;2561;p40">
            <a:extLst>
              <a:ext uri="{FF2B5EF4-FFF2-40B4-BE49-F238E27FC236}">
                <a16:creationId xmlns:a16="http://schemas.microsoft.com/office/drawing/2014/main" id="{4AF4F1CA-1F5F-4B8C-99BD-A1E9EE4E3670}"/>
              </a:ext>
            </a:extLst>
          </p:cNvPr>
          <p:cNvSpPr/>
          <p:nvPr/>
        </p:nvSpPr>
        <p:spPr>
          <a:xfrm>
            <a:off x="5092321" y="2865183"/>
            <a:ext cx="572700" cy="572700"/>
          </a:xfrm>
          <a:prstGeom prst="roundRect">
            <a:avLst>
              <a:gd name="adj" fmla="val 16667"/>
            </a:avLst>
          </a:prstGeom>
          <a:solidFill>
            <a:srgbClr val="082F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53267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out)">
                                      <p:cBhvr>
                                        <p:cTn id="6" dur="6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5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" name="Google Shape;2560;p40"/>
          <p:cNvSpPr txBox="1"/>
          <p:nvPr/>
        </p:nvSpPr>
        <p:spPr>
          <a:xfrm>
            <a:off x="5769146" y="1500133"/>
            <a:ext cx="23232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vi-VN" sz="1600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A. 00</a:t>
            </a:r>
            <a:endParaRPr sz="1600">
              <a:solidFill>
                <a:srgbClr val="F3F3F3"/>
              </a:solidFill>
              <a:latin typeface="Bahnschrift" panose="020B0502040204020203" pitchFamily="34" charset="0"/>
              <a:ea typeface="Dosis"/>
              <a:cs typeface="Dosis"/>
              <a:sym typeface="Dosis"/>
            </a:endParaRPr>
          </a:p>
        </p:txBody>
      </p:sp>
      <p:sp>
        <p:nvSpPr>
          <p:cNvPr id="2561" name="Google Shape;2561;p40"/>
          <p:cNvSpPr/>
          <p:nvPr/>
        </p:nvSpPr>
        <p:spPr>
          <a:xfrm>
            <a:off x="5092321" y="1414633"/>
            <a:ext cx="572700" cy="572700"/>
          </a:xfrm>
          <a:prstGeom prst="roundRect">
            <a:avLst>
              <a:gd name="adj" fmla="val 16667"/>
            </a:avLst>
          </a:prstGeom>
          <a:solidFill>
            <a:srgbClr val="082F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2" name="Google Shape;2562;p40"/>
          <p:cNvSpPr txBox="1"/>
          <p:nvPr/>
        </p:nvSpPr>
        <p:spPr>
          <a:xfrm>
            <a:off x="5769146" y="2225408"/>
            <a:ext cx="23232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vi-VN" sz="1600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B. 01</a:t>
            </a:r>
            <a:endParaRPr sz="1600">
              <a:solidFill>
                <a:srgbClr val="F3F3F3"/>
              </a:solidFill>
              <a:latin typeface="Bahnschrift" panose="020B0502040204020203" pitchFamily="34" charset="0"/>
              <a:ea typeface="Dosis"/>
              <a:cs typeface="Dosis"/>
              <a:sym typeface="Dosis"/>
            </a:endParaRPr>
          </a:p>
        </p:txBody>
      </p:sp>
      <p:sp>
        <p:nvSpPr>
          <p:cNvPr id="2563" name="Google Shape;2563;p40"/>
          <p:cNvSpPr/>
          <p:nvPr/>
        </p:nvSpPr>
        <p:spPr>
          <a:xfrm>
            <a:off x="5092321" y="2139908"/>
            <a:ext cx="572700" cy="572700"/>
          </a:xfrm>
          <a:prstGeom prst="roundRect">
            <a:avLst>
              <a:gd name="adj" fmla="val 16667"/>
            </a:avLst>
          </a:prstGeom>
          <a:solidFill>
            <a:srgbClr val="082F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4" name="Google Shape;2564;p40"/>
          <p:cNvSpPr txBox="1"/>
          <p:nvPr/>
        </p:nvSpPr>
        <p:spPr>
          <a:xfrm>
            <a:off x="5769146" y="2950683"/>
            <a:ext cx="23232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vi-VN" sz="1600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C. 10 </a:t>
            </a:r>
            <a:endParaRPr sz="1600">
              <a:solidFill>
                <a:srgbClr val="F3F3F3"/>
              </a:solidFill>
              <a:latin typeface="Bahnschrift" panose="020B0502040204020203" pitchFamily="34" charset="0"/>
              <a:ea typeface="Dosis"/>
              <a:cs typeface="Dosis"/>
              <a:sym typeface="Dosis"/>
            </a:endParaRPr>
          </a:p>
        </p:txBody>
      </p:sp>
      <p:sp>
        <p:nvSpPr>
          <p:cNvPr id="2565" name="Google Shape;2565;p40"/>
          <p:cNvSpPr/>
          <p:nvPr/>
        </p:nvSpPr>
        <p:spPr>
          <a:xfrm>
            <a:off x="5092321" y="2865183"/>
            <a:ext cx="572700" cy="572700"/>
          </a:xfrm>
          <a:prstGeom prst="roundRect">
            <a:avLst>
              <a:gd name="adj" fmla="val 16667"/>
            </a:avLst>
          </a:prstGeom>
          <a:solidFill>
            <a:srgbClr val="082F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6" name="Google Shape;2566;p40"/>
          <p:cNvSpPr txBox="1"/>
          <p:nvPr/>
        </p:nvSpPr>
        <p:spPr>
          <a:xfrm>
            <a:off x="5769146" y="3675958"/>
            <a:ext cx="23232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vi-VN" sz="1600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D. 11 </a:t>
            </a:r>
            <a:endParaRPr sz="1600">
              <a:solidFill>
                <a:srgbClr val="F3F3F3"/>
              </a:solidFill>
              <a:latin typeface="Bahnschrift" panose="020B0502040204020203" pitchFamily="34" charset="0"/>
              <a:ea typeface="Dosis"/>
              <a:cs typeface="Dosis"/>
              <a:sym typeface="Dosis"/>
            </a:endParaRPr>
          </a:p>
        </p:txBody>
      </p:sp>
      <p:sp>
        <p:nvSpPr>
          <p:cNvPr id="2567" name="Google Shape;2567;p40"/>
          <p:cNvSpPr/>
          <p:nvPr/>
        </p:nvSpPr>
        <p:spPr>
          <a:xfrm>
            <a:off x="5092321" y="3590458"/>
            <a:ext cx="572700" cy="572700"/>
          </a:xfrm>
          <a:prstGeom prst="roundRect">
            <a:avLst>
              <a:gd name="adj" fmla="val 16667"/>
            </a:avLst>
          </a:prstGeom>
          <a:solidFill>
            <a:srgbClr val="082F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6" name="Google Shape;2576;p40"/>
          <p:cNvSpPr/>
          <p:nvPr/>
        </p:nvSpPr>
        <p:spPr>
          <a:xfrm>
            <a:off x="5192780" y="2289115"/>
            <a:ext cx="371782" cy="274285"/>
          </a:xfrm>
          <a:custGeom>
            <a:avLst/>
            <a:gdLst/>
            <a:ahLst/>
            <a:cxnLst/>
            <a:rect l="l" t="t" r="r" b="b"/>
            <a:pathLst>
              <a:path w="14151" h="10440" extrusionOk="0">
                <a:moveTo>
                  <a:pt x="11972" y="1"/>
                </a:moveTo>
                <a:lnTo>
                  <a:pt x="5563" y="6410"/>
                </a:lnTo>
                <a:cubicBezTo>
                  <a:pt x="5477" y="6497"/>
                  <a:pt x="5364" y="6540"/>
                  <a:pt x="5251" y="6540"/>
                </a:cubicBezTo>
                <a:cubicBezTo>
                  <a:pt x="5138" y="6540"/>
                  <a:pt x="5026" y="6497"/>
                  <a:pt x="4939" y="6410"/>
                </a:cubicBezTo>
                <a:lnTo>
                  <a:pt x="2178" y="3649"/>
                </a:lnTo>
                <a:lnTo>
                  <a:pt x="0" y="5827"/>
                </a:lnTo>
                <a:lnTo>
                  <a:pt x="4162" y="9989"/>
                </a:lnTo>
                <a:cubicBezTo>
                  <a:pt x="4453" y="10280"/>
                  <a:pt x="4842" y="10440"/>
                  <a:pt x="5251" y="10440"/>
                </a:cubicBezTo>
                <a:cubicBezTo>
                  <a:pt x="5660" y="10440"/>
                  <a:pt x="6056" y="10280"/>
                  <a:pt x="6340" y="9989"/>
                </a:cubicBezTo>
                <a:lnTo>
                  <a:pt x="14150" y="2179"/>
                </a:lnTo>
                <a:lnTo>
                  <a:pt x="11972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950;p45">
            <a:extLst>
              <a:ext uri="{FF2B5EF4-FFF2-40B4-BE49-F238E27FC236}">
                <a16:creationId xmlns:a16="http://schemas.microsoft.com/office/drawing/2014/main" id="{8F4A0B9E-59FF-4883-A35E-BA73AECC5069}"/>
              </a:ext>
            </a:extLst>
          </p:cNvPr>
          <p:cNvSpPr txBox="1"/>
          <p:nvPr/>
        </p:nvSpPr>
        <p:spPr>
          <a:xfrm>
            <a:off x="720000" y="1444104"/>
            <a:ext cx="4033563" cy="2633554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spcFirstLastPara="1" wrap="square" lIns="91425" tIns="237725" rIns="91425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Câu 16: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Giá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trị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của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tín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hiệu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ALUOp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từ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khối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Control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là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bao nhiêu khi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thực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thi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lệnh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“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beq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$s0, $s1,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Exit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”? </a:t>
            </a:r>
            <a:endParaRPr lang="en-US" sz="1600" i="1">
              <a:solidFill>
                <a:schemeClr val="dk2"/>
              </a:solidFill>
              <a:latin typeface="Bahnschrift" panose="020B0502040204020203" pitchFamily="34" charset="0"/>
              <a:ea typeface="Bahiana"/>
              <a:cs typeface="Bahiana"/>
              <a:sym typeface="Bahiana"/>
            </a:endParaRP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11E79A8A-79DA-45ED-B5C6-9086E3D05F6A}"/>
              </a:ext>
            </a:extLst>
          </p:cNvPr>
          <p:cNvSpPr txBox="1">
            <a:spLocks/>
          </p:cNvSpPr>
          <p:nvPr/>
        </p:nvSpPr>
        <p:spPr>
          <a:xfrm>
            <a:off x="856358" y="238299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9pPr>
          </a:lstStyle>
          <a:p>
            <a:pPr algn="ctr"/>
            <a:r>
              <a:rPr lang="en-US" sz="2800" b="1" err="1">
                <a:solidFill>
                  <a:schemeClr val="accent1"/>
                </a:solidFill>
                <a:latin typeface="Comfortaa" panose="00000500000000000000" pitchFamily="2" charset="0"/>
              </a:rPr>
              <a:t>Giải</a:t>
            </a:r>
            <a:r>
              <a:rPr lang="en-US" sz="2800" b="1">
                <a:solidFill>
                  <a:schemeClr val="accent1"/>
                </a:solidFill>
                <a:latin typeface="Comfortaa" panose="00000500000000000000" pitchFamily="2" charset="0"/>
              </a:rPr>
              <a:t> </a:t>
            </a:r>
            <a:r>
              <a:rPr lang="en-US" sz="2800" b="1" err="1">
                <a:solidFill>
                  <a:schemeClr val="accent1"/>
                </a:solidFill>
                <a:latin typeface="Comfortaa" panose="00000500000000000000" pitchFamily="2" charset="0"/>
              </a:rPr>
              <a:t>đề</a:t>
            </a:r>
            <a:endParaRPr lang="vi-VN" sz="2800" b="1">
              <a:solidFill>
                <a:schemeClr val="accent1"/>
              </a:solidFill>
              <a:latin typeface="Comfortaa" panose="00000500000000000000" pitchFamily="2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47DC0A9-BD33-4E79-BAB9-9FFC1CA0E380}"/>
              </a:ext>
            </a:extLst>
          </p:cNvPr>
          <p:cNvSpPr txBox="1"/>
          <p:nvPr/>
        </p:nvSpPr>
        <p:spPr>
          <a:xfrm>
            <a:off x="856358" y="768309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2800" b="1" err="1">
                <a:solidFill>
                  <a:schemeClr val="accent2"/>
                </a:solidFill>
                <a:latin typeface="Comfortaa" panose="00000500000000000000" pitchFamily="2" charset="0"/>
              </a:rPr>
              <a:t>Trắc</a:t>
            </a:r>
            <a:r>
              <a:rPr lang="vi-VN" sz="2800" b="1">
                <a:solidFill>
                  <a:schemeClr val="accent2"/>
                </a:solidFill>
                <a:latin typeface="Comfortaa" panose="00000500000000000000" pitchFamily="2" charset="0"/>
              </a:rPr>
              <a:t> </a:t>
            </a:r>
            <a:r>
              <a:rPr lang="vi-VN" sz="2800" b="1" err="1">
                <a:solidFill>
                  <a:schemeClr val="accent2"/>
                </a:solidFill>
                <a:latin typeface="Comfortaa" panose="00000500000000000000" pitchFamily="2" charset="0"/>
              </a:rPr>
              <a:t>Nghiệm</a:t>
            </a:r>
            <a:endParaRPr lang="vi-VN" sz="2800" b="1">
              <a:solidFill>
                <a:schemeClr val="accent2"/>
              </a:solidFill>
              <a:latin typeface="Comfortaa" panose="00000500000000000000" pitchFamily="2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CA1693A-23B3-4BBE-8E3F-DDD57A9E8A8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DDBC81-9D39-41B3-9939-69B910E23AD1}" type="slidenum">
              <a:rPr lang="vi-VN" smtClean="0"/>
              <a:pPr/>
              <a:t>78</a:t>
            </a:fld>
            <a:endParaRPr lang="vi-VN"/>
          </a:p>
        </p:txBody>
      </p:sp>
      <p:sp>
        <p:nvSpPr>
          <p:cNvPr id="15" name="Google Shape;2561;p40">
            <a:extLst>
              <a:ext uri="{FF2B5EF4-FFF2-40B4-BE49-F238E27FC236}">
                <a16:creationId xmlns:a16="http://schemas.microsoft.com/office/drawing/2014/main" id="{124EA1AA-44A0-4BDD-9CA8-D6855E464DFF}"/>
              </a:ext>
            </a:extLst>
          </p:cNvPr>
          <p:cNvSpPr/>
          <p:nvPr/>
        </p:nvSpPr>
        <p:spPr>
          <a:xfrm>
            <a:off x="5092321" y="2139908"/>
            <a:ext cx="572700" cy="572700"/>
          </a:xfrm>
          <a:prstGeom prst="roundRect">
            <a:avLst>
              <a:gd name="adj" fmla="val 16667"/>
            </a:avLst>
          </a:prstGeom>
          <a:solidFill>
            <a:srgbClr val="082F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3692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out)">
                                      <p:cBhvr>
                                        <p:cTn id="6" dur="6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5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" name="Google Shape;2560;p40"/>
          <p:cNvSpPr txBox="1"/>
          <p:nvPr/>
        </p:nvSpPr>
        <p:spPr>
          <a:xfrm>
            <a:off x="5769146" y="1500133"/>
            <a:ext cx="23232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vi-VN" sz="1600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A. $s1</a:t>
            </a:r>
            <a:endParaRPr sz="1600">
              <a:solidFill>
                <a:srgbClr val="F3F3F3"/>
              </a:solidFill>
              <a:latin typeface="Bahnschrift" panose="020B0502040204020203" pitchFamily="34" charset="0"/>
              <a:ea typeface="Dosis"/>
              <a:cs typeface="Dosis"/>
              <a:sym typeface="Dosis"/>
            </a:endParaRPr>
          </a:p>
        </p:txBody>
      </p:sp>
      <p:sp>
        <p:nvSpPr>
          <p:cNvPr id="2561" name="Google Shape;2561;p40"/>
          <p:cNvSpPr/>
          <p:nvPr/>
        </p:nvSpPr>
        <p:spPr>
          <a:xfrm>
            <a:off x="5092321" y="1414633"/>
            <a:ext cx="572700" cy="572700"/>
          </a:xfrm>
          <a:prstGeom prst="roundRect">
            <a:avLst>
              <a:gd name="adj" fmla="val 16667"/>
            </a:avLst>
          </a:prstGeom>
          <a:solidFill>
            <a:srgbClr val="082F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2" name="Google Shape;2562;p40"/>
          <p:cNvSpPr txBox="1"/>
          <p:nvPr/>
        </p:nvSpPr>
        <p:spPr>
          <a:xfrm>
            <a:off x="5769146" y="2225408"/>
            <a:ext cx="23232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vi-VN" sz="1600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B. $s2</a:t>
            </a:r>
            <a:endParaRPr sz="1600">
              <a:solidFill>
                <a:srgbClr val="F3F3F3"/>
              </a:solidFill>
              <a:latin typeface="Bahnschrift" panose="020B0502040204020203" pitchFamily="34" charset="0"/>
              <a:ea typeface="Dosis"/>
              <a:cs typeface="Dosis"/>
              <a:sym typeface="Dosis"/>
            </a:endParaRPr>
          </a:p>
        </p:txBody>
      </p:sp>
      <p:sp>
        <p:nvSpPr>
          <p:cNvPr id="2563" name="Google Shape;2563;p40"/>
          <p:cNvSpPr/>
          <p:nvPr/>
        </p:nvSpPr>
        <p:spPr>
          <a:xfrm>
            <a:off x="5092321" y="2139908"/>
            <a:ext cx="572700" cy="572700"/>
          </a:xfrm>
          <a:prstGeom prst="roundRect">
            <a:avLst>
              <a:gd name="adj" fmla="val 16667"/>
            </a:avLst>
          </a:prstGeom>
          <a:solidFill>
            <a:srgbClr val="082F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4" name="Google Shape;2564;p40"/>
          <p:cNvSpPr txBox="1"/>
          <p:nvPr/>
        </p:nvSpPr>
        <p:spPr>
          <a:xfrm>
            <a:off x="5769146" y="2950683"/>
            <a:ext cx="23232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vi-VN" sz="1600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C. </a:t>
            </a:r>
            <a:r>
              <a:rPr lang="vi-VN" sz="1600" err="1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Cả</a:t>
            </a:r>
            <a:r>
              <a:rPr lang="vi-VN" sz="1600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 hai </a:t>
            </a:r>
            <a:r>
              <a:rPr lang="vi-VN" sz="1600" err="1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đều</a:t>
            </a:r>
            <a:r>
              <a:rPr lang="vi-VN" sz="1600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 thay </a:t>
            </a:r>
            <a:r>
              <a:rPr lang="vi-VN" sz="1600" err="1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đổi</a:t>
            </a:r>
            <a:r>
              <a:rPr lang="vi-VN" sz="1600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 </a:t>
            </a:r>
            <a:endParaRPr sz="1600">
              <a:solidFill>
                <a:srgbClr val="F3F3F3"/>
              </a:solidFill>
              <a:latin typeface="Bahnschrift" panose="020B0502040204020203" pitchFamily="34" charset="0"/>
              <a:ea typeface="Dosis"/>
              <a:cs typeface="Dosis"/>
              <a:sym typeface="Dosis"/>
            </a:endParaRPr>
          </a:p>
        </p:txBody>
      </p:sp>
      <p:sp>
        <p:nvSpPr>
          <p:cNvPr id="2565" name="Google Shape;2565;p40"/>
          <p:cNvSpPr/>
          <p:nvPr/>
        </p:nvSpPr>
        <p:spPr>
          <a:xfrm>
            <a:off x="5092321" y="2865183"/>
            <a:ext cx="572700" cy="572700"/>
          </a:xfrm>
          <a:prstGeom prst="roundRect">
            <a:avLst>
              <a:gd name="adj" fmla="val 16667"/>
            </a:avLst>
          </a:prstGeom>
          <a:solidFill>
            <a:srgbClr val="082F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6" name="Google Shape;2566;p40"/>
          <p:cNvSpPr txBox="1"/>
          <p:nvPr/>
        </p:nvSpPr>
        <p:spPr>
          <a:xfrm>
            <a:off x="5769145" y="3675958"/>
            <a:ext cx="2725149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vi-VN" sz="1600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D. </a:t>
            </a:r>
            <a:r>
              <a:rPr lang="vi-VN" sz="1600" err="1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Cả</a:t>
            </a:r>
            <a:r>
              <a:rPr lang="vi-VN" sz="1600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 </a:t>
            </a:r>
            <a:r>
              <a:rPr lang="vi-VN" sz="1600" err="1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hài</a:t>
            </a:r>
            <a:r>
              <a:rPr lang="vi-VN" sz="1600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 </a:t>
            </a:r>
            <a:r>
              <a:rPr lang="vi-VN" sz="1600" err="1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đều</a:t>
            </a:r>
            <a:r>
              <a:rPr lang="vi-VN" sz="1600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 không thay </a:t>
            </a:r>
            <a:r>
              <a:rPr lang="vi-VN" sz="1600" err="1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đổi</a:t>
            </a:r>
            <a:r>
              <a:rPr lang="vi-VN" sz="1600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 </a:t>
            </a:r>
            <a:endParaRPr sz="1600">
              <a:solidFill>
                <a:srgbClr val="F3F3F3"/>
              </a:solidFill>
              <a:latin typeface="Bahnschrift" panose="020B0502040204020203" pitchFamily="34" charset="0"/>
              <a:ea typeface="Dosis"/>
              <a:cs typeface="Dosis"/>
              <a:sym typeface="Dosis"/>
            </a:endParaRPr>
          </a:p>
        </p:txBody>
      </p:sp>
      <p:sp>
        <p:nvSpPr>
          <p:cNvPr id="2567" name="Google Shape;2567;p40"/>
          <p:cNvSpPr/>
          <p:nvPr/>
        </p:nvSpPr>
        <p:spPr>
          <a:xfrm>
            <a:off x="5092321" y="3590458"/>
            <a:ext cx="572700" cy="572700"/>
          </a:xfrm>
          <a:prstGeom prst="roundRect">
            <a:avLst>
              <a:gd name="adj" fmla="val 16667"/>
            </a:avLst>
          </a:prstGeom>
          <a:solidFill>
            <a:srgbClr val="082F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6" name="Google Shape;2576;p40"/>
          <p:cNvSpPr/>
          <p:nvPr/>
        </p:nvSpPr>
        <p:spPr>
          <a:xfrm>
            <a:off x="5192780" y="1563805"/>
            <a:ext cx="371782" cy="274285"/>
          </a:xfrm>
          <a:custGeom>
            <a:avLst/>
            <a:gdLst/>
            <a:ahLst/>
            <a:cxnLst/>
            <a:rect l="l" t="t" r="r" b="b"/>
            <a:pathLst>
              <a:path w="14151" h="10440" extrusionOk="0">
                <a:moveTo>
                  <a:pt x="11972" y="1"/>
                </a:moveTo>
                <a:lnTo>
                  <a:pt x="5563" y="6410"/>
                </a:lnTo>
                <a:cubicBezTo>
                  <a:pt x="5477" y="6497"/>
                  <a:pt x="5364" y="6540"/>
                  <a:pt x="5251" y="6540"/>
                </a:cubicBezTo>
                <a:cubicBezTo>
                  <a:pt x="5138" y="6540"/>
                  <a:pt x="5026" y="6497"/>
                  <a:pt x="4939" y="6410"/>
                </a:cubicBezTo>
                <a:lnTo>
                  <a:pt x="2178" y="3649"/>
                </a:lnTo>
                <a:lnTo>
                  <a:pt x="0" y="5827"/>
                </a:lnTo>
                <a:lnTo>
                  <a:pt x="4162" y="9989"/>
                </a:lnTo>
                <a:cubicBezTo>
                  <a:pt x="4453" y="10280"/>
                  <a:pt x="4842" y="10440"/>
                  <a:pt x="5251" y="10440"/>
                </a:cubicBezTo>
                <a:cubicBezTo>
                  <a:pt x="5660" y="10440"/>
                  <a:pt x="6056" y="10280"/>
                  <a:pt x="6340" y="9989"/>
                </a:cubicBezTo>
                <a:lnTo>
                  <a:pt x="14150" y="2179"/>
                </a:lnTo>
                <a:lnTo>
                  <a:pt x="11972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950;p45">
            <a:extLst>
              <a:ext uri="{FF2B5EF4-FFF2-40B4-BE49-F238E27FC236}">
                <a16:creationId xmlns:a16="http://schemas.microsoft.com/office/drawing/2014/main" id="{8F4A0B9E-59FF-4883-A35E-BA73AECC5069}"/>
              </a:ext>
            </a:extLst>
          </p:cNvPr>
          <p:cNvSpPr txBox="1"/>
          <p:nvPr/>
        </p:nvSpPr>
        <p:spPr>
          <a:xfrm>
            <a:off x="720000" y="1444104"/>
            <a:ext cx="4033563" cy="2633554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spcFirstLastPara="1" wrap="square" lIns="91425" tIns="237725" rIns="91425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Câu 17: Cho $s1 = 0x00002004; $s2 = 0x10010004, sau khi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thực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hiện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lệnh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“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lw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$s1, 4($s2)”,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giá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trị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của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thanh ghi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nào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bị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thay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đổi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? </a:t>
            </a:r>
            <a:endParaRPr lang="en-US" sz="1600" i="1">
              <a:solidFill>
                <a:schemeClr val="dk2"/>
              </a:solidFill>
              <a:latin typeface="Bahnschrift" panose="020B0502040204020203" pitchFamily="34" charset="0"/>
              <a:ea typeface="Bahiana"/>
              <a:cs typeface="Bahiana"/>
              <a:sym typeface="Bahiana"/>
            </a:endParaRP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11E79A8A-79DA-45ED-B5C6-9086E3D05F6A}"/>
              </a:ext>
            </a:extLst>
          </p:cNvPr>
          <p:cNvSpPr txBox="1">
            <a:spLocks/>
          </p:cNvSpPr>
          <p:nvPr/>
        </p:nvSpPr>
        <p:spPr>
          <a:xfrm>
            <a:off x="856358" y="238299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9pPr>
          </a:lstStyle>
          <a:p>
            <a:pPr algn="ctr"/>
            <a:r>
              <a:rPr lang="en-US" sz="2800" b="1" err="1">
                <a:solidFill>
                  <a:schemeClr val="accent1"/>
                </a:solidFill>
                <a:latin typeface="Comfortaa" panose="00000500000000000000" pitchFamily="2" charset="0"/>
              </a:rPr>
              <a:t>Giải</a:t>
            </a:r>
            <a:r>
              <a:rPr lang="en-US" sz="2800" b="1">
                <a:solidFill>
                  <a:schemeClr val="accent1"/>
                </a:solidFill>
                <a:latin typeface="Comfortaa" panose="00000500000000000000" pitchFamily="2" charset="0"/>
              </a:rPr>
              <a:t> </a:t>
            </a:r>
            <a:r>
              <a:rPr lang="en-US" sz="2800" b="1" err="1">
                <a:solidFill>
                  <a:schemeClr val="accent1"/>
                </a:solidFill>
                <a:latin typeface="Comfortaa" panose="00000500000000000000" pitchFamily="2" charset="0"/>
              </a:rPr>
              <a:t>đề</a:t>
            </a:r>
            <a:endParaRPr lang="vi-VN" sz="2800" b="1">
              <a:solidFill>
                <a:schemeClr val="accent1"/>
              </a:solidFill>
              <a:latin typeface="Comfortaa" panose="00000500000000000000" pitchFamily="2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47DC0A9-BD33-4E79-BAB9-9FFC1CA0E380}"/>
              </a:ext>
            </a:extLst>
          </p:cNvPr>
          <p:cNvSpPr txBox="1"/>
          <p:nvPr/>
        </p:nvSpPr>
        <p:spPr>
          <a:xfrm>
            <a:off x="856358" y="768309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2800" b="1" err="1">
                <a:solidFill>
                  <a:schemeClr val="accent2"/>
                </a:solidFill>
                <a:latin typeface="Comfortaa" panose="00000500000000000000" pitchFamily="2" charset="0"/>
              </a:rPr>
              <a:t>Trắc</a:t>
            </a:r>
            <a:r>
              <a:rPr lang="vi-VN" sz="2800" b="1">
                <a:solidFill>
                  <a:schemeClr val="accent2"/>
                </a:solidFill>
                <a:latin typeface="Comfortaa" panose="00000500000000000000" pitchFamily="2" charset="0"/>
              </a:rPr>
              <a:t> </a:t>
            </a:r>
            <a:r>
              <a:rPr lang="vi-VN" sz="2800" b="1" err="1">
                <a:solidFill>
                  <a:schemeClr val="accent2"/>
                </a:solidFill>
                <a:latin typeface="Comfortaa" panose="00000500000000000000" pitchFamily="2" charset="0"/>
              </a:rPr>
              <a:t>Nghiệm</a:t>
            </a:r>
            <a:endParaRPr lang="vi-VN" sz="2800" b="1">
              <a:solidFill>
                <a:schemeClr val="accent2"/>
              </a:solidFill>
              <a:latin typeface="Comfortaa" panose="00000500000000000000" pitchFamily="2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D0A3607-EF46-4F44-A169-3745CE0D56A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DDBC81-9D39-41B3-9939-69B910E23AD1}" type="slidenum">
              <a:rPr lang="vi-VN" smtClean="0"/>
              <a:pPr/>
              <a:t>79</a:t>
            </a:fld>
            <a:endParaRPr lang="vi-VN"/>
          </a:p>
        </p:txBody>
      </p:sp>
      <p:sp>
        <p:nvSpPr>
          <p:cNvPr id="15" name="Google Shape;2561;p40">
            <a:extLst>
              <a:ext uri="{FF2B5EF4-FFF2-40B4-BE49-F238E27FC236}">
                <a16:creationId xmlns:a16="http://schemas.microsoft.com/office/drawing/2014/main" id="{13138974-1521-4477-B1D7-734E5235B1FE}"/>
              </a:ext>
            </a:extLst>
          </p:cNvPr>
          <p:cNvSpPr/>
          <p:nvPr/>
        </p:nvSpPr>
        <p:spPr>
          <a:xfrm>
            <a:off x="5092321" y="1414633"/>
            <a:ext cx="572700" cy="572700"/>
          </a:xfrm>
          <a:prstGeom prst="roundRect">
            <a:avLst>
              <a:gd name="adj" fmla="val 16667"/>
            </a:avLst>
          </a:prstGeom>
          <a:solidFill>
            <a:srgbClr val="082F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70169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out)">
                                      <p:cBhvr>
                                        <p:cTn id="6" dur="6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5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38" name="Google Shape;1438;p33"/>
          <p:cNvGraphicFramePr/>
          <p:nvPr>
            <p:extLst>
              <p:ext uri="{D42A27DB-BD31-4B8C-83A1-F6EECF244321}">
                <p14:modId xmlns:p14="http://schemas.microsoft.com/office/powerpoint/2010/main" val="751720215"/>
              </p:ext>
            </p:extLst>
          </p:nvPr>
        </p:nvGraphicFramePr>
        <p:xfrm>
          <a:off x="3404446" y="958479"/>
          <a:ext cx="5059660" cy="4262154"/>
        </p:xfrm>
        <a:graphic>
          <a:graphicData uri="http://schemas.openxmlformats.org/drawingml/2006/table">
            <a:tbl>
              <a:tblPr>
                <a:noFill/>
                <a:tableStyleId>{0D6F086E-F038-47A8-B3E7-B289ECF5F9DF}</a:tableStyleId>
              </a:tblPr>
              <a:tblGrid>
                <a:gridCol w="7417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837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36295">
                  <a:extLst>
                    <a:ext uri="{9D8B030D-6E8A-4147-A177-3AD203B41FA5}">
                      <a16:colId xmlns:a16="http://schemas.microsoft.com/office/drawing/2014/main" val="2282239929"/>
                    </a:ext>
                  </a:extLst>
                </a:gridCol>
                <a:gridCol w="13979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0026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solidFill>
                            <a:schemeClr val="dk2"/>
                          </a:solidFill>
                          <a:latin typeface="+mj-lt"/>
                          <a:ea typeface="Bahiana"/>
                          <a:cs typeface="Bahiana"/>
                          <a:sym typeface="Bahiana"/>
                        </a:rPr>
                        <a:t>Step</a:t>
                      </a:r>
                      <a:endParaRPr sz="1200" b="1">
                        <a:solidFill>
                          <a:schemeClr val="dk2"/>
                        </a:solidFill>
                        <a:latin typeface="+mj-lt"/>
                        <a:ea typeface="Bahiana"/>
                        <a:cs typeface="Bahiana"/>
                        <a:sym typeface="Bahiana"/>
                      </a:endParaRPr>
                    </a:p>
                  </a:txBody>
                  <a:tcPr marL="83369" marR="83369" marT="83369" marB="83369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err="1">
                          <a:solidFill>
                            <a:schemeClr val="dk2"/>
                          </a:solidFill>
                          <a:latin typeface="+mj-lt"/>
                          <a:ea typeface="Bahiana"/>
                          <a:cs typeface="Bahiana"/>
                          <a:sym typeface="Bahiana"/>
                        </a:rPr>
                        <a:t>MULTIPLiER</a:t>
                      </a:r>
                      <a:endParaRPr sz="1200" b="1">
                        <a:solidFill>
                          <a:schemeClr val="dk2"/>
                        </a:solidFill>
                        <a:latin typeface="+mj-lt"/>
                        <a:ea typeface="Bahiana"/>
                        <a:cs typeface="Bahiana"/>
                        <a:sym typeface="Bahiana"/>
                      </a:endParaRPr>
                    </a:p>
                  </a:txBody>
                  <a:tcPr marL="83369" marR="83369" marT="83369" marB="83369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solidFill>
                            <a:schemeClr val="dk2"/>
                          </a:solidFill>
                          <a:latin typeface="+mj-lt"/>
                          <a:ea typeface="Bahiana"/>
                          <a:cs typeface="Bahiana"/>
                          <a:sym typeface="Bahiana"/>
                        </a:rPr>
                        <a:t>MULTIPLICAND</a:t>
                      </a:r>
                      <a:endParaRPr sz="1200" b="1">
                        <a:solidFill>
                          <a:schemeClr val="dk2"/>
                        </a:solidFill>
                        <a:latin typeface="+mj-lt"/>
                        <a:ea typeface="Bahiana"/>
                        <a:cs typeface="Bahiana"/>
                        <a:sym typeface="Bahiana"/>
                      </a:endParaRPr>
                    </a:p>
                  </a:txBody>
                  <a:tcPr marL="83369" marR="83369" marT="83369" marB="83369" anchor="ctr">
                    <a:lnL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solidFill>
                            <a:schemeClr val="dk2"/>
                          </a:solidFill>
                          <a:latin typeface="+mj-lt"/>
                          <a:ea typeface="Bahiana"/>
                          <a:cs typeface="Bahiana"/>
                          <a:sym typeface="Bahiana"/>
                        </a:rPr>
                        <a:t>PRODUCT</a:t>
                      </a:r>
                      <a:endParaRPr sz="1200" b="1">
                        <a:solidFill>
                          <a:schemeClr val="dk2"/>
                        </a:solidFill>
                        <a:latin typeface="+mj-lt"/>
                        <a:ea typeface="Bahiana"/>
                        <a:cs typeface="Bahiana"/>
                        <a:sym typeface="Bahiana"/>
                      </a:endParaRPr>
                    </a:p>
                  </a:txBody>
                  <a:tcPr marL="83369" marR="83369" marT="83369" marB="83369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129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lt1"/>
                          </a:solidFill>
                          <a:latin typeface="+mn-lt"/>
                          <a:ea typeface="Dosis"/>
                          <a:cs typeface="Dosis"/>
                          <a:sym typeface="Dosis"/>
                        </a:rPr>
                        <a:t>0</a:t>
                      </a:r>
                      <a:endParaRPr sz="1600">
                        <a:solidFill>
                          <a:schemeClr val="lt1"/>
                        </a:solidFill>
                        <a:latin typeface="+mn-lt"/>
                        <a:ea typeface="Dosis"/>
                        <a:cs typeface="Dosis"/>
                        <a:sym typeface="Dosis"/>
                      </a:endParaRPr>
                    </a:p>
                  </a:txBody>
                  <a:tcPr marL="83369" marR="83369" marT="83369" marB="83369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accent2"/>
                          </a:solidFill>
                          <a:latin typeface="+mn-lt"/>
                          <a:ea typeface="Dosis"/>
                          <a:cs typeface="Dosis"/>
                          <a:sym typeface="Dosis"/>
                        </a:rPr>
                        <a:t>0101</a:t>
                      </a:r>
                      <a:endParaRPr sz="1600">
                        <a:solidFill>
                          <a:schemeClr val="accent2"/>
                        </a:solidFill>
                        <a:latin typeface="+mn-lt"/>
                        <a:ea typeface="Dosis"/>
                        <a:cs typeface="Dosis"/>
                        <a:sym typeface="Dosis"/>
                      </a:endParaRPr>
                    </a:p>
                  </a:txBody>
                  <a:tcPr marL="83369" marR="83369" marT="83369" marB="83369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lt1"/>
                          </a:solidFill>
                          <a:latin typeface="+mn-lt"/>
                          <a:ea typeface="Dosis"/>
                          <a:cs typeface="Dosis"/>
                          <a:sym typeface="Dosis"/>
                        </a:rPr>
                        <a:t>0000</a:t>
                      </a:r>
                      <a:r>
                        <a:rPr lang="en-US" sz="1600">
                          <a:solidFill>
                            <a:schemeClr val="accent2"/>
                          </a:solidFill>
                          <a:latin typeface="+mn-lt"/>
                          <a:ea typeface="Dosis"/>
                          <a:cs typeface="Dosis"/>
                          <a:sym typeface="Dosis"/>
                        </a:rPr>
                        <a:t>1100</a:t>
                      </a:r>
                      <a:endParaRPr sz="1600">
                        <a:solidFill>
                          <a:schemeClr val="accent2"/>
                        </a:solidFill>
                        <a:latin typeface="+mn-lt"/>
                        <a:ea typeface="Dosis"/>
                        <a:cs typeface="Dosis"/>
                        <a:sym typeface="Dosis"/>
                      </a:endParaRPr>
                    </a:p>
                  </a:txBody>
                  <a:tcPr marL="83369" marR="83369" marT="83369" marB="83369" anchor="ctr">
                    <a:lnL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accent2"/>
                          </a:solidFill>
                          <a:latin typeface="+mn-lt"/>
                          <a:ea typeface="Dosis"/>
                          <a:cs typeface="Dosis"/>
                          <a:sym typeface="Dosis"/>
                        </a:rPr>
                        <a:t>00000000</a:t>
                      </a:r>
                      <a:endParaRPr sz="1600">
                        <a:solidFill>
                          <a:schemeClr val="accent2"/>
                        </a:solidFill>
                        <a:latin typeface="+mn-lt"/>
                        <a:ea typeface="Dosis"/>
                        <a:cs typeface="Dosis"/>
                        <a:sym typeface="Dosis"/>
                      </a:endParaRPr>
                    </a:p>
                  </a:txBody>
                  <a:tcPr marL="83369" marR="83369" marT="83369" marB="83369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726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lt1"/>
                          </a:solidFill>
                          <a:latin typeface="+mn-lt"/>
                          <a:ea typeface="Dosis"/>
                          <a:cs typeface="Dosis"/>
                          <a:sym typeface="Dosis"/>
                        </a:rPr>
                        <a:t>1</a:t>
                      </a:r>
                      <a:endParaRPr sz="1600">
                        <a:solidFill>
                          <a:schemeClr val="lt1"/>
                        </a:solidFill>
                        <a:latin typeface="+mn-lt"/>
                        <a:ea typeface="Dosis"/>
                        <a:cs typeface="Dosis"/>
                        <a:sym typeface="Dosis"/>
                      </a:endParaRPr>
                    </a:p>
                  </a:txBody>
                  <a:tcPr marL="83369" marR="83369" marT="83369" marB="83369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lt1"/>
                          </a:solidFill>
                          <a:latin typeface="+mn-lt"/>
                          <a:ea typeface="Dosis"/>
                          <a:cs typeface="Dosis"/>
                          <a:sym typeface="Dosis"/>
                        </a:rPr>
                        <a:t>010</a:t>
                      </a:r>
                      <a:r>
                        <a:rPr lang="en-US" sz="1600">
                          <a:solidFill>
                            <a:schemeClr val="accent2"/>
                          </a:solidFill>
                          <a:latin typeface="+mn-lt"/>
                          <a:ea typeface="Dosis"/>
                          <a:cs typeface="Dosis"/>
                          <a:sym typeface="Dosis"/>
                        </a:rPr>
                        <a:t>1</a:t>
                      </a:r>
                      <a:endParaRPr sz="1600">
                        <a:solidFill>
                          <a:schemeClr val="accent2"/>
                        </a:solidFill>
                        <a:latin typeface="+mn-lt"/>
                        <a:ea typeface="Dosis"/>
                        <a:cs typeface="Dosis"/>
                        <a:sym typeface="Dosis"/>
                      </a:endParaRPr>
                    </a:p>
                  </a:txBody>
                  <a:tcPr marL="83369" marR="83369" marT="83369" marB="83369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lt1"/>
                          </a:solidFill>
                          <a:latin typeface="+mn-lt"/>
                          <a:ea typeface="Dosis"/>
                          <a:cs typeface="Dosis"/>
                          <a:sym typeface="Dosis"/>
                        </a:rPr>
                        <a:t>00001100</a:t>
                      </a:r>
                      <a:endParaRPr sz="1600">
                        <a:solidFill>
                          <a:schemeClr val="lt1"/>
                        </a:solidFill>
                        <a:latin typeface="+mn-lt"/>
                        <a:ea typeface="Dosis"/>
                        <a:cs typeface="Dosis"/>
                        <a:sym typeface="Dosis"/>
                      </a:endParaRPr>
                    </a:p>
                  </a:txBody>
                  <a:tcPr marL="83369" marR="83369" marT="83369" marB="83369" anchor="ctr">
                    <a:lnL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accent2"/>
                          </a:solidFill>
                          <a:latin typeface="+mn-lt"/>
                          <a:ea typeface="Dosis"/>
                          <a:cs typeface="Dosis"/>
                          <a:sym typeface="Dosis"/>
                        </a:rPr>
                        <a:t>00001100</a:t>
                      </a:r>
                      <a:endParaRPr sz="1600">
                        <a:solidFill>
                          <a:schemeClr val="accent2"/>
                        </a:solidFill>
                        <a:latin typeface="+mn-lt"/>
                        <a:ea typeface="Dosis"/>
                        <a:cs typeface="Dosis"/>
                        <a:sym typeface="Dosis"/>
                      </a:endParaRPr>
                    </a:p>
                  </a:txBody>
                  <a:tcPr marL="83369" marR="83369" marT="83369" marB="83369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129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solidFill>
                          <a:schemeClr val="lt1"/>
                        </a:solidFill>
                        <a:latin typeface="+mn-lt"/>
                        <a:ea typeface="Dosis"/>
                        <a:cs typeface="Dosis"/>
                        <a:sym typeface="Dosis"/>
                      </a:endParaRPr>
                    </a:p>
                  </a:txBody>
                  <a:tcPr marL="83369" marR="83369" marT="83369" marB="83369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-VN" sz="1600">
                          <a:solidFill>
                            <a:schemeClr val="lt1"/>
                          </a:solidFill>
                          <a:latin typeface="+mn-lt"/>
                          <a:ea typeface="Dosis"/>
                          <a:cs typeface="Dosis"/>
                          <a:sym typeface="Dosis"/>
                        </a:rPr>
                        <a:t>0010</a:t>
                      </a:r>
                      <a:endParaRPr sz="1600">
                        <a:solidFill>
                          <a:schemeClr val="lt1"/>
                        </a:solidFill>
                        <a:latin typeface="+mn-lt"/>
                        <a:ea typeface="Dosis"/>
                        <a:cs typeface="Dosis"/>
                        <a:sym typeface="Dosis"/>
                      </a:endParaRPr>
                    </a:p>
                  </a:txBody>
                  <a:tcPr marL="83369" marR="83369" marT="83369" marB="83369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-VN" sz="1600">
                          <a:solidFill>
                            <a:schemeClr val="lt1"/>
                          </a:solidFill>
                          <a:latin typeface="+mn-lt"/>
                          <a:ea typeface="Dosis"/>
                          <a:cs typeface="Dosis"/>
                          <a:sym typeface="Dosis"/>
                        </a:rPr>
                        <a:t>00011000</a:t>
                      </a:r>
                      <a:endParaRPr sz="1600">
                        <a:solidFill>
                          <a:schemeClr val="lt1"/>
                        </a:solidFill>
                        <a:latin typeface="+mn-lt"/>
                        <a:ea typeface="Dosis"/>
                        <a:cs typeface="Dosis"/>
                        <a:sym typeface="Dosis"/>
                      </a:endParaRPr>
                    </a:p>
                  </a:txBody>
                  <a:tcPr marL="83369" marR="83369" marT="83369" marB="83369" anchor="ctr">
                    <a:lnL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-VN" sz="1600">
                          <a:solidFill>
                            <a:schemeClr val="lt1"/>
                          </a:solidFill>
                          <a:latin typeface="+mn-lt"/>
                          <a:ea typeface="Dosis"/>
                          <a:cs typeface="Dosis"/>
                          <a:sym typeface="Dosis"/>
                        </a:rPr>
                        <a:t>00001100</a:t>
                      </a:r>
                      <a:endParaRPr sz="1600">
                        <a:solidFill>
                          <a:schemeClr val="lt1"/>
                        </a:solidFill>
                        <a:latin typeface="+mn-lt"/>
                        <a:ea typeface="Dosis"/>
                        <a:cs typeface="Dosis"/>
                        <a:sym typeface="Dosis"/>
                      </a:endParaRPr>
                    </a:p>
                  </a:txBody>
                  <a:tcPr marL="83369" marR="83369" marT="83369" marB="83369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129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lt1"/>
                          </a:solidFill>
                          <a:latin typeface="+mn-lt"/>
                          <a:ea typeface="Dosis"/>
                          <a:cs typeface="Dosis"/>
                          <a:sym typeface="Dosis"/>
                        </a:rPr>
                        <a:t>2</a:t>
                      </a:r>
                      <a:endParaRPr sz="1600">
                        <a:solidFill>
                          <a:schemeClr val="lt1"/>
                        </a:solidFill>
                        <a:latin typeface="+mn-lt"/>
                        <a:ea typeface="Dosis"/>
                        <a:cs typeface="Dosis"/>
                        <a:sym typeface="Dosis"/>
                      </a:endParaRPr>
                    </a:p>
                  </a:txBody>
                  <a:tcPr marL="83369" marR="83369" marT="83369" marB="83369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-VN" sz="1600">
                          <a:solidFill>
                            <a:schemeClr val="lt1"/>
                          </a:solidFill>
                          <a:latin typeface="+mn-lt"/>
                          <a:ea typeface="Dosis"/>
                          <a:cs typeface="Dosis"/>
                          <a:sym typeface="Dosis"/>
                        </a:rPr>
                        <a:t>001</a:t>
                      </a:r>
                      <a:r>
                        <a:rPr lang="vi-VN" sz="1600">
                          <a:solidFill>
                            <a:schemeClr val="accent2"/>
                          </a:solidFill>
                          <a:latin typeface="+mn-lt"/>
                          <a:ea typeface="Dosis"/>
                          <a:cs typeface="Dosis"/>
                          <a:sym typeface="Dosis"/>
                        </a:rPr>
                        <a:t>0</a:t>
                      </a:r>
                      <a:endParaRPr sz="1600">
                        <a:solidFill>
                          <a:schemeClr val="accent2"/>
                        </a:solidFill>
                        <a:latin typeface="+mn-lt"/>
                        <a:ea typeface="Dosis"/>
                        <a:cs typeface="Dosis"/>
                        <a:sym typeface="Dosis"/>
                      </a:endParaRPr>
                    </a:p>
                  </a:txBody>
                  <a:tcPr marL="83369" marR="83369" marT="83369" marB="83369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-VN" sz="1600">
                          <a:solidFill>
                            <a:schemeClr val="lt1"/>
                          </a:solidFill>
                          <a:latin typeface="+mn-lt"/>
                          <a:ea typeface="Dosis"/>
                          <a:cs typeface="Dosis"/>
                          <a:sym typeface="Dosis"/>
                        </a:rPr>
                        <a:t>00011000</a:t>
                      </a:r>
                      <a:endParaRPr sz="1600">
                        <a:solidFill>
                          <a:schemeClr val="lt1"/>
                        </a:solidFill>
                        <a:latin typeface="+mn-lt"/>
                        <a:ea typeface="Dosis"/>
                        <a:cs typeface="Dosis"/>
                        <a:sym typeface="Dosis"/>
                      </a:endParaRPr>
                    </a:p>
                  </a:txBody>
                  <a:tcPr marL="83369" marR="83369" marT="83369" marB="83369" anchor="ctr">
                    <a:lnL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-VN" sz="1600">
                          <a:solidFill>
                            <a:schemeClr val="lt1"/>
                          </a:solidFill>
                          <a:latin typeface="+mn-lt"/>
                          <a:ea typeface="Dosis"/>
                          <a:cs typeface="Dosis"/>
                          <a:sym typeface="Dosis"/>
                        </a:rPr>
                        <a:t>00001100</a:t>
                      </a:r>
                      <a:endParaRPr sz="1600">
                        <a:solidFill>
                          <a:schemeClr val="lt1"/>
                        </a:solidFill>
                        <a:latin typeface="+mn-lt"/>
                        <a:ea typeface="Dosis"/>
                        <a:cs typeface="Dosis"/>
                        <a:sym typeface="Dosis"/>
                      </a:endParaRPr>
                    </a:p>
                  </a:txBody>
                  <a:tcPr marL="83369" marR="83369" marT="83369" marB="83369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129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solidFill>
                          <a:schemeClr val="lt1"/>
                        </a:solidFill>
                        <a:latin typeface="+mn-lt"/>
                        <a:ea typeface="Dosis"/>
                        <a:cs typeface="Dosis"/>
                        <a:sym typeface="Dosis"/>
                      </a:endParaRPr>
                    </a:p>
                  </a:txBody>
                  <a:tcPr marL="83369" marR="83369" marT="83369" marB="83369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-VN" sz="1600">
                          <a:solidFill>
                            <a:schemeClr val="lt1"/>
                          </a:solidFill>
                          <a:latin typeface="+mn-lt"/>
                          <a:ea typeface="Dosis"/>
                          <a:cs typeface="Dosis"/>
                          <a:sym typeface="Dosis"/>
                        </a:rPr>
                        <a:t>0001</a:t>
                      </a:r>
                      <a:endParaRPr sz="1600">
                        <a:solidFill>
                          <a:schemeClr val="lt1"/>
                        </a:solidFill>
                        <a:latin typeface="+mn-lt"/>
                        <a:ea typeface="Dosis"/>
                        <a:cs typeface="Dosis"/>
                        <a:sym typeface="Dosis"/>
                      </a:endParaRPr>
                    </a:p>
                  </a:txBody>
                  <a:tcPr marL="83369" marR="83369" marT="83369" marB="83369" anchor="ctr">
                    <a:lnL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-VN" sz="1600">
                          <a:solidFill>
                            <a:schemeClr val="lt1"/>
                          </a:solidFill>
                          <a:latin typeface="+mn-lt"/>
                          <a:ea typeface="Dosis"/>
                          <a:cs typeface="Dosis"/>
                          <a:sym typeface="Dosis"/>
                        </a:rPr>
                        <a:t>00110000</a:t>
                      </a:r>
                      <a:endParaRPr sz="1600">
                        <a:solidFill>
                          <a:schemeClr val="lt1"/>
                        </a:solidFill>
                        <a:latin typeface="+mn-lt"/>
                        <a:ea typeface="Dosis"/>
                        <a:cs typeface="Dosis"/>
                        <a:sym typeface="Dosis"/>
                      </a:endParaRPr>
                    </a:p>
                  </a:txBody>
                  <a:tcPr marL="83369" marR="83369" marT="83369" marB="83369" anchor="ctr">
                    <a:lnL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-VN" sz="1600">
                          <a:solidFill>
                            <a:schemeClr val="lt1"/>
                          </a:solidFill>
                          <a:latin typeface="+mn-lt"/>
                          <a:ea typeface="Dosis"/>
                          <a:cs typeface="Dosis"/>
                          <a:sym typeface="Dosis"/>
                        </a:rPr>
                        <a:t>00001100</a:t>
                      </a:r>
                      <a:endParaRPr sz="1600">
                        <a:solidFill>
                          <a:schemeClr val="lt1"/>
                        </a:solidFill>
                        <a:latin typeface="+mn-lt"/>
                        <a:ea typeface="Dosis"/>
                        <a:cs typeface="Dosis"/>
                        <a:sym typeface="Dosis"/>
                      </a:endParaRPr>
                    </a:p>
                  </a:txBody>
                  <a:tcPr marL="83369" marR="83369" marT="83369" marB="83369" anchor="ctr">
                    <a:lnL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3160382"/>
                  </a:ext>
                </a:extLst>
              </a:tr>
              <a:tr h="36129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lt1"/>
                          </a:solidFill>
                          <a:latin typeface="+mn-lt"/>
                          <a:ea typeface="Dosis"/>
                          <a:cs typeface="Dosis"/>
                          <a:sym typeface="Dosis"/>
                        </a:rPr>
                        <a:t>3</a:t>
                      </a:r>
                      <a:endParaRPr sz="1600">
                        <a:solidFill>
                          <a:schemeClr val="lt1"/>
                        </a:solidFill>
                        <a:latin typeface="+mn-lt"/>
                        <a:ea typeface="Dosis"/>
                        <a:cs typeface="Dosis"/>
                        <a:sym typeface="Dosis"/>
                      </a:endParaRPr>
                    </a:p>
                  </a:txBody>
                  <a:tcPr marL="83369" marR="83369" marT="83369" marB="83369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-VN" sz="1600">
                          <a:solidFill>
                            <a:schemeClr val="lt1"/>
                          </a:solidFill>
                          <a:latin typeface="+mn-lt"/>
                          <a:ea typeface="Dosis"/>
                          <a:cs typeface="Dosis"/>
                          <a:sym typeface="Dosis"/>
                        </a:rPr>
                        <a:t>000</a:t>
                      </a:r>
                      <a:r>
                        <a:rPr lang="vi-VN" sz="1600">
                          <a:solidFill>
                            <a:schemeClr val="accent2"/>
                          </a:solidFill>
                          <a:latin typeface="+mn-lt"/>
                          <a:ea typeface="Dosis"/>
                          <a:cs typeface="Dosis"/>
                          <a:sym typeface="Dosis"/>
                        </a:rPr>
                        <a:t>1</a:t>
                      </a:r>
                      <a:endParaRPr sz="1600">
                        <a:solidFill>
                          <a:schemeClr val="accent2"/>
                        </a:solidFill>
                        <a:latin typeface="+mn-lt"/>
                        <a:ea typeface="Dosis"/>
                        <a:cs typeface="Dosis"/>
                        <a:sym typeface="Dosis"/>
                      </a:endParaRPr>
                    </a:p>
                  </a:txBody>
                  <a:tcPr marL="83369" marR="83369" marT="83369" marB="83369" anchor="ctr">
                    <a:lnL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-VN" sz="1600">
                          <a:solidFill>
                            <a:schemeClr val="lt1"/>
                          </a:solidFill>
                          <a:latin typeface="+mn-lt"/>
                          <a:ea typeface="Dosis"/>
                          <a:cs typeface="Dosis"/>
                          <a:sym typeface="Dosis"/>
                        </a:rPr>
                        <a:t>00110000</a:t>
                      </a:r>
                      <a:endParaRPr sz="1600">
                        <a:solidFill>
                          <a:schemeClr val="lt1"/>
                        </a:solidFill>
                        <a:latin typeface="+mn-lt"/>
                        <a:ea typeface="Dosis"/>
                        <a:cs typeface="Dosis"/>
                        <a:sym typeface="Dosis"/>
                      </a:endParaRPr>
                    </a:p>
                  </a:txBody>
                  <a:tcPr marL="83369" marR="83369" marT="83369" marB="83369" anchor="ctr">
                    <a:lnL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-VN" sz="1600">
                          <a:solidFill>
                            <a:schemeClr val="accent2"/>
                          </a:solidFill>
                          <a:latin typeface="+mn-lt"/>
                          <a:ea typeface="Dosis"/>
                          <a:cs typeface="Dosis"/>
                          <a:sym typeface="Dosis"/>
                        </a:rPr>
                        <a:t>00111100</a:t>
                      </a:r>
                      <a:endParaRPr sz="1600">
                        <a:solidFill>
                          <a:schemeClr val="accent2"/>
                        </a:solidFill>
                        <a:latin typeface="+mn-lt"/>
                        <a:ea typeface="Dosis"/>
                        <a:cs typeface="Dosis"/>
                        <a:sym typeface="Dosis"/>
                      </a:endParaRPr>
                    </a:p>
                  </a:txBody>
                  <a:tcPr marL="83369" marR="83369" marT="83369" marB="83369" anchor="ctr">
                    <a:lnL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8123730"/>
                  </a:ext>
                </a:extLst>
              </a:tr>
              <a:tr h="36129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solidFill>
                          <a:schemeClr val="lt1"/>
                        </a:solidFill>
                        <a:latin typeface="+mn-lt"/>
                        <a:ea typeface="Dosis"/>
                        <a:cs typeface="Dosis"/>
                        <a:sym typeface="Dosis"/>
                      </a:endParaRPr>
                    </a:p>
                  </a:txBody>
                  <a:tcPr marL="83369" marR="83369" marT="83369" marB="83369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-VN" sz="1600">
                          <a:solidFill>
                            <a:schemeClr val="lt1"/>
                          </a:solidFill>
                          <a:latin typeface="+mn-lt"/>
                          <a:ea typeface="Dosis"/>
                          <a:cs typeface="Dosis"/>
                          <a:sym typeface="Dosis"/>
                        </a:rPr>
                        <a:t>0000</a:t>
                      </a:r>
                      <a:endParaRPr sz="1600">
                        <a:solidFill>
                          <a:schemeClr val="lt1"/>
                        </a:solidFill>
                        <a:latin typeface="+mn-lt"/>
                        <a:ea typeface="Dosis"/>
                        <a:cs typeface="Dosis"/>
                        <a:sym typeface="Dosis"/>
                      </a:endParaRPr>
                    </a:p>
                  </a:txBody>
                  <a:tcPr marL="83369" marR="83369" marT="83369" marB="83369" anchor="ctr">
                    <a:lnL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-VN" sz="1600">
                          <a:solidFill>
                            <a:schemeClr val="lt1"/>
                          </a:solidFill>
                          <a:latin typeface="+mn-lt"/>
                          <a:ea typeface="Dosis"/>
                          <a:cs typeface="Dosis"/>
                          <a:sym typeface="Dosis"/>
                        </a:rPr>
                        <a:t>01100000</a:t>
                      </a:r>
                      <a:endParaRPr sz="1600">
                        <a:solidFill>
                          <a:schemeClr val="lt1"/>
                        </a:solidFill>
                        <a:latin typeface="+mn-lt"/>
                        <a:ea typeface="Dosis"/>
                        <a:cs typeface="Dosis"/>
                        <a:sym typeface="Dosis"/>
                      </a:endParaRPr>
                    </a:p>
                  </a:txBody>
                  <a:tcPr marL="83369" marR="83369" marT="83369" marB="83369" anchor="ctr">
                    <a:lnL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-VN" sz="1600">
                          <a:solidFill>
                            <a:schemeClr val="lt1"/>
                          </a:solidFill>
                          <a:latin typeface="+mn-lt"/>
                          <a:ea typeface="Dosis"/>
                          <a:cs typeface="Dosis"/>
                          <a:sym typeface="Dosis"/>
                        </a:rPr>
                        <a:t>00111100</a:t>
                      </a:r>
                      <a:endParaRPr sz="1600">
                        <a:solidFill>
                          <a:schemeClr val="lt1"/>
                        </a:solidFill>
                        <a:latin typeface="+mn-lt"/>
                        <a:ea typeface="Dosis"/>
                        <a:cs typeface="Dosis"/>
                        <a:sym typeface="Dosis"/>
                      </a:endParaRPr>
                    </a:p>
                  </a:txBody>
                  <a:tcPr marL="83369" marR="83369" marT="83369" marB="83369" anchor="ctr">
                    <a:lnL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5078543"/>
                  </a:ext>
                </a:extLst>
              </a:tr>
              <a:tr h="36129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lt1"/>
                          </a:solidFill>
                          <a:latin typeface="+mn-lt"/>
                          <a:ea typeface="Dosis"/>
                          <a:cs typeface="Dosis"/>
                          <a:sym typeface="Dosis"/>
                        </a:rPr>
                        <a:t>4</a:t>
                      </a:r>
                      <a:endParaRPr sz="1600">
                        <a:solidFill>
                          <a:schemeClr val="lt1"/>
                        </a:solidFill>
                        <a:latin typeface="+mn-lt"/>
                        <a:ea typeface="Dosis"/>
                        <a:cs typeface="Dosis"/>
                        <a:sym typeface="Dosis"/>
                      </a:endParaRPr>
                    </a:p>
                  </a:txBody>
                  <a:tcPr marL="83369" marR="83369" marT="83369" marB="83369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-VN" sz="1600">
                          <a:solidFill>
                            <a:schemeClr val="lt1"/>
                          </a:solidFill>
                          <a:latin typeface="+mn-lt"/>
                          <a:ea typeface="Dosis"/>
                          <a:cs typeface="Dosis"/>
                          <a:sym typeface="Dosis"/>
                        </a:rPr>
                        <a:t>000</a:t>
                      </a:r>
                      <a:r>
                        <a:rPr lang="vi-VN" sz="1600">
                          <a:solidFill>
                            <a:schemeClr val="accent2"/>
                          </a:solidFill>
                          <a:latin typeface="+mn-lt"/>
                          <a:ea typeface="Dosis"/>
                          <a:cs typeface="Dosis"/>
                          <a:sym typeface="Dosis"/>
                        </a:rPr>
                        <a:t>0</a:t>
                      </a:r>
                      <a:endParaRPr sz="1600">
                        <a:solidFill>
                          <a:schemeClr val="accent2"/>
                        </a:solidFill>
                        <a:latin typeface="+mn-lt"/>
                        <a:ea typeface="Dosis"/>
                        <a:cs typeface="Dosis"/>
                        <a:sym typeface="Dosis"/>
                      </a:endParaRPr>
                    </a:p>
                  </a:txBody>
                  <a:tcPr marL="83369" marR="83369" marT="83369" marB="83369" anchor="ctr">
                    <a:lnL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-VN" sz="1600">
                          <a:solidFill>
                            <a:schemeClr val="lt1"/>
                          </a:solidFill>
                          <a:latin typeface="+mn-lt"/>
                          <a:ea typeface="Dosis"/>
                          <a:cs typeface="Dosis"/>
                          <a:sym typeface="Dosis"/>
                        </a:rPr>
                        <a:t>01100000</a:t>
                      </a:r>
                      <a:endParaRPr sz="1600">
                        <a:solidFill>
                          <a:schemeClr val="lt1"/>
                        </a:solidFill>
                        <a:latin typeface="+mn-lt"/>
                        <a:ea typeface="Dosis"/>
                        <a:cs typeface="Dosis"/>
                        <a:sym typeface="Dosis"/>
                      </a:endParaRPr>
                    </a:p>
                  </a:txBody>
                  <a:tcPr marL="83369" marR="83369" marT="83369" marB="83369" anchor="ctr">
                    <a:lnL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-VN" sz="1600">
                          <a:solidFill>
                            <a:schemeClr val="lt1"/>
                          </a:solidFill>
                          <a:latin typeface="+mn-lt"/>
                          <a:ea typeface="Dosis"/>
                          <a:cs typeface="Dosis"/>
                          <a:sym typeface="Dosis"/>
                        </a:rPr>
                        <a:t>00111100</a:t>
                      </a:r>
                      <a:endParaRPr sz="1600">
                        <a:solidFill>
                          <a:schemeClr val="lt1"/>
                        </a:solidFill>
                        <a:latin typeface="+mn-lt"/>
                        <a:ea typeface="Dosis"/>
                        <a:cs typeface="Dosis"/>
                        <a:sym typeface="Dosis"/>
                      </a:endParaRPr>
                    </a:p>
                  </a:txBody>
                  <a:tcPr marL="83369" marR="83369" marT="83369" marB="83369" anchor="ctr">
                    <a:lnL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2646595"/>
                  </a:ext>
                </a:extLst>
              </a:tr>
              <a:tr h="36129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solidFill>
                          <a:schemeClr val="lt1"/>
                        </a:solidFill>
                        <a:latin typeface="+mn-lt"/>
                        <a:ea typeface="Dosis"/>
                        <a:cs typeface="Dosis"/>
                        <a:sym typeface="Dosis"/>
                      </a:endParaRPr>
                    </a:p>
                  </a:txBody>
                  <a:tcPr marL="83369" marR="83369" marT="83369" marB="83369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-VN" sz="1600">
                          <a:solidFill>
                            <a:schemeClr val="lt1"/>
                          </a:solidFill>
                          <a:latin typeface="+mn-lt"/>
                          <a:ea typeface="Dosis"/>
                          <a:cs typeface="Dosis"/>
                          <a:sym typeface="Dosis"/>
                        </a:rPr>
                        <a:t>0000</a:t>
                      </a:r>
                      <a:endParaRPr sz="1600">
                        <a:solidFill>
                          <a:schemeClr val="lt1"/>
                        </a:solidFill>
                        <a:latin typeface="+mn-lt"/>
                        <a:ea typeface="Dosis"/>
                        <a:cs typeface="Dosis"/>
                        <a:sym typeface="Dosis"/>
                      </a:endParaRPr>
                    </a:p>
                  </a:txBody>
                  <a:tcPr marL="83369" marR="83369" marT="83369" marB="83369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-VN" sz="1600">
                          <a:solidFill>
                            <a:schemeClr val="lt1"/>
                          </a:solidFill>
                          <a:latin typeface="+mn-lt"/>
                          <a:ea typeface="Dosis"/>
                          <a:cs typeface="Dosis"/>
                          <a:sym typeface="Dosis"/>
                        </a:rPr>
                        <a:t>11000000</a:t>
                      </a:r>
                      <a:endParaRPr sz="1600">
                        <a:solidFill>
                          <a:schemeClr val="lt1"/>
                        </a:solidFill>
                        <a:latin typeface="+mn-lt"/>
                        <a:ea typeface="Dosis"/>
                        <a:cs typeface="Dosis"/>
                        <a:sym typeface="Dosis"/>
                      </a:endParaRPr>
                    </a:p>
                  </a:txBody>
                  <a:tcPr marL="83369" marR="83369" marT="83369" marB="83369" anchor="ctr">
                    <a:lnL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-VN" sz="1600">
                          <a:solidFill>
                            <a:schemeClr val="lt1"/>
                          </a:solidFill>
                          <a:latin typeface="+mn-lt"/>
                          <a:ea typeface="Dosis"/>
                          <a:cs typeface="Dosis"/>
                          <a:sym typeface="Dosis"/>
                        </a:rPr>
                        <a:t>00111100</a:t>
                      </a:r>
                      <a:endParaRPr sz="1600">
                        <a:solidFill>
                          <a:schemeClr val="lt1"/>
                        </a:solidFill>
                        <a:latin typeface="+mn-lt"/>
                        <a:ea typeface="Dosis"/>
                        <a:cs typeface="Dosis"/>
                        <a:sym typeface="Dosis"/>
                      </a:endParaRPr>
                    </a:p>
                  </a:txBody>
                  <a:tcPr marL="83369" marR="83369" marT="83369" marB="83369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16" name="Title 1">
            <a:extLst>
              <a:ext uri="{FF2B5EF4-FFF2-40B4-BE49-F238E27FC236}">
                <a16:creationId xmlns:a16="http://schemas.microsoft.com/office/drawing/2014/main" id="{618BE782-C5D8-42B8-B093-02FB55C4D00B}"/>
              </a:ext>
            </a:extLst>
          </p:cNvPr>
          <p:cNvSpPr txBox="1">
            <a:spLocks/>
          </p:cNvSpPr>
          <p:nvPr/>
        </p:nvSpPr>
        <p:spPr>
          <a:xfrm>
            <a:off x="872400" y="32653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9pPr>
          </a:lstStyle>
          <a:p>
            <a:pPr algn="ctr"/>
            <a:r>
              <a:rPr lang="en-US" sz="2800" b="1">
                <a:solidFill>
                  <a:schemeClr val="accent1"/>
                </a:solidFill>
                <a:latin typeface="Comfortaa" panose="00000500000000000000" pitchFamily="2" charset="0"/>
              </a:rPr>
              <a:t>1. </a:t>
            </a:r>
            <a:r>
              <a:rPr lang="en-US" sz="2800" b="1" err="1">
                <a:solidFill>
                  <a:schemeClr val="accent1"/>
                </a:solidFill>
                <a:latin typeface="Comfortaa" panose="00000500000000000000" pitchFamily="2" charset="0"/>
              </a:rPr>
              <a:t>Các</a:t>
            </a:r>
            <a:r>
              <a:rPr lang="en-US" sz="2800" b="1">
                <a:solidFill>
                  <a:schemeClr val="accent1"/>
                </a:solidFill>
                <a:latin typeface="Comfortaa" panose="00000500000000000000" pitchFamily="2" charset="0"/>
              </a:rPr>
              <a:t> </a:t>
            </a:r>
            <a:r>
              <a:rPr lang="en-US" sz="2800" b="1" err="1">
                <a:solidFill>
                  <a:schemeClr val="accent1"/>
                </a:solidFill>
                <a:latin typeface="Comfortaa" panose="00000500000000000000" pitchFamily="2" charset="0"/>
              </a:rPr>
              <a:t>phép</a:t>
            </a:r>
            <a:r>
              <a:rPr lang="en-US" sz="2800" b="1">
                <a:solidFill>
                  <a:schemeClr val="accent1"/>
                </a:solidFill>
                <a:latin typeface="Comfortaa" panose="00000500000000000000" pitchFamily="2" charset="0"/>
              </a:rPr>
              <a:t> </a:t>
            </a:r>
            <a:r>
              <a:rPr lang="en-US" sz="2800" b="1" err="1">
                <a:solidFill>
                  <a:schemeClr val="accent1"/>
                </a:solidFill>
                <a:latin typeface="Comfortaa" panose="00000500000000000000" pitchFamily="2" charset="0"/>
              </a:rPr>
              <a:t>toán</a:t>
            </a:r>
            <a:r>
              <a:rPr lang="en-US" sz="2800" b="1">
                <a:solidFill>
                  <a:schemeClr val="accent1"/>
                </a:solidFill>
                <a:latin typeface="Comfortaa" panose="00000500000000000000" pitchFamily="2" charset="0"/>
              </a:rPr>
              <a:t> </a:t>
            </a:r>
            <a:r>
              <a:rPr lang="en-US" sz="2800" b="1" err="1">
                <a:solidFill>
                  <a:schemeClr val="accent1"/>
                </a:solidFill>
                <a:latin typeface="Comfortaa" panose="00000500000000000000" pitchFamily="2" charset="0"/>
              </a:rPr>
              <a:t>số</a:t>
            </a:r>
            <a:r>
              <a:rPr lang="en-US" sz="2800" b="1">
                <a:solidFill>
                  <a:schemeClr val="accent1"/>
                </a:solidFill>
                <a:latin typeface="Comfortaa" panose="00000500000000000000" pitchFamily="2" charset="0"/>
              </a:rPr>
              <a:t> </a:t>
            </a:r>
            <a:r>
              <a:rPr lang="en-US" sz="2800" b="1" err="1">
                <a:solidFill>
                  <a:schemeClr val="accent1"/>
                </a:solidFill>
                <a:latin typeface="Comfortaa" panose="00000500000000000000" pitchFamily="2" charset="0"/>
              </a:rPr>
              <a:t>học</a:t>
            </a:r>
            <a:endParaRPr lang="vi-VN" sz="2800" b="1">
              <a:solidFill>
                <a:schemeClr val="accent1"/>
              </a:solidFill>
              <a:latin typeface="Comfortaa" panose="00000500000000000000" pitchFamily="2" charset="0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08C30695-8B95-4AA1-92E0-23D0602173B0}"/>
              </a:ext>
            </a:extLst>
          </p:cNvPr>
          <p:cNvSpPr txBox="1"/>
          <p:nvPr/>
        </p:nvSpPr>
        <p:spPr>
          <a:xfrm>
            <a:off x="741495" y="884590"/>
            <a:ext cx="35978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err="1">
                <a:solidFill>
                  <a:schemeClr val="accent2"/>
                </a:solidFill>
                <a:latin typeface="Comfortaa" panose="00000500000000000000" pitchFamily="2" charset="0"/>
              </a:rPr>
              <a:t>Phép</a:t>
            </a:r>
            <a:r>
              <a:rPr lang="en-US" sz="2800" b="1">
                <a:solidFill>
                  <a:schemeClr val="accent2"/>
                </a:solidFill>
                <a:latin typeface="Comfortaa" panose="00000500000000000000" pitchFamily="2" charset="0"/>
              </a:rPr>
              <a:t> </a:t>
            </a:r>
            <a:r>
              <a:rPr lang="en-US" sz="2800" b="1" err="1">
                <a:solidFill>
                  <a:schemeClr val="accent2"/>
                </a:solidFill>
                <a:latin typeface="Comfortaa" panose="00000500000000000000" pitchFamily="2" charset="0"/>
              </a:rPr>
              <a:t>nhân</a:t>
            </a:r>
            <a:endParaRPr lang="vi-VN" sz="2800" b="1">
              <a:solidFill>
                <a:schemeClr val="accent2"/>
              </a:solidFill>
              <a:latin typeface="Comfortaa" panose="00000500000000000000" pitchFamily="2" charset="0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04C4CAEE-8DC6-47BA-9BD5-7A0FBDA1E195}"/>
              </a:ext>
            </a:extLst>
          </p:cNvPr>
          <p:cNvSpPr txBox="1"/>
          <p:nvPr/>
        </p:nvSpPr>
        <p:spPr>
          <a:xfrm>
            <a:off x="741495" y="1708124"/>
            <a:ext cx="14437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>
                <a:solidFill>
                  <a:schemeClr val="bg2"/>
                </a:solidFill>
              </a:rPr>
              <a:t>1100</a:t>
            </a:r>
          </a:p>
          <a:p>
            <a:pPr algn="r"/>
            <a:r>
              <a:rPr lang="en-US" sz="2000">
                <a:solidFill>
                  <a:schemeClr val="bg2"/>
                </a:solidFill>
              </a:rPr>
              <a:t>101</a:t>
            </a:r>
            <a:endParaRPr lang="vi-VN" sz="2000">
              <a:solidFill>
                <a:schemeClr val="bg2"/>
              </a:solidFill>
            </a:endParaRPr>
          </a:p>
        </p:txBody>
      </p: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B620FDBF-EDD8-418A-AF5D-EE534C81327F}"/>
              </a:ext>
            </a:extLst>
          </p:cNvPr>
          <p:cNvCxnSpPr>
            <a:cxnSpLocks/>
          </p:cNvCxnSpPr>
          <p:nvPr/>
        </p:nvCxnSpPr>
        <p:spPr>
          <a:xfrm>
            <a:off x="1054316" y="2416010"/>
            <a:ext cx="106680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0" name="Multiplication Sign 119">
            <a:extLst>
              <a:ext uri="{FF2B5EF4-FFF2-40B4-BE49-F238E27FC236}">
                <a16:creationId xmlns:a16="http://schemas.microsoft.com/office/drawing/2014/main" id="{42B8BDA3-DD2E-4AD9-892A-98A974E1FB9D}"/>
              </a:ext>
            </a:extLst>
          </p:cNvPr>
          <p:cNvSpPr/>
          <p:nvPr/>
        </p:nvSpPr>
        <p:spPr>
          <a:xfrm>
            <a:off x="1294948" y="1965814"/>
            <a:ext cx="200526" cy="192506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6AA1F3D5-19E0-4C95-B048-D4581EA0B291}"/>
              </a:ext>
            </a:extLst>
          </p:cNvPr>
          <p:cNvSpPr txBox="1"/>
          <p:nvPr/>
        </p:nvSpPr>
        <p:spPr>
          <a:xfrm>
            <a:off x="869833" y="2475542"/>
            <a:ext cx="13154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>
                <a:solidFill>
                  <a:schemeClr val="bg2"/>
                </a:solidFill>
              </a:rPr>
              <a:t>1100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893D2610-A967-4759-87FD-2204FC087860}"/>
              </a:ext>
            </a:extLst>
          </p:cNvPr>
          <p:cNvSpPr txBox="1"/>
          <p:nvPr/>
        </p:nvSpPr>
        <p:spPr>
          <a:xfrm>
            <a:off x="737485" y="2782471"/>
            <a:ext cx="13154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>
                <a:solidFill>
                  <a:schemeClr val="bg2"/>
                </a:solidFill>
              </a:rPr>
              <a:t>0000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5287E38E-5240-417D-A0F2-48B15CD18085}"/>
              </a:ext>
            </a:extLst>
          </p:cNvPr>
          <p:cNvSpPr txBox="1"/>
          <p:nvPr/>
        </p:nvSpPr>
        <p:spPr>
          <a:xfrm>
            <a:off x="597114" y="3089556"/>
            <a:ext cx="13154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>
                <a:solidFill>
                  <a:schemeClr val="bg2"/>
                </a:solidFill>
              </a:rPr>
              <a:t>1100</a:t>
            </a:r>
          </a:p>
        </p:txBody>
      </p: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5ADDDD56-5901-4D26-881A-A245C80D94BA}"/>
              </a:ext>
            </a:extLst>
          </p:cNvPr>
          <p:cNvCxnSpPr>
            <a:cxnSpLocks/>
          </p:cNvCxnSpPr>
          <p:nvPr/>
        </p:nvCxnSpPr>
        <p:spPr>
          <a:xfrm>
            <a:off x="1054316" y="3494432"/>
            <a:ext cx="106680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5" name="TextBox 124">
            <a:extLst>
              <a:ext uri="{FF2B5EF4-FFF2-40B4-BE49-F238E27FC236}">
                <a16:creationId xmlns:a16="http://schemas.microsoft.com/office/drawing/2014/main" id="{72F20D76-8155-44E5-A0F9-50E08124EEF3}"/>
              </a:ext>
            </a:extLst>
          </p:cNvPr>
          <p:cNvSpPr txBox="1"/>
          <p:nvPr/>
        </p:nvSpPr>
        <p:spPr>
          <a:xfrm>
            <a:off x="869833" y="3513047"/>
            <a:ext cx="13154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>
                <a:solidFill>
                  <a:schemeClr val="bg2"/>
                </a:solidFill>
              </a:rPr>
              <a:t>111100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1983D4B-3E6D-4FD5-AC06-413222A559B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DDBC81-9D39-41B3-9939-69B910E23AD1}" type="slidenum">
              <a:rPr lang="vi-VN" smtClean="0"/>
              <a:pPr/>
              <a:t>8</a:t>
            </a:fld>
            <a:endParaRPr lang="vi-VN"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" name="Google Shape;2560;p40"/>
          <p:cNvSpPr txBox="1"/>
          <p:nvPr/>
        </p:nvSpPr>
        <p:spPr>
          <a:xfrm>
            <a:off x="5769146" y="1500133"/>
            <a:ext cx="23232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vi-VN" sz="1600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A. 0</a:t>
            </a:r>
            <a:endParaRPr sz="1600">
              <a:solidFill>
                <a:srgbClr val="F3F3F3"/>
              </a:solidFill>
              <a:latin typeface="Bahnschrift" panose="020B0502040204020203" pitchFamily="34" charset="0"/>
              <a:ea typeface="Dosis"/>
              <a:cs typeface="Dosis"/>
              <a:sym typeface="Dosis"/>
            </a:endParaRPr>
          </a:p>
        </p:txBody>
      </p:sp>
      <p:sp>
        <p:nvSpPr>
          <p:cNvPr id="2561" name="Google Shape;2561;p40"/>
          <p:cNvSpPr/>
          <p:nvPr/>
        </p:nvSpPr>
        <p:spPr>
          <a:xfrm>
            <a:off x="5092321" y="1414633"/>
            <a:ext cx="572700" cy="572700"/>
          </a:xfrm>
          <a:prstGeom prst="roundRect">
            <a:avLst>
              <a:gd name="adj" fmla="val 16667"/>
            </a:avLst>
          </a:prstGeom>
          <a:solidFill>
            <a:srgbClr val="082F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2" name="Google Shape;2562;p40"/>
          <p:cNvSpPr txBox="1"/>
          <p:nvPr/>
        </p:nvSpPr>
        <p:spPr>
          <a:xfrm>
            <a:off x="5769146" y="2225408"/>
            <a:ext cx="23232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vi-VN" sz="1600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B. 1</a:t>
            </a:r>
            <a:endParaRPr sz="1600">
              <a:solidFill>
                <a:srgbClr val="F3F3F3"/>
              </a:solidFill>
              <a:latin typeface="Bahnschrift" panose="020B0502040204020203" pitchFamily="34" charset="0"/>
              <a:ea typeface="Dosis"/>
              <a:cs typeface="Dosis"/>
              <a:sym typeface="Dosis"/>
            </a:endParaRPr>
          </a:p>
        </p:txBody>
      </p:sp>
      <p:sp>
        <p:nvSpPr>
          <p:cNvPr id="2563" name="Google Shape;2563;p40"/>
          <p:cNvSpPr/>
          <p:nvPr/>
        </p:nvSpPr>
        <p:spPr>
          <a:xfrm>
            <a:off x="5092321" y="2139908"/>
            <a:ext cx="572700" cy="572700"/>
          </a:xfrm>
          <a:prstGeom prst="roundRect">
            <a:avLst>
              <a:gd name="adj" fmla="val 16667"/>
            </a:avLst>
          </a:prstGeom>
          <a:solidFill>
            <a:srgbClr val="082F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4" name="Google Shape;2564;p40"/>
          <p:cNvSpPr txBox="1"/>
          <p:nvPr/>
        </p:nvSpPr>
        <p:spPr>
          <a:xfrm>
            <a:off x="5769146" y="2950683"/>
            <a:ext cx="23232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vi-VN" sz="1600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C. 11</a:t>
            </a:r>
            <a:endParaRPr sz="1600">
              <a:solidFill>
                <a:srgbClr val="F3F3F3"/>
              </a:solidFill>
              <a:latin typeface="Bahnschrift" panose="020B0502040204020203" pitchFamily="34" charset="0"/>
              <a:ea typeface="Dosis"/>
              <a:cs typeface="Dosis"/>
              <a:sym typeface="Dosis"/>
            </a:endParaRPr>
          </a:p>
        </p:txBody>
      </p:sp>
      <p:sp>
        <p:nvSpPr>
          <p:cNvPr id="2565" name="Google Shape;2565;p40"/>
          <p:cNvSpPr/>
          <p:nvPr/>
        </p:nvSpPr>
        <p:spPr>
          <a:xfrm>
            <a:off x="5092321" y="2865183"/>
            <a:ext cx="572700" cy="572700"/>
          </a:xfrm>
          <a:prstGeom prst="roundRect">
            <a:avLst>
              <a:gd name="adj" fmla="val 16667"/>
            </a:avLst>
          </a:prstGeom>
          <a:solidFill>
            <a:srgbClr val="082F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6" name="Google Shape;2566;p40"/>
          <p:cNvSpPr txBox="1"/>
          <p:nvPr/>
        </p:nvSpPr>
        <p:spPr>
          <a:xfrm>
            <a:off x="5769146" y="3675958"/>
            <a:ext cx="23232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vi-VN" sz="1600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D. x</a:t>
            </a:r>
            <a:endParaRPr sz="1600">
              <a:solidFill>
                <a:srgbClr val="F3F3F3"/>
              </a:solidFill>
              <a:latin typeface="Bahnschrift" panose="020B0502040204020203" pitchFamily="34" charset="0"/>
              <a:ea typeface="Dosis"/>
              <a:cs typeface="Dosis"/>
              <a:sym typeface="Dosis"/>
            </a:endParaRPr>
          </a:p>
        </p:txBody>
      </p:sp>
      <p:sp>
        <p:nvSpPr>
          <p:cNvPr id="2567" name="Google Shape;2567;p40"/>
          <p:cNvSpPr/>
          <p:nvPr/>
        </p:nvSpPr>
        <p:spPr>
          <a:xfrm>
            <a:off x="5092321" y="3590458"/>
            <a:ext cx="572700" cy="572700"/>
          </a:xfrm>
          <a:prstGeom prst="roundRect">
            <a:avLst>
              <a:gd name="adj" fmla="val 16667"/>
            </a:avLst>
          </a:prstGeom>
          <a:solidFill>
            <a:srgbClr val="082F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6" name="Google Shape;2576;p40"/>
          <p:cNvSpPr/>
          <p:nvPr/>
        </p:nvSpPr>
        <p:spPr>
          <a:xfrm>
            <a:off x="5192780" y="2289115"/>
            <a:ext cx="371782" cy="274285"/>
          </a:xfrm>
          <a:custGeom>
            <a:avLst/>
            <a:gdLst/>
            <a:ahLst/>
            <a:cxnLst/>
            <a:rect l="l" t="t" r="r" b="b"/>
            <a:pathLst>
              <a:path w="14151" h="10440" extrusionOk="0">
                <a:moveTo>
                  <a:pt x="11972" y="1"/>
                </a:moveTo>
                <a:lnTo>
                  <a:pt x="5563" y="6410"/>
                </a:lnTo>
                <a:cubicBezTo>
                  <a:pt x="5477" y="6497"/>
                  <a:pt x="5364" y="6540"/>
                  <a:pt x="5251" y="6540"/>
                </a:cubicBezTo>
                <a:cubicBezTo>
                  <a:pt x="5138" y="6540"/>
                  <a:pt x="5026" y="6497"/>
                  <a:pt x="4939" y="6410"/>
                </a:cubicBezTo>
                <a:lnTo>
                  <a:pt x="2178" y="3649"/>
                </a:lnTo>
                <a:lnTo>
                  <a:pt x="0" y="5827"/>
                </a:lnTo>
                <a:lnTo>
                  <a:pt x="4162" y="9989"/>
                </a:lnTo>
                <a:cubicBezTo>
                  <a:pt x="4453" y="10280"/>
                  <a:pt x="4842" y="10440"/>
                  <a:pt x="5251" y="10440"/>
                </a:cubicBezTo>
                <a:cubicBezTo>
                  <a:pt x="5660" y="10440"/>
                  <a:pt x="6056" y="10280"/>
                  <a:pt x="6340" y="9989"/>
                </a:cubicBezTo>
                <a:lnTo>
                  <a:pt x="14150" y="2179"/>
                </a:lnTo>
                <a:lnTo>
                  <a:pt x="11972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950;p45">
            <a:extLst>
              <a:ext uri="{FF2B5EF4-FFF2-40B4-BE49-F238E27FC236}">
                <a16:creationId xmlns:a16="http://schemas.microsoft.com/office/drawing/2014/main" id="{8F4A0B9E-59FF-4883-A35E-BA73AECC5069}"/>
              </a:ext>
            </a:extLst>
          </p:cNvPr>
          <p:cNvSpPr txBox="1"/>
          <p:nvPr/>
        </p:nvSpPr>
        <p:spPr>
          <a:xfrm>
            <a:off x="720000" y="1444104"/>
            <a:ext cx="4033563" cy="2633554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spcFirstLastPara="1" wrap="square" lIns="91425" tIns="237725" rIns="91425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Câu 18: Cho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lệnh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sau: “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add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$s1, $s2, $s3”,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giá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trị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tín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hiệu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RegWrite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là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?</a:t>
            </a:r>
            <a:endParaRPr lang="en-US" sz="1600" i="1">
              <a:solidFill>
                <a:schemeClr val="dk2"/>
              </a:solidFill>
              <a:latin typeface="Bahnschrift" panose="020B0502040204020203" pitchFamily="34" charset="0"/>
              <a:ea typeface="Bahiana"/>
              <a:cs typeface="Bahiana"/>
              <a:sym typeface="Bahiana"/>
            </a:endParaRP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11E79A8A-79DA-45ED-B5C6-9086E3D05F6A}"/>
              </a:ext>
            </a:extLst>
          </p:cNvPr>
          <p:cNvSpPr txBox="1">
            <a:spLocks/>
          </p:cNvSpPr>
          <p:nvPr/>
        </p:nvSpPr>
        <p:spPr>
          <a:xfrm>
            <a:off x="856358" y="238299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9pPr>
          </a:lstStyle>
          <a:p>
            <a:pPr algn="ctr"/>
            <a:r>
              <a:rPr lang="en-US" sz="2800" b="1" err="1">
                <a:solidFill>
                  <a:schemeClr val="accent1"/>
                </a:solidFill>
                <a:latin typeface="Comfortaa" panose="00000500000000000000" pitchFamily="2" charset="0"/>
              </a:rPr>
              <a:t>Giải</a:t>
            </a:r>
            <a:r>
              <a:rPr lang="en-US" sz="2800" b="1">
                <a:solidFill>
                  <a:schemeClr val="accent1"/>
                </a:solidFill>
                <a:latin typeface="Comfortaa" panose="00000500000000000000" pitchFamily="2" charset="0"/>
              </a:rPr>
              <a:t> </a:t>
            </a:r>
            <a:r>
              <a:rPr lang="en-US" sz="2800" b="1" err="1">
                <a:solidFill>
                  <a:schemeClr val="accent1"/>
                </a:solidFill>
                <a:latin typeface="Comfortaa" panose="00000500000000000000" pitchFamily="2" charset="0"/>
              </a:rPr>
              <a:t>đề</a:t>
            </a:r>
            <a:endParaRPr lang="vi-VN" sz="2800" b="1">
              <a:solidFill>
                <a:schemeClr val="accent1"/>
              </a:solidFill>
              <a:latin typeface="Comfortaa" panose="00000500000000000000" pitchFamily="2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47DC0A9-BD33-4E79-BAB9-9FFC1CA0E380}"/>
              </a:ext>
            </a:extLst>
          </p:cNvPr>
          <p:cNvSpPr txBox="1"/>
          <p:nvPr/>
        </p:nvSpPr>
        <p:spPr>
          <a:xfrm>
            <a:off x="856358" y="768309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2800" b="1" err="1">
                <a:solidFill>
                  <a:schemeClr val="accent2"/>
                </a:solidFill>
                <a:latin typeface="Comfortaa" panose="00000500000000000000" pitchFamily="2" charset="0"/>
              </a:rPr>
              <a:t>Trắc</a:t>
            </a:r>
            <a:r>
              <a:rPr lang="vi-VN" sz="2800" b="1">
                <a:solidFill>
                  <a:schemeClr val="accent2"/>
                </a:solidFill>
                <a:latin typeface="Comfortaa" panose="00000500000000000000" pitchFamily="2" charset="0"/>
              </a:rPr>
              <a:t> </a:t>
            </a:r>
            <a:r>
              <a:rPr lang="vi-VN" sz="2800" b="1" err="1">
                <a:solidFill>
                  <a:schemeClr val="accent2"/>
                </a:solidFill>
                <a:latin typeface="Comfortaa" panose="00000500000000000000" pitchFamily="2" charset="0"/>
              </a:rPr>
              <a:t>Nghiệm</a:t>
            </a:r>
            <a:endParaRPr lang="vi-VN" sz="2800" b="1">
              <a:solidFill>
                <a:schemeClr val="accent2"/>
              </a:solidFill>
              <a:latin typeface="Comfortaa" panose="00000500000000000000" pitchFamily="2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5F4728A-51F7-4EFE-A1F1-8B15787507A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DDBC81-9D39-41B3-9939-69B910E23AD1}" type="slidenum">
              <a:rPr lang="vi-VN" smtClean="0"/>
              <a:pPr/>
              <a:t>80</a:t>
            </a:fld>
            <a:endParaRPr lang="vi-VN"/>
          </a:p>
        </p:txBody>
      </p:sp>
      <p:sp>
        <p:nvSpPr>
          <p:cNvPr id="15" name="Google Shape;2561;p40">
            <a:extLst>
              <a:ext uri="{FF2B5EF4-FFF2-40B4-BE49-F238E27FC236}">
                <a16:creationId xmlns:a16="http://schemas.microsoft.com/office/drawing/2014/main" id="{33E39D5C-DBD7-40EB-81D7-89439B8E0694}"/>
              </a:ext>
            </a:extLst>
          </p:cNvPr>
          <p:cNvSpPr/>
          <p:nvPr/>
        </p:nvSpPr>
        <p:spPr>
          <a:xfrm>
            <a:off x="5092321" y="2139907"/>
            <a:ext cx="572700" cy="572700"/>
          </a:xfrm>
          <a:prstGeom prst="roundRect">
            <a:avLst>
              <a:gd name="adj" fmla="val 16667"/>
            </a:avLst>
          </a:prstGeom>
          <a:solidFill>
            <a:srgbClr val="082F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1004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out)">
                                      <p:cBhvr>
                                        <p:cTn id="6" dur="6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5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" name="Google Shape;2560;p40"/>
          <p:cNvSpPr txBox="1"/>
          <p:nvPr/>
        </p:nvSpPr>
        <p:spPr>
          <a:xfrm>
            <a:off x="5805722" y="2950683"/>
            <a:ext cx="23232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vi-VN" sz="1600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A. </a:t>
            </a:r>
            <a:r>
              <a:rPr lang="vi-VN" sz="1600" err="1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lw</a:t>
            </a:r>
            <a:endParaRPr sz="1600">
              <a:solidFill>
                <a:srgbClr val="F3F3F3"/>
              </a:solidFill>
              <a:latin typeface="Bahnschrift" panose="020B0502040204020203" pitchFamily="34" charset="0"/>
              <a:ea typeface="Dosis"/>
              <a:cs typeface="Dosis"/>
              <a:sym typeface="Dosis"/>
            </a:endParaRPr>
          </a:p>
        </p:txBody>
      </p:sp>
      <p:sp>
        <p:nvSpPr>
          <p:cNvPr id="2561" name="Google Shape;2561;p40"/>
          <p:cNvSpPr/>
          <p:nvPr/>
        </p:nvSpPr>
        <p:spPr>
          <a:xfrm>
            <a:off x="5128897" y="2865183"/>
            <a:ext cx="572700" cy="572700"/>
          </a:xfrm>
          <a:prstGeom prst="roundRect">
            <a:avLst>
              <a:gd name="adj" fmla="val 16667"/>
            </a:avLst>
          </a:prstGeom>
          <a:solidFill>
            <a:srgbClr val="082F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2" name="Google Shape;2562;p40"/>
          <p:cNvSpPr txBox="1"/>
          <p:nvPr/>
        </p:nvSpPr>
        <p:spPr>
          <a:xfrm>
            <a:off x="5805722" y="3675958"/>
            <a:ext cx="23232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vi-VN" sz="1600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B. </a:t>
            </a:r>
            <a:r>
              <a:rPr lang="vi-VN" sz="1600" err="1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beq</a:t>
            </a:r>
            <a:endParaRPr sz="1600">
              <a:solidFill>
                <a:srgbClr val="F3F3F3"/>
              </a:solidFill>
              <a:latin typeface="Bahnschrift" panose="020B0502040204020203" pitchFamily="34" charset="0"/>
              <a:ea typeface="Dosis"/>
              <a:cs typeface="Dosis"/>
              <a:sym typeface="Dosis"/>
            </a:endParaRPr>
          </a:p>
        </p:txBody>
      </p:sp>
      <p:sp>
        <p:nvSpPr>
          <p:cNvPr id="2563" name="Google Shape;2563;p40"/>
          <p:cNvSpPr/>
          <p:nvPr/>
        </p:nvSpPr>
        <p:spPr>
          <a:xfrm>
            <a:off x="5128897" y="3590458"/>
            <a:ext cx="572700" cy="572700"/>
          </a:xfrm>
          <a:prstGeom prst="roundRect">
            <a:avLst>
              <a:gd name="adj" fmla="val 16667"/>
            </a:avLst>
          </a:prstGeom>
          <a:solidFill>
            <a:srgbClr val="082F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4" name="Google Shape;2564;p40"/>
          <p:cNvSpPr txBox="1"/>
          <p:nvPr/>
        </p:nvSpPr>
        <p:spPr>
          <a:xfrm>
            <a:off x="7914938" y="2950683"/>
            <a:ext cx="23232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vi-VN" sz="1600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C. </a:t>
            </a:r>
            <a:r>
              <a:rPr lang="vi-VN" sz="1600" err="1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or</a:t>
            </a:r>
            <a:endParaRPr sz="1600">
              <a:solidFill>
                <a:srgbClr val="F3F3F3"/>
              </a:solidFill>
              <a:latin typeface="Bahnschrift" panose="020B0502040204020203" pitchFamily="34" charset="0"/>
              <a:ea typeface="Dosis"/>
              <a:cs typeface="Dosis"/>
              <a:sym typeface="Dosis"/>
            </a:endParaRPr>
          </a:p>
        </p:txBody>
      </p:sp>
      <p:sp>
        <p:nvSpPr>
          <p:cNvPr id="2565" name="Google Shape;2565;p40"/>
          <p:cNvSpPr/>
          <p:nvPr/>
        </p:nvSpPr>
        <p:spPr>
          <a:xfrm>
            <a:off x="7238113" y="2865183"/>
            <a:ext cx="572700" cy="572700"/>
          </a:xfrm>
          <a:prstGeom prst="roundRect">
            <a:avLst>
              <a:gd name="adj" fmla="val 16667"/>
            </a:avLst>
          </a:prstGeom>
          <a:solidFill>
            <a:srgbClr val="082F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6" name="Google Shape;2566;p40"/>
          <p:cNvSpPr txBox="1"/>
          <p:nvPr/>
        </p:nvSpPr>
        <p:spPr>
          <a:xfrm>
            <a:off x="7914938" y="3675958"/>
            <a:ext cx="23232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vi-VN" sz="1600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D. </a:t>
            </a:r>
            <a:r>
              <a:rPr lang="vi-VN" sz="1600" err="1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sw</a:t>
            </a:r>
            <a:endParaRPr sz="1600">
              <a:solidFill>
                <a:srgbClr val="F3F3F3"/>
              </a:solidFill>
              <a:latin typeface="Bahnschrift" panose="020B0502040204020203" pitchFamily="34" charset="0"/>
              <a:ea typeface="Dosis"/>
              <a:cs typeface="Dosis"/>
              <a:sym typeface="Dosis"/>
            </a:endParaRPr>
          </a:p>
        </p:txBody>
      </p:sp>
      <p:sp>
        <p:nvSpPr>
          <p:cNvPr id="2567" name="Google Shape;2567;p40"/>
          <p:cNvSpPr/>
          <p:nvPr/>
        </p:nvSpPr>
        <p:spPr>
          <a:xfrm>
            <a:off x="7238113" y="3590458"/>
            <a:ext cx="572700" cy="572700"/>
          </a:xfrm>
          <a:prstGeom prst="roundRect">
            <a:avLst>
              <a:gd name="adj" fmla="val 16667"/>
            </a:avLst>
          </a:prstGeom>
          <a:solidFill>
            <a:srgbClr val="082F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6" name="Google Shape;2576;p40"/>
          <p:cNvSpPr/>
          <p:nvPr/>
        </p:nvSpPr>
        <p:spPr>
          <a:xfrm>
            <a:off x="7338572" y="3014390"/>
            <a:ext cx="371782" cy="274285"/>
          </a:xfrm>
          <a:custGeom>
            <a:avLst/>
            <a:gdLst/>
            <a:ahLst/>
            <a:cxnLst/>
            <a:rect l="l" t="t" r="r" b="b"/>
            <a:pathLst>
              <a:path w="14151" h="10440" extrusionOk="0">
                <a:moveTo>
                  <a:pt x="11972" y="1"/>
                </a:moveTo>
                <a:lnTo>
                  <a:pt x="5563" y="6410"/>
                </a:lnTo>
                <a:cubicBezTo>
                  <a:pt x="5477" y="6497"/>
                  <a:pt x="5364" y="6540"/>
                  <a:pt x="5251" y="6540"/>
                </a:cubicBezTo>
                <a:cubicBezTo>
                  <a:pt x="5138" y="6540"/>
                  <a:pt x="5026" y="6497"/>
                  <a:pt x="4939" y="6410"/>
                </a:cubicBezTo>
                <a:lnTo>
                  <a:pt x="2178" y="3649"/>
                </a:lnTo>
                <a:lnTo>
                  <a:pt x="0" y="5827"/>
                </a:lnTo>
                <a:lnTo>
                  <a:pt x="4162" y="9989"/>
                </a:lnTo>
                <a:cubicBezTo>
                  <a:pt x="4453" y="10280"/>
                  <a:pt x="4842" y="10440"/>
                  <a:pt x="5251" y="10440"/>
                </a:cubicBezTo>
                <a:cubicBezTo>
                  <a:pt x="5660" y="10440"/>
                  <a:pt x="6056" y="10280"/>
                  <a:pt x="6340" y="9989"/>
                </a:cubicBezTo>
                <a:lnTo>
                  <a:pt x="14150" y="2179"/>
                </a:lnTo>
                <a:lnTo>
                  <a:pt x="11972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950;p45">
            <a:extLst>
              <a:ext uri="{FF2B5EF4-FFF2-40B4-BE49-F238E27FC236}">
                <a16:creationId xmlns:a16="http://schemas.microsoft.com/office/drawing/2014/main" id="{8F4A0B9E-59FF-4883-A35E-BA73AECC5069}"/>
              </a:ext>
            </a:extLst>
          </p:cNvPr>
          <p:cNvSpPr txBox="1"/>
          <p:nvPr/>
        </p:nvSpPr>
        <p:spPr>
          <a:xfrm>
            <a:off x="4950540" y="1434892"/>
            <a:ext cx="4033563" cy="1268504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spcFirstLastPara="1" wrap="square" lIns="91425" tIns="237725" rIns="91425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Câu 19: Trong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các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câu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lệnh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sau, câu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lệnh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nào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khi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thực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hiện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trên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datapath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trong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Hình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1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có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tín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hiệu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MemtoReg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= 0 </a:t>
            </a:r>
            <a:endParaRPr lang="en-US" sz="1600" i="1">
              <a:solidFill>
                <a:schemeClr val="dk2"/>
              </a:solidFill>
              <a:latin typeface="Bahnschrift" panose="020B0502040204020203" pitchFamily="34" charset="0"/>
              <a:ea typeface="Bahiana"/>
              <a:cs typeface="Bahiana"/>
              <a:sym typeface="Bahiana"/>
            </a:endParaRP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11E79A8A-79DA-45ED-B5C6-9086E3D05F6A}"/>
              </a:ext>
            </a:extLst>
          </p:cNvPr>
          <p:cNvSpPr txBox="1">
            <a:spLocks/>
          </p:cNvSpPr>
          <p:nvPr/>
        </p:nvSpPr>
        <p:spPr>
          <a:xfrm>
            <a:off x="856358" y="238299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9pPr>
          </a:lstStyle>
          <a:p>
            <a:pPr algn="ctr"/>
            <a:r>
              <a:rPr lang="en-US" sz="2800" b="1" err="1">
                <a:solidFill>
                  <a:schemeClr val="accent1"/>
                </a:solidFill>
                <a:latin typeface="Comfortaa" panose="00000500000000000000" pitchFamily="2" charset="0"/>
              </a:rPr>
              <a:t>Giải</a:t>
            </a:r>
            <a:r>
              <a:rPr lang="en-US" sz="2800" b="1">
                <a:solidFill>
                  <a:schemeClr val="accent1"/>
                </a:solidFill>
                <a:latin typeface="Comfortaa" panose="00000500000000000000" pitchFamily="2" charset="0"/>
              </a:rPr>
              <a:t> </a:t>
            </a:r>
            <a:r>
              <a:rPr lang="en-US" sz="2800" b="1" err="1">
                <a:solidFill>
                  <a:schemeClr val="accent1"/>
                </a:solidFill>
                <a:latin typeface="Comfortaa" panose="00000500000000000000" pitchFamily="2" charset="0"/>
              </a:rPr>
              <a:t>đề</a:t>
            </a:r>
            <a:endParaRPr lang="vi-VN" sz="2800" b="1">
              <a:solidFill>
                <a:schemeClr val="accent1"/>
              </a:solidFill>
              <a:latin typeface="Comfortaa" panose="00000500000000000000" pitchFamily="2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47DC0A9-BD33-4E79-BAB9-9FFC1CA0E380}"/>
              </a:ext>
            </a:extLst>
          </p:cNvPr>
          <p:cNvSpPr txBox="1"/>
          <p:nvPr/>
        </p:nvSpPr>
        <p:spPr>
          <a:xfrm>
            <a:off x="856358" y="768309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2800" b="1" err="1">
                <a:solidFill>
                  <a:schemeClr val="accent2"/>
                </a:solidFill>
                <a:latin typeface="Comfortaa" panose="00000500000000000000" pitchFamily="2" charset="0"/>
              </a:rPr>
              <a:t>Trắc</a:t>
            </a:r>
            <a:r>
              <a:rPr lang="vi-VN" sz="2800" b="1">
                <a:solidFill>
                  <a:schemeClr val="accent2"/>
                </a:solidFill>
                <a:latin typeface="Comfortaa" panose="00000500000000000000" pitchFamily="2" charset="0"/>
              </a:rPr>
              <a:t> </a:t>
            </a:r>
            <a:r>
              <a:rPr lang="vi-VN" sz="2800" b="1" err="1">
                <a:solidFill>
                  <a:schemeClr val="accent2"/>
                </a:solidFill>
                <a:latin typeface="Comfortaa" panose="00000500000000000000" pitchFamily="2" charset="0"/>
              </a:rPr>
              <a:t>Nghiệm</a:t>
            </a:r>
            <a:endParaRPr lang="vi-VN" sz="2800" b="1">
              <a:solidFill>
                <a:schemeClr val="accent2"/>
              </a:solidFill>
              <a:latin typeface="Comfortaa" panose="00000500000000000000" pitchFamily="2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AA7DA1C-3828-4089-90FF-8F72631F49B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DDBC81-9D39-41B3-9939-69B910E23AD1}" type="slidenum">
              <a:rPr lang="vi-VN" smtClean="0"/>
              <a:pPr/>
              <a:t>81</a:t>
            </a:fld>
            <a:endParaRPr lang="vi-VN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0549346-78A5-44FA-BC85-D99D5A902D65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2518" y="1495152"/>
            <a:ext cx="4059913" cy="31521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Google Shape;2561;p40">
            <a:extLst>
              <a:ext uri="{FF2B5EF4-FFF2-40B4-BE49-F238E27FC236}">
                <a16:creationId xmlns:a16="http://schemas.microsoft.com/office/drawing/2014/main" id="{55AA4947-65A5-49A7-BA24-572C6A610756}"/>
              </a:ext>
            </a:extLst>
          </p:cNvPr>
          <p:cNvSpPr/>
          <p:nvPr/>
        </p:nvSpPr>
        <p:spPr>
          <a:xfrm>
            <a:off x="7238113" y="2855971"/>
            <a:ext cx="572700" cy="572700"/>
          </a:xfrm>
          <a:prstGeom prst="roundRect">
            <a:avLst>
              <a:gd name="adj" fmla="val 16667"/>
            </a:avLst>
          </a:prstGeom>
          <a:solidFill>
            <a:srgbClr val="082F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8328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out)">
                                      <p:cBhvr>
                                        <p:cTn id="6" dur="6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5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" name="Google Shape;2560;p40"/>
          <p:cNvSpPr txBox="1"/>
          <p:nvPr/>
        </p:nvSpPr>
        <p:spPr>
          <a:xfrm>
            <a:off x="5769146" y="2950683"/>
            <a:ext cx="23232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vi-VN" sz="1600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A. 700</a:t>
            </a:r>
            <a:endParaRPr sz="1600">
              <a:solidFill>
                <a:srgbClr val="F3F3F3"/>
              </a:solidFill>
              <a:latin typeface="Bahnschrift" panose="020B0502040204020203" pitchFamily="34" charset="0"/>
              <a:ea typeface="Dosis"/>
              <a:cs typeface="Dosis"/>
              <a:sym typeface="Dosis"/>
            </a:endParaRPr>
          </a:p>
        </p:txBody>
      </p:sp>
      <p:sp>
        <p:nvSpPr>
          <p:cNvPr id="2561" name="Google Shape;2561;p40"/>
          <p:cNvSpPr/>
          <p:nvPr/>
        </p:nvSpPr>
        <p:spPr>
          <a:xfrm>
            <a:off x="5092321" y="2865183"/>
            <a:ext cx="572700" cy="572700"/>
          </a:xfrm>
          <a:prstGeom prst="roundRect">
            <a:avLst>
              <a:gd name="adj" fmla="val 16667"/>
            </a:avLst>
          </a:prstGeom>
          <a:solidFill>
            <a:srgbClr val="082F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2" name="Google Shape;2562;p40"/>
          <p:cNvSpPr txBox="1"/>
          <p:nvPr/>
        </p:nvSpPr>
        <p:spPr>
          <a:xfrm>
            <a:off x="5769146" y="3675958"/>
            <a:ext cx="23232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vi-VN" sz="1600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B. 770</a:t>
            </a:r>
            <a:endParaRPr sz="1600">
              <a:solidFill>
                <a:srgbClr val="F3F3F3"/>
              </a:solidFill>
              <a:latin typeface="Bahnschrift" panose="020B0502040204020203" pitchFamily="34" charset="0"/>
              <a:ea typeface="Dosis"/>
              <a:cs typeface="Dosis"/>
              <a:sym typeface="Dosis"/>
            </a:endParaRPr>
          </a:p>
        </p:txBody>
      </p:sp>
      <p:sp>
        <p:nvSpPr>
          <p:cNvPr id="2563" name="Google Shape;2563;p40"/>
          <p:cNvSpPr/>
          <p:nvPr/>
        </p:nvSpPr>
        <p:spPr>
          <a:xfrm>
            <a:off x="5092321" y="3590458"/>
            <a:ext cx="572700" cy="572700"/>
          </a:xfrm>
          <a:prstGeom prst="roundRect">
            <a:avLst>
              <a:gd name="adj" fmla="val 16667"/>
            </a:avLst>
          </a:prstGeom>
          <a:solidFill>
            <a:srgbClr val="082F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4" name="Google Shape;2564;p40"/>
          <p:cNvSpPr txBox="1"/>
          <p:nvPr/>
        </p:nvSpPr>
        <p:spPr>
          <a:xfrm>
            <a:off x="8000282" y="2950683"/>
            <a:ext cx="23232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vi-VN" sz="1600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C. 800</a:t>
            </a:r>
            <a:endParaRPr sz="1600">
              <a:solidFill>
                <a:srgbClr val="F3F3F3"/>
              </a:solidFill>
              <a:latin typeface="Bahnschrift" panose="020B0502040204020203" pitchFamily="34" charset="0"/>
              <a:ea typeface="Dosis"/>
              <a:cs typeface="Dosis"/>
              <a:sym typeface="Dosis"/>
            </a:endParaRPr>
          </a:p>
        </p:txBody>
      </p:sp>
      <p:sp>
        <p:nvSpPr>
          <p:cNvPr id="2565" name="Google Shape;2565;p40"/>
          <p:cNvSpPr/>
          <p:nvPr/>
        </p:nvSpPr>
        <p:spPr>
          <a:xfrm>
            <a:off x="7323457" y="2865183"/>
            <a:ext cx="572700" cy="572700"/>
          </a:xfrm>
          <a:prstGeom prst="roundRect">
            <a:avLst>
              <a:gd name="adj" fmla="val 16667"/>
            </a:avLst>
          </a:prstGeom>
          <a:solidFill>
            <a:srgbClr val="082F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6" name="Google Shape;2566;p40"/>
          <p:cNvSpPr txBox="1"/>
          <p:nvPr/>
        </p:nvSpPr>
        <p:spPr>
          <a:xfrm>
            <a:off x="8000282" y="3675958"/>
            <a:ext cx="23232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vi-VN" sz="1600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D. 880</a:t>
            </a:r>
            <a:endParaRPr sz="1600">
              <a:solidFill>
                <a:srgbClr val="F3F3F3"/>
              </a:solidFill>
              <a:latin typeface="Bahnschrift" panose="020B0502040204020203" pitchFamily="34" charset="0"/>
              <a:ea typeface="Dosis"/>
              <a:cs typeface="Dosis"/>
              <a:sym typeface="Dosis"/>
            </a:endParaRPr>
          </a:p>
        </p:txBody>
      </p:sp>
      <p:sp>
        <p:nvSpPr>
          <p:cNvPr id="2567" name="Google Shape;2567;p40"/>
          <p:cNvSpPr/>
          <p:nvPr/>
        </p:nvSpPr>
        <p:spPr>
          <a:xfrm>
            <a:off x="7323457" y="3590458"/>
            <a:ext cx="572700" cy="572700"/>
          </a:xfrm>
          <a:prstGeom prst="roundRect">
            <a:avLst>
              <a:gd name="adj" fmla="val 16667"/>
            </a:avLst>
          </a:prstGeom>
          <a:solidFill>
            <a:srgbClr val="082F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950;p45">
            <a:extLst>
              <a:ext uri="{FF2B5EF4-FFF2-40B4-BE49-F238E27FC236}">
                <a16:creationId xmlns:a16="http://schemas.microsoft.com/office/drawing/2014/main" id="{8F4A0B9E-59FF-4883-A35E-BA73AECC5069}"/>
              </a:ext>
            </a:extLst>
          </p:cNvPr>
          <p:cNvSpPr txBox="1"/>
          <p:nvPr/>
        </p:nvSpPr>
        <p:spPr>
          <a:xfrm>
            <a:off x="720000" y="1341009"/>
            <a:ext cx="4132416" cy="3230991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spcFirstLastPara="1" wrap="square" lIns="91425" tIns="237725" rIns="91425" bIns="0" anchor="ctr" anchorCtr="0">
            <a:noAutofit/>
          </a:bodyPr>
          <a:lstStyle/>
          <a:p>
            <a:pPr lvl="0">
              <a:lnSpc>
                <a:spcPct val="115000"/>
              </a:lnSpc>
              <a:spcAft>
                <a:spcPts val="1600"/>
              </a:spcAft>
            </a:pPr>
            <a:endParaRPr lang="vi-VN" sz="1600">
              <a:solidFill>
                <a:schemeClr val="dk2"/>
              </a:solidFill>
              <a:latin typeface="Bahnschrift" panose="020B0502040204020203" pitchFamily="34" charset="0"/>
              <a:ea typeface="Bahiana"/>
              <a:cs typeface="Bahiana"/>
              <a:sym typeface="Bahiana"/>
            </a:endParaRPr>
          </a:p>
          <a:p>
            <a:pPr lvl="0">
              <a:lnSpc>
                <a:spcPct val="115000"/>
              </a:lnSpc>
              <a:spcAft>
                <a:spcPts val="1600"/>
              </a:spcAft>
            </a:pP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Câu 20: Cho 2 câu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lệnh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sau:                          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lw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$s1, (32)$s3                                          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sub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$s1, $s3, $s3                                            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add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$s2, $s1, $s3                                                    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Các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câu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lệnh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trên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thực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thi trong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processor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thiết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kế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pipeline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5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tầng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. Hỏi thời gian cần thiết để thực thi cả </a:t>
            </a:r>
            <a:r>
              <a:rPr lang="en-US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3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câu lệnh trên trong trường hợp sử dụng kỹ thuật nhìn trước (forwarding)?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Giả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sử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rằng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mỗi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lệnh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cần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5 công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đoạn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thực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hiện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và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thời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gian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thực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hiện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mỗi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công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đoạn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như sau:</a:t>
            </a:r>
          </a:p>
          <a:p>
            <a:pPr lvl="0">
              <a:lnSpc>
                <a:spcPct val="115000"/>
              </a:lnSpc>
              <a:spcAft>
                <a:spcPts val="1600"/>
              </a:spcAft>
            </a:pP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11E79A8A-79DA-45ED-B5C6-9086E3D05F6A}"/>
              </a:ext>
            </a:extLst>
          </p:cNvPr>
          <p:cNvSpPr txBox="1">
            <a:spLocks/>
          </p:cNvSpPr>
          <p:nvPr/>
        </p:nvSpPr>
        <p:spPr>
          <a:xfrm>
            <a:off x="856358" y="238299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9pPr>
          </a:lstStyle>
          <a:p>
            <a:pPr algn="ctr"/>
            <a:r>
              <a:rPr lang="en-US" sz="2800" b="1" err="1">
                <a:solidFill>
                  <a:schemeClr val="accent1"/>
                </a:solidFill>
                <a:latin typeface="Comfortaa" panose="00000500000000000000" pitchFamily="2" charset="0"/>
              </a:rPr>
              <a:t>Giải</a:t>
            </a:r>
            <a:r>
              <a:rPr lang="en-US" sz="2800" b="1">
                <a:solidFill>
                  <a:schemeClr val="accent1"/>
                </a:solidFill>
                <a:latin typeface="Comfortaa" panose="00000500000000000000" pitchFamily="2" charset="0"/>
              </a:rPr>
              <a:t> </a:t>
            </a:r>
            <a:r>
              <a:rPr lang="en-US" sz="2800" b="1" err="1">
                <a:solidFill>
                  <a:schemeClr val="accent1"/>
                </a:solidFill>
                <a:latin typeface="Comfortaa" panose="00000500000000000000" pitchFamily="2" charset="0"/>
              </a:rPr>
              <a:t>đề</a:t>
            </a:r>
            <a:endParaRPr lang="vi-VN" sz="2800" b="1">
              <a:solidFill>
                <a:schemeClr val="accent1"/>
              </a:solidFill>
              <a:latin typeface="Comfortaa" panose="00000500000000000000" pitchFamily="2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47DC0A9-BD33-4E79-BAB9-9FFC1CA0E380}"/>
              </a:ext>
            </a:extLst>
          </p:cNvPr>
          <p:cNvSpPr txBox="1"/>
          <p:nvPr/>
        </p:nvSpPr>
        <p:spPr>
          <a:xfrm>
            <a:off x="856358" y="768309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2800" b="1" err="1">
                <a:solidFill>
                  <a:schemeClr val="accent2"/>
                </a:solidFill>
                <a:latin typeface="Comfortaa" panose="00000500000000000000" pitchFamily="2" charset="0"/>
              </a:rPr>
              <a:t>Trắc</a:t>
            </a:r>
            <a:r>
              <a:rPr lang="vi-VN" sz="2800" b="1">
                <a:solidFill>
                  <a:schemeClr val="accent2"/>
                </a:solidFill>
                <a:latin typeface="Comfortaa" panose="00000500000000000000" pitchFamily="2" charset="0"/>
              </a:rPr>
              <a:t> </a:t>
            </a:r>
            <a:r>
              <a:rPr lang="vi-VN" sz="2800" b="1" err="1">
                <a:solidFill>
                  <a:schemeClr val="accent2"/>
                </a:solidFill>
                <a:latin typeface="Comfortaa" panose="00000500000000000000" pitchFamily="2" charset="0"/>
              </a:rPr>
              <a:t>Nghiệm</a:t>
            </a:r>
            <a:endParaRPr lang="vi-VN" sz="2800" b="1">
              <a:solidFill>
                <a:schemeClr val="accent2"/>
              </a:solidFill>
              <a:latin typeface="Comfortaa" panose="00000500000000000000" pitchFamily="2" charset="0"/>
            </a:endParaRPr>
          </a:p>
        </p:txBody>
      </p:sp>
      <p:graphicFrame>
        <p:nvGraphicFramePr>
          <p:cNvPr id="14" name="Google Shape;1438;p33">
            <a:extLst>
              <a:ext uri="{FF2B5EF4-FFF2-40B4-BE49-F238E27FC236}">
                <a16:creationId xmlns:a16="http://schemas.microsoft.com/office/drawing/2014/main" id="{4FBEB6F2-3E7D-452D-81D7-5C157FA3F9E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54339415"/>
              </p:ext>
            </p:extLst>
          </p:nvPr>
        </p:nvGraphicFramePr>
        <p:xfrm>
          <a:off x="5092321" y="1377029"/>
          <a:ext cx="3783602" cy="885274"/>
        </p:xfrm>
        <a:graphic>
          <a:graphicData uri="http://schemas.openxmlformats.org/drawingml/2006/table">
            <a:tbl>
              <a:tblPr>
                <a:noFill/>
                <a:tableStyleId>{0D6F086E-F038-47A8-B3E7-B289ECF5F9DF}</a:tableStyleId>
              </a:tblPr>
              <a:tblGrid>
                <a:gridCol w="7553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22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89125">
                  <a:extLst>
                    <a:ext uri="{9D8B030D-6E8A-4147-A177-3AD203B41FA5}">
                      <a16:colId xmlns:a16="http://schemas.microsoft.com/office/drawing/2014/main" val="159968912"/>
                    </a:ext>
                  </a:extLst>
                </a:gridCol>
                <a:gridCol w="762222">
                  <a:extLst>
                    <a:ext uri="{9D8B030D-6E8A-4147-A177-3AD203B41FA5}">
                      <a16:colId xmlns:a16="http://schemas.microsoft.com/office/drawing/2014/main" val="288595752"/>
                    </a:ext>
                  </a:extLst>
                </a:gridCol>
                <a:gridCol w="714659">
                  <a:extLst>
                    <a:ext uri="{9D8B030D-6E8A-4147-A177-3AD203B41FA5}">
                      <a16:colId xmlns:a16="http://schemas.microsoft.com/office/drawing/2014/main" val="2282239929"/>
                    </a:ext>
                  </a:extLst>
                </a:gridCol>
              </a:tblGrid>
              <a:tr h="39522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Bahnschrift" panose="020B0502040204020203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IF</a:t>
                      </a:r>
                      <a:endParaRPr lang="vi-VN" sz="160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Bahnschrift" panose="020B05020402040202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Bahnschrift" panose="020B0502040204020203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ID</a:t>
                      </a:r>
                      <a:endParaRPr lang="vi-VN" sz="160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Bahnschrift" panose="020B05020402040202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Bahnschrift" panose="020B0502040204020203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EX</a:t>
                      </a:r>
                      <a:endParaRPr lang="vi-VN" sz="160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Bahnschrift" panose="020B05020402040202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Bahnschrift" panose="020B0502040204020203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MEM</a:t>
                      </a:r>
                      <a:endParaRPr lang="vi-VN" sz="160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Bahnschrift" panose="020B05020402040202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Bahnschrift" panose="020B0502040204020203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WB</a:t>
                      </a:r>
                      <a:endParaRPr lang="vi-VN" sz="160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Bahnschrift" panose="020B05020402040202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004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Bahnschrift" panose="020B0502040204020203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40ns</a:t>
                      </a:r>
                      <a:endParaRPr lang="vi-VN" sz="160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Bahnschrift" panose="020B05020402040202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Bahnschrift" panose="020B0502040204020203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110ns</a:t>
                      </a:r>
                      <a:endParaRPr lang="vi-VN" sz="160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Bahnschrift" panose="020B05020402040202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Bahnschrift" panose="020B0502040204020203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60ns</a:t>
                      </a:r>
                      <a:endParaRPr lang="vi-VN" sz="160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Bahnschrift" panose="020B05020402040202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Bahnschrift" panose="020B0502040204020203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100ns</a:t>
                      </a:r>
                      <a:endParaRPr lang="vi-VN" sz="160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Bahnschrift" panose="020B05020402040202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Bahnschrift" panose="020B0502040204020203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70ns</a:t>
                      </a:r>
                      <a:endParaRPr lang="vi-VN" sz="160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Bahnschrift" panose="020B05020402040202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7402932-ADA8-421E-87FF-9A762484A27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DDBC81-9D39-41B3-9939-69B910E23AD1}" type="slidenum">
              <a:rPr lang="vi-VN" smtClean="0"/>
              <a:pPr/>
              <a:t>82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22077047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4" name="Google Shape;2564;p40"/>
          <p:cNvSpPr txBox="1"/>
          <p:nvPr/>
        </p:nvSpPr>
        <p:spPr>
          <a:xfrm>
            <a:off x="4957399" y="1419839"/>
            <a:ext cx="3571043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1600" err="1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Lw</a:t>
            </a:r>
            <a:r>
              <a:rPr lang="en-US" sz="1600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:    IF     ID    EX   MEM   WB</a:t>
            </a:r>
            <a:endParaRPr sz="1600">
              <a:solidFill>
                <a:srgbClr val="F3F3F3"/>
              </a:solidFill>
              <a:latin typeface="Bahnschrift" panose="020B0502040204020203" pitchFamily="34" charset="0"/>
              <a:ea typeface="Dosis"/>
              <a:cs typeface="Dosis"/>
              <a:sym typeface="Dosis"/>
            </a:endParaRPr>
          </a:p>
        </p:txBody>
      </p:sp>
      <p:sp>
        <p:nvSpPr>
          <p:cNvPr id="21" name="Google Shape;2950;p45">
            <a:extLst>
              <a:ext uri="{FF2B5EF4-FFF2-40B4-BE49-F238E27FC236}">
                <a16:creationId xmlns:a16="http://schemas.microsoft.com/office/drawing/2014/main" id="{8F4A0B9E-59FF-4883-A35E-BA73AECC5069}"/>
              </a:ext>
            </a:extLst>
          </p:cNvPr>
          <p:cNvSpPr txBox="1"/>
          <p:nvPr/>
        </p:nvSpPr>
        <p:spPr>
          <a:xfrm>
            <a:off x="720000" y="1341009"/>
            <a:ext cx="4132416" cy="3230991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spcFirstLastPara="1" wrap="square" lIns="91425" tIns="237725" rIns="91425" bIns="0" anchor="ctr" anchorCtr="0">
            <a:noAutofit/>
          </a:bodyPr>
          <a:lstStyle/>
          <a:p>
            <a:pPr lvl="0">
              <a:lnSpc>
                <a:spcPct val="115000"/>
              </a:lnSpc>
              <a:spcAft>
                <a:spcPts val="1600"/>
              </a:spcAft>
            </a:pPr>
            <a:endParaRPr lang="vi-VN" sz="1600">
              <a:solidFill>
                <a:schemeClr val="dk2"/>
              </a:solidFill>
              <a:latin typeface="Bahnschrift" panose="020B0502040204020203" pitchFamily="34" charset="0"/>
              <a:ea typeface="Bahiana"/>
              <a:cs typeface="Bahiana"/>
              <a:sym typeface="Bahiana"/>
            </a:endParaRPr>
          </a:p>
          <a:p>
            <a:pPr lvl="0">
              <a:lnSpc>
                <a:spcPct val="115000"/>
              </a:lnSpc>
              <a:spcAft>
                <a:spcPts val="1600"/>
              </a:spcAft>
            </a:pP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Câu 20: Cho 2 câu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lệnh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sau:                          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lw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$s1, (32)$s3                                          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sub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$s1, $s3, $s3                                            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add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$s2, $s1, $s3                                                    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Các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câu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lệnh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trên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thực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thi trong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processor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thiết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kế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pipeline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5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tầng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. Hỏi thời gian cần thiết để thực thi cả </a:t>
            </a:r>
            <a:r>
              <a:rPr lang="en-US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3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câu lệnh trên trong trường hợp sử dụng kỹ thuật nhìn trước (forwarding)?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Giả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sử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rằng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mỗi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lệnh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cần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5 công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đoạn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thực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hiện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và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thời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gian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thực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hiện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mỗi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công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đoạn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như sau:</a:t>
            </a:r>
          </a:p>
          <a:p>
            <a:pPr lvl="0">
              <a:lnSpc>
                <a:spcPct val="115000"/>
              </a:lnSpc>
              <a:spcAft>
                <a:spcPts val="1600"/>
              </a:spcAft>
            </a:pP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11E79A8A-79DA-45ED-B5C6-9086E3D05F6A}"/>
              </a:ext>
            </a:extLst>
          </p:cNvPr>
          <p:cNvSpPr txBox="1">
            <a:spLocks/>
          </p:cNvSpPr>
          <p:nvPr/>
        </p:nvSpPr>
        <p:spPr>
          <a:xfrm>
            <a:off x="856358" y="238299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9pPr>
          </a:lstStyle>
          <a:p>
            <a:pPr algn="ctr"/>
            <a:r>
              <a:rPr lang="en-US" sz="2800" b="1" err="1">
                <a:solidFill>
                  <a:schemeClr val="accent1"/>
                </a:solidFill>
                <a:latin typeface="Comfortaa" panose="00000500000000000000" pitchFamily="2" charset="0"/>
              </a:rPr>
              <a:t>Giải</a:t>
            </a:r>
            <a:r>
              <a:rPr lang="en-US" sz="2800" b="1">
                <a:solidFill>
                  <a:schemeClr val="accent1"/>
                </a:solidFill>
                <a:latin typeface="Comfortaa" panose="00000500000000000000" pitchFamily="2" charset="0"/>
              </a:rPr>
              <a:t> </a:t>
            </a:r>
            <a:r>
              <a:rPr lang="en-US" sz="2800" b="1" err="1">
                <a:solidFill>
                  <a:schemeClr val="accent1"/>
                </a:solidFill>
                <a:latin typeface="Comfortaa" panose="00000500000000000000" pitchFamily="2" charset="0"/>
              </a:rPr>
              <a:t>đề</a:t>
            </a:r>
            <a:endParaRPr lang="vi-VN" sz="2800" b="1">
              <a:solidFill>
                <a:schemeClr val="accent1"/>
              </a:solidFill>
              <a:latin typeface="Comfortaa" panose="00000500000000000000" pitchFamily="2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47DC0A9-BD33-4E79-BAB9-9FFC1CA0E380}"/>
              </a:ext>
            </a:extLst>
          </p:cNvPr>
          <p:cNvSpPr txBox="1"/>
          <p:nvPr/>
        </p:nvSpPr>
        <p:spPr>
          <a:xfrm>
            <a:off x="856358" y="768309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2800" b="1" err="1">
                <a:solidFill>
                  <a:schemeClr val="accent2"/>
                </a:solidFill>
                <a:latin typeface="Comfortaa" panose="00000500000000000000" pitchFamily="2" charset="0"/>
              </a:rPr>
              <a:t>Trắc</a:t>
            </a:r>
            <a:r>
              <a:rPr lang="vi-VN" sz="2800" b="1">
                <a:solidFill>
                  <a:schemeClr val="accent2"/>
                </a:solidFill>
                <a:latin typeface="Comfortaa" panose="00000500000000000000" pitchFamily="2" charset="0"/>
              </a:rPr>
              <a:t> </a:t>
            </a:r>
            <a:r>
              <a:rPr lang="vi-VN" sz="2800" b="1" err="1">
                <a:solidFill>
                  <a:schemeClr val="accent2"/>
                </a:solidFill>
                <a:latin typeface="Comfortaa" panose="00000500000000000000" pitchFamily="2" charset="0"/>
              </a:rPr>
              <a:t>Nghiệm</a:t>
            </a:r>
            <a:endParaRPr lang="vi-VN" sz="2800" b="1">
              <a:solidFill>
                <a:schemeClr val="accent2"/>
              </a:solidFill>
              <a:latin typeface="Comfortaa" panose="00000500000000000000" pitchFamily="2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7402932-ADA8-421E-87FF-9A762484A27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DDBC81-9D39-41B3-9939-69B910E23AD1}" type="slidenum">
              <a:rPr lang="vi-VN" smtClean="0"/>
              <a:pPr/>
              <a:t>83</a:t>
            </a:fld>
            <a:endParaRPr lang="vi-VN"/>
          </a:p>
        </p:txBody>
      </p:sp>
      <p:sp>
        <p:nvSpPr>
          <p:cNvPr id="17" name="Google Shape;2564;p40">
            <a:extLst>
              <a:ext uri="{FF2B5EF4-FFF2-40B4-BE49-F238E27FC236}">
                <a16:creationId xmlns:a16="http://schemas.microsoft.com/office/drawing/2014/main" id="{AD9BF287-0571-4150-B7D8-1329E27D343A}"/>
              </a:ext>
            </a:extLst>
          </p:cNvPr>
          <p:cNvSpPr txBox="1"/>
          <p:nvPr/>
        </p:nvSpPr>
        <p:spPr>
          <a:xfrm>
            <a:off x="4931273" y="1821539"/>
            <a:ext cx="4132416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1600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sub:           IF      ID     EX     MEM     WB</a:t>
            </a:r>
            <a:endParaRPr sz="1600">
              <a:solidFill>
                <a:srgbClr val="F3F3F3"/>
              </a:solidFill>
              <a:latin typeface="Bahnschrift" panose="020B0502040204020203" pitchFamily="34" charset="0"/>
              <a:ea typeface="Dosis"/>
              <a:cs typeface="Dosis"/>
              <a:sym typeface="Dosis"/>
            </a:endParaRPr>
          </a:p>
        </p:txBody>
      </p:sp>
      <p:sp>
        <p:nvSpPr>
          <p:cNvPr id="18" name="Google Shape;2564;p40">
            <a:extLst>
              <a:ext uri="{FF2B5EF4-FFF2-40B4-BE49-F238E27FC236}">
                <a16:creationId xmlns:a16="http://schemas.microsoft.com/office/drawing/2014/main" id="{51A31BE2-B900-4A6D-B793-0DD5A7BE5B20}"/>
              </a:ext>
            </a:extLst>
          </p:cNvPr>
          <p:cNvSpPr txBox="1"/>
          <p:nvPr/>
        </p:nvSpPr>
        <p:spPr>
          <a:xfrm>
            <a:off x="4931272" y="2200308"/>
            <a:ext cx="4212727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1600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add:                    IF       ID      EX       MEM     WB</a:t>
            </a:r>
            <a:endParaRPr sz="1600">
              <a:solidFill>
                <a:srgbClr val="F3F3F3"/>
              </a:solidFill>
              <a:latin typeface="Bahnschrift" panose="020B0502040204020203" pitchFamily="34" charset="0"/>
              <a:ea typeface="Dosis"/>
              <a:cs typeface="Dosis"/>
              <a:sym typeface="Dosis"/>
            </a:endParaRPr>
          </a:p>
        </p:txBody>
      </p:sp>
      <p:sp>
        <p:nvSpPr>
          <p:cNvPr id="19" name="Google Shape;2564;p40">
            <a:extLst>
              <a:ext uri="{FF2B5EF4-FFF2-40B4-BE49-F238E27FC236}">
                <a16:creationId xmlns:a16="http://schemas.microsoft.com/office/drawing/2014/main" id="{A225100E-FB9C-454C-B1DE-D48AE031D38A}"/>
              </a:ext>
            </a:extLst>
          </p:cNvPr>
          <p:cNvSpPr txBox="1"/>
          <p:nvPr/>
        </p:nvSpPr>
        <p:spPr>
          <a:xfrm>
            <a:off x="4931271" y="2651488"/>
            <a:ext cx="4212727" cy="1071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1600" err="1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Tổng</a:t>
            </a:r>
            <a:r>
              <a:rPr lang="en-US" sz="1600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 chu </a:t>
            </a:r>
            <a:r>
              <a:rPr lang="en-US" sz="1600" err="1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kì</a:t>
            </a:r>
            <a:r>
              <a:rPr lang="en-US" sz="1600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: 7.</a:t>
            </a:r>
          </a:p>
          <a:p>
            <a:pPr lvl="0"/>
            <a:r>
              <a:rPr lang="en-US" sz="1600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Do đó, thời </a:t>
            </a:r>
            <a:r>
              <a:rPr lang="en-US" sz="1600" err="1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gian</a:t>
            </a:r>
            <a:r>
              <a:rPr lang="en-US" sz="1600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 </a:t>
            </a:r>
            <a:r>
              <a:rPr lang="en-US" sz="1600" err="1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thực</a:t>
            </a:r>
            <a:r>
              <a:rPr lang="en-US" sz="1600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 thi 3 </a:t>
            </a:r>
            <a:r>
              <a:rPr lang="en-US" sz="1600" err="1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câu</a:t>
            </a:r>
            <a:r>
              <a:rPr lang="en-US" sz="1600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 </a:t>
            </a:r>
            <a:r>
              <a:rPr lang="en-US" sz="1600" err="1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lệnh</a:t>
            </a:r>
            <a:r>
              <a:rPr lang="en-US" sz="1600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 là:</a:t>
            </a:r>
          </a:p>
          <a:p>
            <a:pPr lvl="0"/>
            <a:r>
              <a:rPr lang="en-US" sz="1600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7*110 = 770(ns)</a:t>
            </a:r>
            <a:endParaRPr sz="1600">
              <a:solidFill>
                <a:srgbClr val="F3F3F3"/>
              </a:solidFill>
              <a:latin typeface="Bahnschrift" panose="020B0502040204020203" pitchFamily="34" charset="0"/>
              <a:ea typeface="Dosis"/>
              <a:cs typeface="Dosis"/>
              <a:sym typeface="Dosis"/>
            </a:endParaRPr>
          </a:p>
        </p:txBody>
      </p:sp>
    </p:spTree>
    <p:extLst>
      <p:ext uri="{BB962C8B-B14F-4D97-AF65-F5344CB8AC3E}">
        <p14:creationId xmlns:p14="http://schemas.microsoft.com/office/powerpoint/2010/main" val="55502612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" name="Google Shape;2560;p40"/>
          <p:cNvSpPr txBox="1"/>
          <p:nvPr/>
        </p:nvSpPr>
        <p:spPr>
          <a:xfrm>
            <a:off x="5769146" y="2950683"/>
            <a:ext cx="23232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vi-VN" sz="1600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A. 700</a:t>
            </a:r>
            <a:endParaRPr sz="1600">
              <a:solidFill>
                <a:srgbClr val="F3F3F3"/>
              </a:solidFill>
              <a:latin typeface="Bahnschrift" panose="020B0502040204020203" pitchFamily="34" charset="0"/>
              <a:ea typeface="Dosis"/>
              <a:cs typeface="Dosis"/>
              <a:sym typeface="Dosis"/>
            </a:endParaRPr>
          </a:p>
        </p:txBody>
      </p:sp>
      <p:sp>
        <p:nvSpPr>
          <p:cNvPr id="2561" name="Google Shape;2561;p40"/>
          <p:cNvSpPr/>
          <p:nvPr/>
        </p:nvSpPr>
        <p:spPr>
          <a:xfrm>
            <a:off x="5092321" y="2865183"/>
            <a:ext cx="572700" cy="572700"/>
          </a:xfrm>
          <a:prstGeom prst="roundRect">
            <a:avLst>
              <a:gd name="adj" fmla="val 16667"/>
            </a:avLst>
          </a:prstGeom>
          <a:solidFill>
            <a:srgbClr val="082F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2" name="Google Shape;2562;p40"/>
          <p:cNvSpPr txBox="1"/>
          <p:nvPr/>
        </p:nvSpPr>
        <p:spPr>
          <a:xfrm>
            <a:off x="5769146" y="3675958"/>
            <a:ext cx="23232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vi-VN" sz="1600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B. 770</a:t>
            </a:r>
            <a:endParaRPr sz="1600">
              <a:solidFill>
                <a:srgbClr val="F3F3F3"/>
              </a:solidFill>
              <a:latin typeface="Bahnschrift" panose="020B0502040204020203" pitchFamily="34" charset="0"/>
              <a:ea typeface="Dosis"/>
              <a:cs typeface="Dosis"/>
              <a:sym typeface="Dosis"/>
            </a:endParaRPr>
          </a:p>
        </p:txBody>
      </p:sp>
      <p:sp>
        <p:nvSpPr>
          <p:cNvPr id="2563" name="Google Shape;2563;p40"/>
          <p:cNvSpPr/>
          <p:nvPr/>
        </p:nvSpPr>
        <p:spPr>
          <a:xfrm>
            <a:off x="5092321" y="3590458"/>
            <a:ext cx="572700" cy="572700"/>
          </a:xfrm>
          <a:prstGeom prst="roundRect">
            <a:avLst>
              <a:gd name="adj" fmla="val 16667"/>
            </a:avLst>
          </a:prstGeom>
          <a:solidFill>
            <a:srgbClr val="082F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4" name="Google Shape;2564;p40"/>
          <p:cNvSpPr txBox="1"/>
          <p:nvPr/>
        </p:nvSpPr>
        <p:spPr>
          <a:xfrm>
            <a:off x="8000282" y="2950683"/>
            <a:ext cx="23232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vi-VN" sz="1600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C. 800</a:t>
            </a:r>
            <a:endParaRPr sz="1600">
              <a:solidFill>
                <a:srgbClr val="F3F3F3"/>
              </a:solidFill>
              <a:latin typeface="Bahnschrift" panose="020B0502040204020203" pitchFamily="34" charset="0"/>
              <a:ea typeface="Dosis"/>
              <a:cs typeface="Dosis"/>
              <a:sym typeface="Dosis"/>
            </a:endParaRPr>
          </a:p>
        </p:txBody>
      </p:sp>
      <p:sp>
        <p:nvSpPr>
          <p:cNvPr id="2565" name="Google Shape;2565;p40"/>
          <p:cNvSpPr/>
          <p:nvPr/>
        </p:nvSpPr>
        <p:spPr>
          <a:xfrm>
            <a:off x="7323457" y="2865183"/>
            <a:ext cx="572700" cy="572700"/>
          </a:xfrm>
          <a:prstGeom prst="roundRect">
            <a:avLst>
              <a:gd name="adj" fmla="val 16667"/>
            </a:avLst>
          </a:prstGeom>
          <a:solidFill>
            <a:srgbClr val="082F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6" name="Google Shape;2566;p40"/>
          <p:cNvSpPr txBox="1"/>
          <p:nvPr/>
        </p:nvSpPr>
        <p:spPr>
          <a:xfrm>
            <a:off x="8000282" y="3675958"/>
            <a:ext cx="23232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vi-VN" sz="1600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D. 880</a:t>
            </a:r>
            <a:endParaRPr sz="1600">
              <a:solidFill>
                <a:srgbClr val="F3F3F3"/>
              </a:solidFill>
              <a:latin typeface="Bahnschrift" panose="020B0502040204020203" pitchFamily="34" charset="0"/>
              <a:ea typeface="Dosis"/>
              <a:cs typeface="Dosis"/>
              <a:sym typeface="Dosis"/>
            </a:endParaRPr>
          </a:p>
        </p:txBody>
      </p:sp>
      <p:sp>
        <p:nvSpPr>
          <p:cNvPr id="2567" name="Google Shape;2567;p40"/>
          <p:cNvSpPr/>
          <p:nvPr/>
        </p:nvSpPr>
        <p:spPr>
          <a:xfrm>
            <a:off x="7323457" y="3590458"/>
            <a:ext cx="572700" cy="572700"/>
          </a:xfrm>
          <a:prstGeom prst="roundRect">
            <a:avLst>
              <a:gd name="adj" fmla="val 16667"/>
            </a:avLst>
          </a:prstGeom>
          <a:solidFill>
            <a:srgbClr val="082F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6" name="Google Shape;2576;p40"/>
          <p:cNvSpPr/>
          <p:nvPr/>
        </p:nvSpPr>
        <p:spPr>
          <a:xfrm>
            <a:off x="5192780" y="3748015"/>
            <a:ext cx="371782" cy="274285"/>
          </a:xfrm>
          <a:custGeom>
            <a:avLst/>
            <a:gdLst/>
            <a:ahLst/>
            <a:cxnLst/>
            <a:rect l="l" t="t" r="r" b="b"/>
            <a:pathLst>
              <a:path w="14151" h="10440" extrusionOk="0">
                <a:moveTo>
                  <a:pt x="11972" y="1"/>
                </a:moveTo>
                <a:lnTo>
                  <a:pt x="5563" y="6410"/>
                </a:lnTo>
                <a:cubicBezTo>
                  <a:pt x="5477" y="6497"/>
                  <a:pt x="5364" y="6540"/>
                  <a:pt x="5251" y="6540"/>
                </a:cubicBezTo>
                <a:cubicBezTo>
                  <a:pt x="5138" y="6540"/>
                  <a:pt x="5026" y="6497"/>
                  <a:pt x="4939" y="6410"/>
                </a:cubicBezTo>
                <a:lnTo>
                  <a:pt x="2178" y="3649"/>
                </a:lnTo>
                <a:lnTo>
                  <a:pt x="0" y="5827"/>
                </a:lnTo>
                <a:lnTo>
                  <a:pt x="4162" y="9989"/>
                </a:lnTo>
                <a:cubicBezTo>
                  <a:pt x="4453" y="10280"/>
                  <a:pt x="4842" y="10440"/>
                  <a:pt x="5251" y="10440"/>
                </a:cubicBezTo>
                <a:cubicBezTo>
                  <a:pt x="5660" y="10440"/>
                  <a:pt x="6056" y="10280"/>
                  <a:pt x="6340" y="9989"/>
                </a:cubicBezTo>
                <a:lnTo>
                  <a:pt x="14150" y="2179"/>
                </a:lnTo>
                <a:lnTo>
                  <a:pt x="11972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950;p45">
            <a:extLst>
              <a:ext uri="{FF2B5EF4-FFF2-40B4-BE49-F238E27FC236}">
                <a16:creationId xmlns:a16="http://schemas.microsoft.com/office/drawing/2014/main" id="{8F4A0B9E-59FF-4883-A35E-BA73AECC5069}"/>
              </a:ext>
            </a:extLst>
          </p:cNvPr>
          <p:cNvSpPr txBox="1"/>
          <p:nvPr/>
        </p:nvSpPr>
        <p:spPr>
          <a:xfrm>
            <a:off x="720000" y="1341009"/>
            <a:ext cx="4132416" cy="3230991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spcFirstLastPara="1" wrap="square" lIns="91425" tIns="237725" rIns="91425" bIns="0" anchor="ctr" anchorCtr="0">
            <a:noAutofit/>
          </a:bodyPr>
          <a:lstStyle/>
          <a:p>
            <a:pPr lvl="0">
              <a:lnSpc>
                <a:spcPct val="115000"/>
              </a:lnSpc>
              <a:spcAft>
                <a:spcPts val="1600"/>
              </a:spcAft>
            </a:pPr>
            <a:endParaRPr lang="vi-VN" sz="1600">
              <a:solidFill>
                <a:schemeClr val="dk2"/>
              </a:solidFill>
              <a:latin typeface="Bahnschrift" panose="020B0502040204020203" pitchFamily="34" charset="0"/>
              <a:ea typeface="Bahiana"/>
              <a:cs typeface="Bahiana"/>
              <a:sym typeface="Bahiana"/>
            </a:endParaRPr>
          </a:p>
          <a:p>
            <a:pPr lvl="0">
              <a:lnSpc>
                <a:spcPct val="115000"/>
              </a:lnSpc>
              <a:spcAft>
                <a:spcPts val="1600"/>
              </a:spcAft>
            </a:pP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Câu 20: Cho 2 câu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lệnh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sau:                          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lw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$s1, (32)$s3                                          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sub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$s1, $s3, $s3                                            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add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$s2, $s1, $s3                                                    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Các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câu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lệnh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trên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thực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thi trong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processor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thiết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kế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pipeline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5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tầng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. Hỏi thời gian cần thiết để thực thi cả </a:t>
            </a:r>
            <a:r>
              <a:rPr lang="en-US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3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câu lệnh trên trong trường hợp sử dụng kỹ thuật nhìn trước (forwarding)?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Giả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sử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rằng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mỗi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lệnh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cần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5 công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đoạn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thực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hiện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và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thời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gian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thực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hiện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mỗi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công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đoạn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như sau:</a:t>
            </a:r>
          </a:p>
          <a:p>
            <a:pPr lvl="0">
              <a:lnSpc>
                <a:spcPct val="115000"/>
              </a:lnSpc>
              <a:spcAft>
                <a:spcPts val="1600"/>
              </a:spcAft>
            </a:pP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11E79A8A-79DA-45ED-B5C6-9086E3D05F6A}"/>
              </a:ext>
            </a:extLst>
          </p:cNvPr>
          <p:cNvSpPr txBox="1">
            <a:spLocks/>
          </p:cNvSpPr>
          <p:nvPr/>
        </p:nvSpPr>
        <p:spPr>
          <a:xfrm>
            <a:off x="856358" y="238299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9pPr>
          </a:lstStyle>
          <a:p>
            <a:pPr algn="ctr"/>
            <a:r>
              <a:rPr lang="en-US" sz="2800" b="1" err="1">
                <a:solidFill>
                  <a:schemeClr val="accent1"/>
                </a:solidFill>
                <a:latin typeface="Comfortaa" panose="00000500000000000000" pitchFamily="2" charset="0"/>
              </a:rPr>
              <a:t>Giải</a:t>
            </a:r>
            <a:r>
              <a:rPr lang="en-US" sz="2800" b="1">
                <a:solidFill>
                  <a:schemeClr val="accent1"/>
                </a:solidFill>
                <a:latin typeface="Comfortaa" panose="00000500000000000000" pitchFamily="2" charset="0"/>
              </a:rPr>
              <a:t> </a:t>
            </a:r>
            <a:r>
              <a:rPr lang="en-US" sz="2800" b="1" err="1">
                <a:solidFill>
                  <a:schemeClr val="accent1"/>
                </a:solidFill>
                <a:latin typeface="Comfortaa" panose="00000500000000000000" pitchFamily="2" charset="0"/>
              </a:rPr>
              <a:t>đề</a:t>
            </a:r>
            <a:endParaRPr lang="vi-VN" sz="2800" b="1">
              <a:solidFill>
                <a:schemeClr val="accent1"/>
              </a:solidFill>
              <a:latin typeface="Comfortaa" panose="00000500000000000000" pitchFamily="2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47DC0A9-BD33-4E79-BAB9-9FFC1CA0E380}"/>
              </a:ext>
            </a:extLst>
          </p:cNvPr>
          <p:cNvSpPr txBox="1"/>
          <p:nvPr/>
        </p:nvSpPr>
        <p:spPr>
          <a:xfrm>
            <a:off x="856358" y="768309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2800" b="1" err="1">
                <a:solidFill>
                  <a:schemeClr val="accent2"/>
                </a:solidFill>
                <a:latin typeface="Comfortaa" panose="00000500000000000000" pitchFamily="2" charset="0"/>
              </a:rPr>
              <a:t>Trắc</a:t>
            </a:r>
            <a:r>
              <a:rPr lang="vi-VN" sz="2800" b="1">
                <a:solidFill>
                  <a:schemeClr val="accent2"/>
                </a:solidFill>
                <a:latin typeface="Comfortaa" panose="00000500000000000000" pitchFamily="2" charset="0"/>
              </a:rPr>
              <a:t> </a:t>
            </a:r>
            <a:r>
              <a:rPr lang="vi-VN" sz="2800" b="1" err="1">
                <a:solidFill>
                  <a:schemeClr val="accent2"/>
                </a:solidFill>
                <a:latin typeface="Comfortaa" panose="00000500000000000000" pitchFamily="2" charset="0"/>
              </a:rPr>
              <a:t>Nghiệm</a:t>
            </a:r>
            <a:endParaRPr lang="vi-VN" sz="2800" b="1">
              <a:solidFill>
                <a:schemeClr val="accent2"/>
              </a:solidFill>
              <a:latin typeface="Comfortaa" panose="00000500000000000000" pitchFamily="2" charset="0"/>
            </a:endParaRPr>
          </a:p>
        </p:txBody>
      </p:sp>
      <p:graphicFrame>
        <p:nvGraphicFramePr>
          <p:cNvPr id="14" name="Google Shape;1438;p33">
            <a:extLst>
              <a:ext uri="{FF2B5EF4-FFF2-40B4-BE49-F238E27FC236}">
                <a16:creationId xmlns:a16="http://schemas.microsoft.com/office/drawing/2014/main" id="{4FBEB6F2-3E7D-452D-81D7-5C157FA3F9E1}"/>
              </a:ext>
            </a:extLst>
          </p:cNvPr>
          <p:cNvGraphicFramePr/>
          <p:nvPr/>
        </p:nvGraphicFramePr>
        <p:xfrm>
          <a:off x="5092321" y="1377029"/>
          <a:ext cx="3783602" cy="885274"/>
        </p:xfrm>
        <a:graphic>
          <a:graphicData uri="http://schemas.openxmlformats.org/drawingml/2006/table">
            <a:tbl>
              <a:tblPr>
                <a:noFill/>
                <a:tableStyleId>{0D6F086E-F038-47A8-B3E7-B289ECF5F9DF}</a:tableStyleId>
              </a:tblPr>
              <a:tblGrid>
                <a:gridCol w="7553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22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89125">
                  <a:extLst>
                    <a:ext uri="{9D8B030D-6E8A-4147-A177-3AD203B41FA5}">
                      <a16:colId xmlns:a16="http://schemas.microsoft.com/office/drawing/2014/main" val="159968912"/>
                    </a:ext>
                  </a:extLst>
                </a:gridCol>
                <a:gridCol w="762222">
                  <a:extLst>
                    <a:ext uri="{9D8B030D-6E8A-4147-A177-3AD203B41FA5}">
                      <a16:colId xmlns:a16="http://schemas.microsoft.com/office/drawing/2014/main" val="288595752"/>
                    </a:ext>
                  </a:extLst>
                </a:gridCol>
                <a:gridCol w="714659">
                  <a:extLst>
                    <a:ext uri="{9D8B030D-6E8A-4147-A177-3AD203B41FA5}">
                      <a16:colId xmlns:a16="http://schemas.microsoft.com/office/drawing/2014/main" val="2282239929"/>
                    </a:ext>
                  </a:extLst>
                </a:gridCol>
              </a:tblGrid>
              <a:tr h="39522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Bahnschrift" panose="020B0502040204020203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IF</a:t>
                      </a:r>
                      <a:endParaRPr lang="vi-VN" sz="160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Bahnschrift" panose="020B05020402040202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Bahnschrift" panose="020B0502040204020203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ID</a:t>
                      </a:r>
                      <a:endParaRPr lang="vi-VN" sz="160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Bahnschrift" panose="020B05020402040202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Bahnschrift" panose="020B0502040204020203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EX</a:t>
                      </a:r>
                      <a:endParaRPr lang="vi-VN" sz="160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Bahnschrift" panose="020B05020402040202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Bahnschrift" panose="020B0502040204020203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MEM</a:t>
                      </a:r>
                      <a:endParaRPr lang="vi-VN" sz="160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Bahnschrift" panose="020B05020402040202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Bahnschrift" panose="020B0502040204020203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WB</a:t>
                      </a:r>
                      <a:endParaRPr lang="vi-VN" sz="160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Bahnschrift" panose="020B05020402040202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004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Bahnschrift" panose="020B0502040204020203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40ns</a:t>
                      </a:r>
                      <a:endParaRPr lang="vi-VN" sz="160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Bahnschrift" panose="020B05020402040202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Bahnschrift" panose="020B0502040204020203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110ns</a:t>
                      </a:r>
                      <a:endParaRPr lang="vi-VN" sz="160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Bahnschrift" panose="020B05020402040202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Bahnschrift" panose="020B0502040204020203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60ns</a:t>
                      </a:r>
                      <a:endParaRPr lang="vi-VN" sz="160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Bahnschrift" panose="020B05020402040202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Bahnschrift" panose="020B0502040204020203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100ns</a:t>
                      </a:r>
                      <a:endParaRPr lang="vi-VN" sz="160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Bahnschrift" panose="020B05020402040202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Bahnschrift" panose="020B0502040204020203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70ns</a:t>
                      </a:r>
                      <a:endParaRPr lang="vi-VN" sz="160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Bahnschrift" panose="020B05020402040202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7402932-ADA8-421E-87FF-9A762484A27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DDBC81-9D39-41B3-9939-69B910E23AD1}" type="slidenum">
              <a:rPr lang="vi-VN" smtClean="0"/>
              <a:pPr/>
              <a:t>84</a:t>
            </a:fld>
            <a:endParaRPr lang="vi-VN"/>
          </a:p>
        </p:txBody>
      </p:sp>
      <p:sp>
        <p:nvSpPr>
          <p:cNvPr id="16" name="Google Shape;2561;p40">
            <a:extLst>
              <a:ext uri="{FF2B5EF4-FFF2-40B4-BE49-F238E27FC236}">
                <a16:creationId xmlns:a16="http://schemas.microsoft.com/office/drawing/2014/main" id="{A37E5533-2031-4D35-A2EA-056C5314F2EE}"/>
              </a:ext>
            </a:extLst>
          </p:cNvPr>
          <p:cNvSpPr/>
          <p:nvPr/>
        </p:nvSpPr>
        <p:spPr>
          <a:xfrm>
            <a:off x="5092321" y="3590457"/>
            <a:ext cx="572700" cy="572700"/>
          </a:xfrm>
          <a:prstGeom prst="roundRect">
            <a:avLst>
              <a:gd name="adj" fmla="val 16667"/>
            </a:avLst>
          </a:prstGeom>
          <a:solidFill>
            <a:srgbClr val="082F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4826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out)">
                                      <p:cBhvr>
                                        <p:cTn id="6" dur="6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5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" name="Google Shape;2560;p40"/>
          <p:cNvSpPr txBox="1"/>
          <p:nvPr/>
        </p:nvSpPr>
        <p:spPr>
          <a:xfrm>
            <a:off x="5793530" y="2949750"/>
            <a:ext cx="23232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vi-VN" sz="1600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A 800</a:t>
            </a:r>
            <a:endParaRPr sz="1600">
              <a:solidFill>
                <a:srgbClr val="F3F3F3"/>
              </a:solidFill>
              <a:latin typeface="Bahnschrift" panose="020B0502040204020203" pitchFamily="34" charset="0"/>
              <a:ea typeface="Dosis"/>
              <a:cs typeface="Dosis"/>
              <a:sym typeface="Dosis"/>
            </a:endParaRPr>
          </a:p>
        </p:txBody>
      </p:sp>
      <p:sp>
        <p:nvSpPr>
          <p:cNvPr id="2561" name="Google Shape;2561;p40"/>
          <p:cNvSpPr/>
          <p:nvPr/>
        </p:nvSpPr>
        <p:spPr>
          <a:xfrm>
            <a:off x="5116705" y="2864250"/>
            <a:ext cx="572700" cy="572700"/>
          </a:xfrm>
          <a:prstGeom prst="roundRect">
            <a:avLst>
              <a:gd name="adj" fmla="val 16667"/>
            </a:avLst>
          </a:prstGeom>
          <a:solidFill>
            <a:srgbClr val="082F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2" name="Google Shape;2562;p40"/>
          <p:cNvSpPr txBox="1"/>
          <p:nvPr/>
        </p:nvSpPr>
        <p:spPr>
          <a:xfrm>
            <a:off x="5793530" y="3675025"/>
            <a:ext cx="23232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vi-VN" sz="1600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B 880</a:t>
            </a:r>
            <a:endParaRPr sz="1600">
              <a:solidFill>
                <a:srgbClr val="F3F3F3"/>
              </a:solidFill>
              <a:latin typeface="Bahnschrift" panose="020B0502040204020203" pitchFamily="34" charset="0"/>
              <a:ea typeface="Dosis"/>
              <a:cs typeface="Dosis"/>
              <a:sym typeface="Dosis"/>
            </a:endParaRPr>
          </a:p>
        </p:txBody>
      </p:sp>
      <p:sp>
        <p:nvSpPr>
          <p:cNvPr id="2563" name="Google Shape;2563;p40"/>
          <p:cNvSpPr/>
          <p:nvPr/>
        </p:nvSpPr>
        <p:spPr>
          <a:xfrm>
            <a:off x="5116705" y="3589525"/>
            <a:ext cx="572700" cy="572700"/>
          </a:xfrm>
          <a:prstGeom prst="roundRect">
            <a:avLst>
              <a:gd name="adj" fmla="val 16667"/>
            </a:avLst>
          </a:prstGeom>
          <a:solidFill>
            <a:srgbClr val="082F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4" name="Google Shape;2564;p40"/>
          <p:cNvSpPr txBox="1"/>
          <p:nvPr/>
        </p:nvSpPr>
        <p:spPr>
          <a:xfrm>
            <a:off x="7975898" y="2950683"/>
            <a:ext cx="23232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vi-VN" sz="1600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C 960</a:t>
            </a:r>
            <a:endParaRPr sz="1600">
              <a:solidFill>
                <a:srgbClr val="F3F3F3"/>
              </a:solidFill>
              <a:latin typeface="Bahnschrift" panose="020B0502040204020203" pitchFamily="34" charset="0"/>
              <a:ea typeface="Dosis"/>
              <a:cs typeface="Dosis"/>
              <a:sym typeface="Dosis"/>
            </a:endParaRPr>
          </a:p>
        </p:txBody>
      </p:sp>
      <p:sp>
        <p:nvSpPr>
          <p:cNvPr id="2565" name="Google Shape;2565;p40"/>
          <p:cNvSpPr/>
          <p:nvPr/>
        </p:nvSpPr>
        <p:spPr>
          <a:xfrm>
            <a:off x="7299073" y="2865183"/>
            <a:ext cx="572700" cy="572700"/>
          </a:xfrm>
          <a:prstGeom prst="roundRect">
            <a:avLst>
              <a:gd name="adj" fmla="val 16667"/>
            </a:avLst>
          </a:prstGeom>
          <a:solidFill>
            <a:srgbClr val="082F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6" name="Google Shape;2566;p40"/>
          <p:cNvSpPr txBox="1"/>
          <p:nvPr/>
        </p:nvSpPr>
        <p:spPr>
          <a:xfrm>
            <a:off x="7975898" y="3675958"/>
            <a:ext cx="23232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vi-VN" sz="1600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D 770</a:t>
            </a:r>
            <a:endParaRPr sz="1600">
              <a:solidFill>
                <a:srgbClr val="F3F3F3"/>
              </a:solidFill>
              <a:latin typeface="Bahnschrift" panose="020B0502040204020203" pitchFamily="34" charset="0"/>
              <a:ea typeface="Dosis"/>
              <a:cs typeface="Dosis"/>
              <a:sym typeface="Dosis"/>
            </a:endParaRPr>
          </a:p>
        </p:txBody>
      </p:sp>
      <p:sp>
        <p:nvSpPr>
          <p:cNvPr id="2567" name="Google Shape;2567;p40"/>
          <p:cNvSpPr/>
          <p:nvPr/>
        </p:nvSpPr>
        <p:spPr>
          <a:xfrm>
            <a:off x="7299073" y="3590458"/>
            <a:ext cx="572700" cy="572700"/>
          </a:xfrm>
          <a:prstGeom prst="roundRect">
            <a:avLst>
              <a:gd name="adj" fmla="val 16667"/>
            </a:avLst>
          </a:prstGeom>
          <a:solidFill>
            <a:srgbClr val="082F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950;p45">
            <a:extLst>
              <a:ext uri="{FF2B5EF4-FFF2-40B4-BE49-F238E27FC236}">
                <a16:creationId xmlns:a16="http://schemas.microsoft.com/office/drawing/2014/main" id="{8F4A0B9E-59FF-4883-A35E-BA73AECC5069}"/>
              </a:ext>
            </a:extLst>
          </p:cNvPr>
          <p:cNvSpPr txBox="1"/>
          <p:nvPr/>
        </p:nvSpPr>
        <p:spPr>
          <a:xfrm>
            <a:off x="720000" y="1341009"/>
            <a:ext cx="4132416" cy="313345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spcFirstLastPara="1" wrap="square" lIns="91425" tIns="237725" rIns="91425" bIns="0" anchor="ctr" anchorCtr="0">
            <a:noAutofit/>
          </a:bodyPr>
          <a:lstStyle/>
          <a:p>
            <a:pPr lvl="0">
              <a:lnSpc>
                <a:spcPct val="115000"/>
              </a:lnSpc>
              <a:spcAft>
                <a:spcPts val="1600"/>
              </a:spcAft>
            </a:pPr>
            <a:endParaRPr lang="vi-VN" sz="1600">
              <a:solidFill>
                <a:schemeClr val="dk2"/>
              </a:solidFill>
              <a:latin typeface="Bahnschrift" panose="020B0502040204020203" pitchFamily="34" charset="0"/>
              <a:ea typeface="Bahiana"/>
              <a:cs typeface="Bahiana"/>
              <a:sym typeface="Bahiana"/>
            </a:endParaRPr>
          </a:p>
          <a:p>
            <a:pPr lvl="0">
              <a:lnSpc>
                <a:spcPct val="115000"/>
              </a:lnSpc>
              <a:spcAft>
                <a:spcPts val="1600"/>
              </a:spcAft>
            </a:pP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Câu 21: Cho 2 câu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lệnh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sau:                          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lw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$s1, (32)$s3                                           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sub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$s2, $s3, $s3                                         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add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$s2, $s1, $s3                                         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Các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câu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lệnh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trên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thực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thi trong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processor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thiết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kế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pipeline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5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tầng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. Hỏi thời gian cần thiết để thực thi cả 3 câu lệnh trên trong trường hợp sử dụng </a:t>
            </a:r>
            <a:r>
              <a:rPr lang="vi-VN" sz="1600" b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KHÔNG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kỹ thuật nhìn trước (forwarding)?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Giả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sử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rằng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mỗi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lệnh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cần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5 công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đoạn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thực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hiện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và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thời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gian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thực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hiện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mỗi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công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đoạn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như sau:</a:t>
            </a:r>
          </a:p>
          <a:p>
            <a:pPr lvl="0">
              <a:lnSpc>
                <a:spcPct val="115000"/>
              </a:lnSpc>
              <a:spcAft>
                <a:spcPts val="1600"/>
              </a:spcAft>
            </a:pP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11E79A8A-79DA-45ED-B5C6-9086E3D05F6A}"/>
              </a:ext>
            </a:extLst>
          </p:cNvPr>
          <p:cNvSpPr txBox="1">
            <a:spLocks/>
          </p:cNvSpPr>
          <p:nvPr/>
        </p:nvSpPr>
        <p:spPr>
          <a:xfrm>
            <a:off x="856358" y="238299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9pPr>
          </a:lstStyle>
          <a:p>
            <a:pPr algn="ctr"/>
            <a:r>
              <a:rPr lang="en-US" sz="2800" b="1" err="1">
                <a:solidFill>
                  <a:schemeClr val="accent1"/>
                </a:solidFill>
                <a:latin typeface="Comfortaa" panose="00000500000000000000" pitchFamily="2" charset="0"/>
              </a:rPr>
              <a:t>Giải</a:t>
            </a:r>
            <a:r>
              <a:rPr lang="en-US" sz="2800" b="1">
                <a:solidFill>
                  <a:schemeClr val="accent1"/>
                </a:solidFill>
                <a:latin typeface="Comfortaa" panose="00000500000000000000" pitchFamily="2" charset="0"/>
              </a:rPr>
              <a:t> </a:t>
            </a:r>
            <a:r>
              <a:rPr lang="en-US" sz="2800" b="1" err="1">
                <a:solidFill>
                  <a:schemeClr val="accent1"/>
                </a:solidFill>
                <a:latin typeface="Comfortaa" panose="00000500000000000000" pitchFamily="2" charset="0"/>
              </a:rPr>
              <a:t>đề</a:t>
            </a:r>
            <a:endParaRPr lang="vi-VN" sz="2800" b="1">
              <a:solidFill>
                <a:schemeClr val="accent1"/>
              </a:solidFill>
              <a:latin typeface="Comfortaa" panose="00000500000000000000" pitchFamily="2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47DC0A9-BD33-4E79-BAB9-9FFC1CA0E380}"/>
              </a:ext>
            </a:extLst>
          </p:cNvPr>
          <p:cNvSpPr txBox="1"/>
          <p:nvPr/>
        </p:nvSpPr>
        <p:spPr>
          <a:xfrm>
            <a:off x="856358" y="768309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2800" b="1" err="1">
                <a:solidFill>
                  <a:schemeClr val="accent2"/>
                </a:solidFill>
                <a:latin typeface="Comfortaa" panose="00000500000000000000" pitchFamily="2" charset="0"/>
              </a:rPr>
              <a:t>Trắc</a:t>
            </a:r>
            <a:r>
              <a:rPr lang="vi-VN" sz="2800" b="1">
                <a:solidFill>
                  <a:schemeClr val="accent2"/>
                </a:solidFill>
                <a:latin typeface="Comfortaa" panose="00000500000000000000" pitchFamily="2" charset="0"/>
              </a:rPr>
              <a:t> </a:t>
            </a:r>
            <a:r>
              <a:rPr lang="vi-VN" sz="2800" b="1" err="1">
                <a:solidFill>
                  <a:schemeClr val="accent2"/>
                </a:solidFill>
                <a:latin typeface="Comfortaa" panose="00000500000000000000" pitchFamily="2" charset="0"/>
              </a:rPr>
              <a:t>Nghiệm</a:t>
            </a:r>
            <a:endParaRPr lang="vi-VN" sz="2800" b="1">
              <a:solidFill>
                <a:schemeClr val="accent2"/>
              </a:solidFill>
              <a:latin typeface="Comfortaa" panose="00000500000000000000" pitchFamily="2" charset="0"/>
            </a:endParaRPr>
          </a:p>
        </p:txBody>
      </p:sp>
      <p:graphicFrame>
        <p:nvGraphicFramePr>
          <p:cNvPr id="14" name="Google Shape;1438;p33">
            <a:extLst>
              <a:ext uri="{FF2B5EF4-FFF2-40B4-BE49-F238E27FC236}">
                <a16:creationId xmlns:a16="http://schemas.microsoft.com/office/drawing/2014/main" id="{4FBEB6F2-3E7D-452D-81D7-5C157FA3F9E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38942057"/>
              </p:ext>
            </p:extLst>
          </p:nvPr>
        </p:nvGraphicFramePr>
        <p:xfrm>
          <a:off x="5116704" y="1356169"/>
          <a:ext cx="3746879" cy="836648"/>
        </p:xfrm>
        <a:graphic>
          <a:graphicData uri="http://schemas.openxmlformats.org/drawingml/2006/table">
            <a:tbl>
              <a:tblPr>
                <a:noFill/>
                <a:tableStyleId>{0D6F086E-F038-47A8-B3E7-B289ECF5F9DF}</a:tableStyleId>
              </a:tblPr>
              <a:tblGrid>
                <a:gridCol w="7480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48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81466">
                  <a:extLst>
                    <a:ext uri="{9D8B030D-6E8A-4147-A177-3AD203B41FA5}">
                      <a16:colId xmlns:a16="http://schemas.microsoft.com/office/drawing/2014/main" val="159968912"/>
                    </a:ext>
                  </a:extLst>
                </a:gridCol>
                <a:gridCol w="754824">
                  <a:extLst>
                    <a:ext uri="{9D8B030D-6E8A-4147-A177-3AD203B41FA5}">
                      <a16:colId xmlns:a16="http://schemas.microsoft.com/office/drawing/2014/main" val="288595752"/>
                    </a:ext>
                  </a:extLst>
                </a:gridCol>
                <a:gridCol w="707723">
                  <a:extLst>
                    <a:ext uri="{9D8B030D-6E8A-4147-A177-3AD203B41FA5}">
                      <a16:colId xmlns:a16="http://schemas.microsoft.com/office/drawing/2014/main" val="2282239929"/>
                    </a:ext>
                  </a:extLst>
                </a:gridCol>
              </a:tblGrid>
              <a:tr h="37351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Bahnschrift" panose="020B0502040204020203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IF</a:t>
                      </a:r>
                      <a:endParaRPr lang="vi-VN" sz="160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Bahnschrift" panose="020B05020402040202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Bahnschrift" panose="020B0502040204020203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ID</a:t>
                      </a:r>
                      <a:endParaRPr lang="vi-VN" sz="160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Bahnschrift" panose="020B05020402040202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Bahnschrift" panose="020B0502040204020203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EX</a:t>
                      </a:r>
                      <a:endParaRPr lang="vi-VN" sz="160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Bahnschrift" panose="020B05020402040202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Bahnschrift" panose="020B0502040204020203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MEM</a:t>
                      </a:r>
                      <a:endParaRPr lang="vi-VN" sz="160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Bahnschrift" panose="020B05020402040202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Bahnschrift" panose="020B0502040204020203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WB</a:t>
                      </a:r>
                      <a:endParaRPr lang="vi-VN" sz="160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Bahnschrift" panose="020B05020402040202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312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Bahnschrift" panose="020B0502040204020203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40ns</a:t>
                      </a:r>
                      <a:endParaRPr lang="vi-VN" sz="160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Bahnschrift" panose="020B05020402040202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Bahnschrift" panose="020B0502040204020203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110ns</a:t>
                      </a:r>
                      <a:endParaRPr lang="vi-VN" sz="160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Bahnschrift" panose="020B05020402040202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Bahnschrift" panose="020B0502040204020203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60ns</a:t>
                      </a:r>
                      <a:endParaRPr lang="vi-VN" sz="160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Bahnschrift" panose="020B05020402040202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Bahnschrift" panose="020B0502040204020203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120ns</a:t>
                      </a:r>
                      <a:endParaRPr lang="vi-VN" sz="160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Bahnschrift" panose="020B05020402040202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Bahnschrift" panose="020B0502040204020203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70ns</a:t>
                      </a:r>
                      <a:endParaRPr lang="vi-VN" sz="160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Bahnschrift" panose="020B05020402040202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E3CC69-0AAF-4EED-A14B-FB1C493D5C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DDBC81-9D39-41B3-9939-69B910E23AD1}" type="slidenum">
              <a:rPr lang="vi-VN" smtClean="0"/>
              <a:pPr/>
              <a:t>85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05883135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950;p45">
            <a:extLst>
              <a:ext uri="{FF2B5EF4-FFF2-40B4-BE49-F238E27FC236}">
                <a16:creationId xmlns:a16="http://schemas.microsoft.com/office/drawing/2014/main" id="{8F4A0B9E-59FF-4883-A35E-BA73AECC5069}"/>
              </a:ext>
            </a:extLst>
          </p:cNvPr>
          <p:cNvSpPr txBox="1"/>
          <p:nvPr/>
        </p:nvSpPr>
        <p:spPr>
          <a:xfrm>
            <a:off x="720000" y="1341009"/>
            <a:ext cx="4132416" cy="313345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spcFirstLastPara="1" wrap="square" lIns="91425" tIns="237725" rIns="91425" bIns="0" anchor="ctr" anchorCtr="0">
            <a:noAutofit/>
          </a:bodyPr>
          <a:lstStyle/>
          <a:p>
            <a:pPr lvl="0">
              <a:lnSpc>
                <a:spcPct val="115000"/>
              </a:lnSpc>
              <a:spcAft>
                <a:spcPts val="1600"/>
              </a:spcAft>
            </a:pPr>
            <a:endParaRPr lang="vi-VN" sz="1600">
              <a:solidFill>
                <a:schemeClr val="dk2"/>
              </a:solidFill>
              <a:latin typeface="Bahnschrift" panose="020B0502040204020203" pitchFamily="34" charset="0"/>
              <a:ea typeface="Bahiana"/>
              <a:cs typeface="Bahiana"/>
              <a:sym typeface="Bahiana"/>
            </a:endParaRPr>
          </a:p>
          <a:p>
            <a:pPr lvl="0">
              <a:lnSpc>
                <a:spcPct val="115000"/>
              </a:lnSpc>
              <a:spcAft>
                <a:spcPts val="1600"/>
              </a:spcAft>
            </a:pP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Câu 21: Cho 2 câu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lệnh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sau:                          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lw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$s1, (32)$s3                                           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sub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$s2, $s3, $s3                                         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add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$s2, $s1, $s3                                         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Các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câu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lệnh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trên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thực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thi trong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processor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thiết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kế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pipeline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5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tầng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. Hỏi thời gian cần thiết để thực thi cả 3 câu lệnh trên trong trường hợp sử dụng </a:t>
            </a:r>
            <a:r>
              <a:rPr lang="vi-VN" sz="1600" b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KHÔNG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kỹ thuật nhìn trước (forwarding)?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Giả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sử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rằng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mỗi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lệnh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cần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5 công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đoạn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thực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hiện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và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thời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gian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thực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hiện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mỗi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công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đoạn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như sau:</a:t>
            </a:r>
          </a:p>
          <a:p>
            <a:pPr lvl="0">
              <a:lnSpc>
                <a:spcPct val="115000"/>
              </a:lnSpc>
              <a:spcAft>
                <a:spcPts val="1600"/>
              </a:spcAft>
            </a:pP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11E79A8A-79DA-45ED-B5C6-9086E3D05F6A}"/>
              </a:ext>
            </a:extLst>
          </p:cNvPr>
          <p:cNvSpPr txBox="1">
            <a:spLocks/>
          </p:cNvSpPr>
          <p:nvPr/>
        </p:nvSpPr>
        <p:spPr>
          <a:xfrm>
            <a:off x="856358" y="238299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9pPr>
          </a:lstStyle>
          <a:p>
            <a:pPr algn="ctr"/>
            <a:r>
              <a:rPr lang="en-US" sz="2800" b="1" err="1">
                <a:solidFill>
                  <a:schemeClr val="accent1"/>
                </a:solidFill>
                <a:latin typeface="Comfortaa" panose="00000500000000000000" pitchFamily="2" charset="0"/>
              </a:rPr>
              <a:t>Giải</a:t>
            </a:r>
            <a:r>
              <a:rPr lang="en-US" sz="2800" b="1">
                <a:solidFill>
                  <a:schemeClr val="accent1"/>
                </a:solidFill>
                <a:latin typeface="Comfortaa" panose="00000500000000000000" pitchFamily="2" charset="0"/>
              </a:rPr>
              <a:t> </a:t>
            </a:r>
            <a:r>
              <a:rPr lang="en-US" sz="2800" b="1" err="1">
                <a:solidFill>
                  <a:schemeClr val="accent1"/>
                </a:solidFill>
                <a:latin typeface="Comfortaa" panose="00000500000000000000" pitchFamily="2" charset="0"/>
              </a:rPr>
              <a:t>đề</a:t>
            </a:r>
            <a:endParaRPr lang="vi-VN" sz="2800" b="1">
              <a:solidFill>
                <a:schemeClr val="accent1"/>
              </a:solidFill>
              <a:latin typeface="Comfortaa" panose="00000500000000000000" pitchFamily="2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47DC0A9-BD33-4E79-BAB9-9FFC1CA0E380}"/>
              </a:ext>
            </a:extLst>
          </p:cNvPr>
          <p:cNvSpPr txBox="1"/>
          <p:nvPr/>
        </p:nvSpPr>
        <p:spPr>
          <a:xfrm>
            <a:off x="856358" y="768309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2800" b="1" err="1">
                <a:solidFill>
                  <a:schemeClr val="accent2"/>
                </a:solidFill>
                <a:latin typeface="Comfortaa" panose="00000500000000000000" pitchFamily="2" charset="0"/>
              </a:rPr>
              <a:t>Trắc</a:t>
            </a:r>
            <a:r>
              <a:rPr lang="vi-VN" sz="2800" b="1">
                <a:solidFill>
                  <a:schemeClr val="accent2"/>
                </a:solidFill>
                <a:latin typeface="Comfortaa" panose="00000500000000000000" pitchFamily="2" charset="0"/>
              </a:rPr>
              <a:t> </a:t>
            </a:r>
            <a:r>
              <a:rPr lang="vi-VN" sz="2800" b="1" err="1">
                <a:solidFill>
                  <a:schemeClr val="accent2"/>
                </a:solidFill>
                <a:latin typeface="Comfortaa" panose="00000500000000000000" pitchFamily="2" charset="0"/>
              </a:rPr>
              <a:t>Nghiệm</a:t>
            </a:r>
            <a:endParaRPr lang="vi-VN" sz="2800" b="1">
              <a:solidFill>
                <a:schemeClr val="accent2"/>
              </a:solidFill>
              <a:latin typeface="Comfortaa" panose="00000500000000000000" pitchFamily="2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E3CC69-0AAF-4EED-A14B-FB1C493D5C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DDBC81-9D39-41B3-9939-69B910E23AD1}" type="slidenum">
              <a:rPr lang="vi-VN" smtClean="0"/>
              <a:pPr/>
              <a:t>86</a:t>
            </a:fld>
            <a:endParaRPr lang="vi-VN"/>
          </a:p>
        </p:txBody>
      </p:sp>
      <p:sp>
        <p:nvSpPr>
          <p:cNvPr id="17" name="Google Shape;2564;p40">
            <a:extLst>
              <a:ext uri="{FF2B5EF4-FFF2-40B4-BE49-F238E27FC236}">
                <a16:creationId xmlns:a16="http://schemas.microsoft.com/office/drawing/2014/main" id="{EF792962-0820-4B9D-B3EA-CF12B271EFEC}"/>
              </a:ext>
            </a:extLst>
          </p:cNvPr>
          <p:cNvSpPr txBox="1"/>
          <p:nvPr/>
        </p:nvSpPr>
        <p:spPr>
          <a:xfrm>
            <a:off x="4957399" y="1419839"/>
            <a:ext cx="3571043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1600" err="1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Lw</a:t>
            </a:r>
            <a:r>
              <a:rPr lang="en-US" sz="1600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:    IF   ID  EX   MEM   WB</a:t>
            </a:r>
            <a:endParaRPr sz="1600">
              <a:solidFill>
                <a:srgbClr val="F3F3F3"/>
              </a:solidFill>
              <a:latin typeface="Bahnschrift" panose="020B0502040204020203" pitchFamily="34" charset="0"/>
              <a:ea typeface="Dosis"/>
              <a:cs typeface="Dosis"/>
              <a:sym typeface="Dosis"/>
            </a:endParaRPr>
          </a:p>
        </p:txBody>
      </p:sp>
      <p:sp>
        <p:nvSpPr>
          <p:cNvPr id="18" name="Google Shape;2564;p40">
            <a:extLst>
              <a:ext uri="{FF2B5EF4-FFF2-40B4-BE49-F238E27FC236}">
                <a16:creationId xmlns:a16="http://schemas.microsoft.com/office/drawing/2014/main" id="{2B1E541A-73D9-4A42-93D5-34F7D532016A}"/>
              </a:ext>
            </a:extLst>
          </p:cNvPr>
          <p:cNvSpPr txBox="1"/>
          <p:nvPr/>
        </p:nvSpPr>
        <p:spPr>
          <a:xfrm>
            <a:off x="4931273" y="1821539"/>
            <a:ext cx="4132416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1600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sub:          IF   ID     EX    MEM   WB</a:t>
            </a:r>
            <a:endParaRPr sz="1600">
              <a:solidFill>
                <a:srgbClr val="F3F3F3"/>
              </a:solidFill>
              <a:latin typeface="Bahnschrift" panose="020B0502040204020203" pitchFamily="34" charset="0"/>
              <a:ea typeface="Dosis"/>
              <a:cs typeface="Dosis"/>
              <a:sym typeface="Dosis"/>
            </a:endParaRPr>
          </a:p>
        </p:txBody>
      </p:sp>
      <p:sp>
        <p:nvSpPr>
          <p:cNvPr id="19" name="Google Shape;2564;p40">
            <a:extLst>
              <a:ext uri="{FF2B5EF4-FFF2-40B4-BE49-F238E27FC236}">
                <a16:creationId xmlns:a16="http://schemas.microsoft.com/office/drawing/2014/main" id="{7EB27AA0-3AFD-41BE-825C-8E1DB1236649}"/>
              </a:ext>
            </a:extLst>
          </p:cNvPr>
          <p:cNvSpPr txBox="1"/>
          <p:nvPr/>
        </p:nvSpPr>
        <p:spPr>
          <a:xfrm>
            <a:off x="4931272" y="2200308"/>
            <a:ext cx="4212727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1600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add:                          IF     ID       EX    MEM   WB</a:t>
            </a:r>
            <a:endParaRPr sz="1600">
              <a:solidFill>
                <a:srgbClr val="F3F3F3"/>
              </a:solidFill>
              <a:latin typeface="Bahnschrift" panose="020B0502040204020203" pitchFamily="34" charset="0"/>
              <a:ea typeface="Dosis"/>
              <a:cs typeface="Dosis"/>
              <a:sym typeface="Dosis"/>
            </a:endParaRPr>
          </a:p>
        </p:txBody>
      </p:sp>
      <p:sp>
        <p:nvSpPr>
          <p:cNvPr id="20" name="Google Shape;2564;p40">
            <a:extLst>
              <a:ext uri="{FF2B5EF4-FFF2-40B4-BE49-F238E27FC236}">
                <a16:creationId xmlns:a16="http://schemas.microsoft.com/office/drawing/2014/main" id="{D0ABF31C-64A0-4439-BFD2-455E9BBFD15F}"/>
              </a:ext>
            </a:extLst>
          </p:cNvPr>
          <p:cNvSpPr txBox="1"/>
          <p:nvPr/>
        </p:nvSpPr>
        <p:spPr>
          <a:xfrm>
            <a:off x="4931271" y="2651488"/>
            <a:ext cx="4212727" cy="1071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1600" err="1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Tổng</a:t>
            </a:r>
            <a:r>
              <a:rPr lang="en-US" sz="1600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 chu </a:t>
            </a:r>
            <a:r>
              <a:rPr lang="en-US" sz="1600" err="1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kì</a:t>
            </a:r>
            <a:r>
              <a:rPr lang="en-US" sz="1600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: 8.</a:t>
            </a:r>
          </a:p>
          <a:p>
            <a:pPr lvl="0"/>
            <a:r>
              <a:rPr lang="en-US" sz="1600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Do đó, thời </a:t>
            </a:r>
            <a:r>
              <a:rPr lang="en-US" sz="1600" err="1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gian</a:t>
            </a:r>
            <a:r>
              <a:rPr lang="en-US" sz="1600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 </a:t>
            </a:r>
            <a:r>
              <a:rPr lang="en-US" sz="1600" err="1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thực</a:t>
            </a:r>
            <a:r>
              <a:rPr lang="en-US" sz="1600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 thi 3 </a:t>
            </a:r>
            <a:r>
              <a:rPr lang="en-US" sz="1600" err="1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câu</a:t>
            </a:r>
            <a:r>
              <a:rPr lang="en-US" sz="1600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 </a:t>
            </a:r>
            <a:r>
              <a:rPr lang="en-US" sz="1600" err="1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lệnh</a:t>
            </a:r>
            <a:r>
              <a:rPr lang="en-US" sz="1600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 là:</a:t>
            </a:r>
          </a:p>
          <a:p>
            <a:pPr lvl="0"/>
            <a:r>
              <a:rPr lang="en-US" sz="1600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8*120 = 960(ns)</a:t>
            </a:r>
            <a:endParaRPr sz="1600">
              <a:solidFill>
                <a:srgbClr val="F3F3F3"/>
              </a:solidFill>
              <a:latin typeface="Bahnschrift" panose="020B0502040204020203" pitchFamily="34" charset="0"/>
              <a:ea typeface="Dosis"/>
              <a:cs typeface="Dosis"/>
              <a:sym typeface="Dosis"/>
            </a:endParaRPr>
          </a:p>
        </p:txBody>
      </p:sp>
    </p:spTree>
    <p:extLst>
      <p:ext uri="{BB962C8B-B14F-4D97-AF65-F5344CB8AC3E}">
        <p14:creationId xmlns:p14="http://schemas.microsoft.com/office/powerpoint/2010/main" val="405712024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" name="Google Shape;2560;p40"/>
          <p:cNvSpPr txBox="1"/>
          <p:nvPr/>
        </p:nvSpPr>
        <p:spPr>
          <a:xfrm>
            <a:off x="5793530" y="2949750"/>
            <a:ext cx="23232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vi-VN" sz="1600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A 800</a:t>
            </a:r>
            <a:endParaRPr sz="1600">
              <a:solidFill>
                <a:srgbClr val="F3F3F3"/>
              </a:solidFill>
              <a:latin typeface="Bahnschrift" panose="020B0502040204020203" pitchFamily="34" charset="0"/>
              <a:ea typeface="Dosis"/>
              <a:cs typeface="Dosis"/>
              <a:sym typeface="Dosis"/>
            </a:endParaRPr>
          </a:p>
        </p:txBody>
      </p:sp>
      <p:sp>
        <p:nvSpPr>
          <p:cNvPr id="2561" name="Google Shape;2561;p40"/>
          <p:cNvSpPr/>
          <p:nvPr/>
        </p:nvSpPr>
        <p:spPr>
          <a:xfrm>
            <a:off x="5116705" y="2864250"/>
            <a:ext cx="572700" cy="572700"/>
          </a:xfrm>
          <a:prstGeom prst="roundRect">
            <a:avLst>
              <a:gd name="adj" fmla="val 16667"/>
            </a:avLst>
          </a:prstGeom>
          <a:solidFill>
            <a:srgbClr val="082F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2" name="Google Shape;2562;p40"/>
          <p:cNvSpPr txBox="1"/>
          <p:nvPr/>
        </p:nvSpPr>
        <p:spPr>
          <a:xfrm>
            <a:off x="5793530" y="3675025"/>
            <a:ext cx="23232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vi-VN" sz="1600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B 880</a:t>
            </a:r>
            <a:endParaRPr sz="1600">
              <a:solidFill>
                <a:srgbClr val="F3F3F3"/>
              </a:solidFill>
              <a:latin typeface="Bahnschrift" panose="020B0502040204020203" pitchFamily="34" charset="0"/>
              <a:ea typeface="Dosis"/>
              <a:cs typeface="Dosis"/>
              <a:sym typeface="Dosis"/>
            </a:endParaRPr>
          </a:p>
        </p:txBody>
      </p:sp>
      <p:sp>
        <p:nvSpPr>
          <p:cNvPr id="2563" name="Google Shape;2563;p40"/>
          <p:cNvSpPr/>
          <p:nvPr/>
        </p:nvSpPr>
        <p:spPr>
          <a:xfrm>
            <a:off x="5116705" y="3589525"/>
            <a:ext cx="572700" cy="572700"/>
          </a:xfrm>
          <a:prstGeom prst="roundRect">
            <a:avLst>
              <a:gd name="adj" fmla="val 16667"/>
            </a:avLst>
          </a:prstGeom>
          <a:solidFill>
            <a:srgbClr val="082F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4" name="Google Shape;2564;p40"/>
          <p:cNvSpPr txBox="1"/>
          <p:nvPr/>
        </p:nvSpPr>
        <p:spPr>
          <a:xfrm>
            <a:off x="7975898" y="2950683"/>
            <a:ext cx="23232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vi-VN" sz="1600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C 960</a:t>
            </a:r>
            <a:endParaRPr sz="1600">
              <a:solidFill>
                <a:srgbClr val="F3F3F3"/>
              </a:solidFill>
              <a:latin typeface="Bahnschrift" panose="020B0502040204020203" pitchFamily="34" charset="0"/>
              <a:ea typeface="Dosis"/>
              <a:cs typeface="Dosis"/>
              <a:sym typeface="Dosis"/>
            </a:endParaRPr>
          </a:p>
        </p:txBody>
      </p:sp>
      <p:sp>
        <p:nvSpPr>
          <p:cNvPr id="2565" name="Google Shape;2565;p40"/>
          <p:cNvSpPr/>
          <p:nvPr/>
        </p:nvSpPr>
        <p:spPr>
          <a:xfrm>
            <a:off x="7299073" y="2865183"/>
            <a:ext cx="572700" cy="572700"/>
          </a:xfrm>
          <a:prstGeom prst="roundRect">
            <a:avLst>
              <a:gd name="adj" fmla="val 16667"/>
            </a:avLst>
          </a:prstGeom>
          <a:solidFill>
            <a:srgbClr val="082F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6" name="Google Shape;2566;p40"/>
          <p:cNvSpPr txBox="1"/>
          <p:nvPr/>
        </p:nvSpPr>
        <p:spPr>
          <a:xfrm>
            <a:off x="7975898" y="3675958"/>
            <a:ext cx="23232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vi-VN" sz="1600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D 770</a:t>
            </a:r>
            <a:endParaRPr sz="1600">
              <a:solidFill>
                <a:srgbClr val="F3F3F3"/>
              </a:solidFill>
              <a:latin typeface="Bahnschrift" panose="020B0502040204020203" pitchFamily="34" charset="0"/>
              <a:ea typeface="Dosis"/>
              <a:cs typeface="Dosis"/>
              <a:sym typeface="Dosis"/>
            </a:endParaRPr>
          </a:p>
        </p:txBody>
      </p:sp>
      <p:sp>
        <p:nvSpPr>
          <p:cNvPr id="2567" name="Google Shape;2567;p40"/>
          <p:cNvSpPr/>
          <p:nvPr/>
        </p:nvSpPr>
        <p:spPr>
          <a:xfrm>
            <a:off x="7299073" y="3590458"/>
            <a:ext cx="572700" cy="572700"/>
          </a:xfrm>
          <a:prstGeom prst="roundRect">
            <a:avLst>
              <a:gd name="adj" fmla="val 16667"/>
            </a:avLst>
          </a:prstGeom>
          <a:solidFill>
            <a:srgbClr val="082F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6" name="Google Shape;2576;p40"/>
          <p:cNvSpPr/>
          <p:nvPr/>
        </p:nvSpPr>
        <p:spPr>
          <a:xfrm>
            <a:off x="7399532" y="3014390"/>
            <a:ext cx="371782" cy="274285"/>
          </a:xfrm>
          <a:custGeom>
            <a:avLst/>
            <a:gdLst/>
            <a:ahLst/>
            <a:cxnLst/>
            <a:rect l="l" t="t" r="r" b="b"/>
            <a:pathLst>
              <a:path w="14151" h="10440" extrusionOk="0">
                <a:moveTo>
                  <a:pt x="11972" y="1"/>
                </a:moveTo>
                <a:lnTo>
                  <a:pt x="5563" y="6410"/>
                </a:lnTo>
                <a:cubicBezTo>
                  <a:pt x="5477" y="6497"/>
                  <a:pt x="5364" y="6540"/>
                  <a:pt x="5251" y="6540"/>
                </a:cubicBezTo>
                <a:cubicBezTo>
                  <a:pt x="5138" y="6540"/>
                  <a:pt x="5026" y="6497"/>
                  <a:pt x="4939" y="6410"/>
                </a:cubicBezTo>
                <a:lnTo>
                  <a:pt x="2178" y="3649"/>
                </a:lnTo>
                <a:lnTo>
                  <a:pt x="0" y="5827"/>
                </a:lnTo>
                <a:lnTo>
                  <a:pt x="4162" y="9989"/>
                </a:lnTo>
                <a:cubicBezTo>
                  <a:pt x="4453" y="10280"/>
                  <a:pt x="4842" y="10440"/>
                  <a:pt x="5251" y="10440"/>
                </a:cubicBezTo>
                <a:cubicBezTo>
                  <a:pt x="5660" y="10440"/>
                  <a:pt x="6056" y="10280"/>
                  <a:pt x="6340" y="9989"/>
                </a:cubicBezTo>
                <a:lnTo>
                  <a:pt x="14150" y="2179"/>
                </a:lnTo>
                <a:lnTo>
                  <a:pt x="11972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950;p45">
            <a:extLst>
              <a:ext uri="{FF2B5EF4-FFF2-40B4-BE49-F238E27FC236}">
                <a16:creationId xmlns:a16="http://schemas.microsoft.com/office/drawing/2014/main" id="{8F4A0B9E-59FF-4883-A35E-BA73AECC5069}"/>
              </a:ext>
            </a:extLst>
          </p:cNvPr>
          <p:cNvSpPr txBox="1"/>
          <p:nvPr/>
        </p:nvSpPr>
        <p:spPr>
          <a:xfrm>
            <a:off x="720000" y="1341009"/>
            <a:ext cx="4132416" cy="313345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spcFirstLastPara="1" wrap="square" lIns="91425" tIns="237725" rIns="91425" bIns="0" anchor="ctr" anchorCtr="0">
            <a:noAutofit/>
          </a:bodyPr>
          <a:lstStyle/>
          <a:p>
            <a:pPr lvl="0">
              <a:lnSpc>
                <a:spcPct val="115000"/>
              </a:lnSpc>
              <a:spcAft>
                <a:spcPts val="1600"/>
              </a:spcAft>
            </a:pPr>
            <a:endParaRPr lang="vi-VN" sz="1600">
              <a:solidFill>
                <a:schemeClr val="dk2"/>
              </a:solidFill>
              <a:latin typeface="Bahnschrift" panose="020B0502040204020203" pitchFamily="34" charset="0"/>
              <a:ea typeface="Bahiana"/>
              <a:cs typeface="Bahiana"/>
              <a:sym typeface="Bahiana"/>
            </a:endParaRPr>
          </a:p>
          <a:p>
            <a:pPr lvl="0">
              <a:lnSpc>
                <a:spcPct val="115000"/>
              </a:lnSpc>
              <a:spcAft>
                <a:spcPts val="1600"/>
              </a:spcAft>
            </a:pP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Câu 21: Cho 2 câu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lệnh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sau:                          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lw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$s1, (32)$s3                                           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sub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$s2, $s3, $s3                                         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add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$s2, $s1, $s3                                         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Các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câu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lệnh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trên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thực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thi trong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processor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thiết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kế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pipeline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5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tầng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. Hỏi thời gian cần thiết để thực thi cả 3 câu lệnh trên trong trường hợp sử dụng </a:t>
            </a:r>
            <a:r>
              <a:rPr lang="vi-VN" sz="1600" b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KHÔNG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kỹ thuật nhìn trước (forwarding)?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Giả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sử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rằng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mỗi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lệnh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cần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5 công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đoạn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thực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hiện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và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thời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gian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thực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hiện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mỗi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công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đoạn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như sau:</a:t>
            </a:r>
          </a:p>
          <a:p>
            <a:pPr lvl="0">
              <a:lnSpc>
                <a:spcPct val="115000"/>
              </a:lnSpc>
              <a:spcAft>
                <a:spcPts val="1600"/>
              </a:spcAft>
            </a:pP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11E79A8A-79DA-45ED-B5C6-9086E3D05F6A}"/>
              </a:ext>
            </a:extLst>
          </p:cNvPr>
          <p:cNvSpPr txBox="1">
            <a:spLocks/>
          </p:cNvSpPr>
          <p:nvPr/>
        </p:nvSpPr>
        <p:spPr>
          <a:xfrm>
            <a:off x="856358" y="238299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9pPr>
          </a:lstStyle>
          <a:p>
            <a:pPr algn="ctr"/>
            <a:r>
              <a:rPr lang="en-US" sz="2800" b="1" err="1">
                <a:solidFill>
                  <a:schemeClr val="accent1"/>
                </a:solidFill>
                <a:latin typeface="Comfortaa" panose="00000500000000000000" pitchFamily="2" charset="0"/>
              </a:rPr>
              <a:t>Giải</a:t>
            </a:r>
            <a:r>
              <a:rPr lang="en-US" sz="2800" b="1">
                <a:solidFill>
                  <a:schemeClr val="accent1"/>
                </a:solidFill>
                <a:latin typeface="Comfortaa" panose="00000500000000000000" pitchFamily="2" charset="0"/>
              </a:rPr>
              <a:t> </a:t>
            </a:r>
            <a:r>
              <a:rPr lang="en-US" sz="2800" b="1" err="1">
                <a:solidFill>
                  <a:schemeClr val="accent1"/>
                </a:solidFill>
                <a:latin typeface="Comfortaa" panose="00000500000000000000" pitchFamily="2" charset="0"/>
              </a:rPr>
              <a:t>đề</a:t>
            </a:r>
            <a:endParaRPr lang="vi-VN" sz="2800" b="1">
              <a:solidFill>
                <a:schemeClr val="accent1"/>
              </a:solidFill>
              <a:latin typeface="Comfortaa" panose="00000500000000000000" pitchFamily="2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47DC0A9-BD33-4E79-BAB9-9FFC1CA0E380}"/>
              </a:ext>
            </a:extLst>
          </p:cNvPr>
          <p:cNvSpPr txBox="1"/>
          <p:nvPr/>
        </p:nvSpPr>
        <p:spPr>
          <a:xfrm>
            <a:off x="856358" y="768309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2800" b="1" err="1">
                <a:solidFill>
                  <a:schemeClr val="accent2"/>
                </a:solidFill>
                <a:latin typeface="Comfortaa" panose="00000500000000000000" pitchFamily="2" charset="0"/>
              </a:rPr>
              <a:t>Trắc</a:t>
            </a:r>
            <a:r>
              <a:rPr lang="vi-VN" sz="2800" b="1">
                <a:solidFill>
                  <a:schemeClr val="accent2"/>
                </a:solidFill>
                <a:latin typeface="Comfortaa" panose="00000500000000000000" pitchFamily="2" charset="0"/>
              </a:rPr>
              <a:t> </a:t>
            </a:r>
            <a:r>
              <a:rPr lang="vi-VN" sz="2800" b="1" err="1">
                <a:solidFill>
                  <a:schemeClr val="accent2"/>
                </a:solidFill>
                <a:latin typeface="Comfortaa" panose="00000500000000000000" pitchFamily="2" charset="0"/>
              </a:rPr>
              <a:t>Nghiệm</a:t>
            </a:r>
            <a:endParaRPr lang="vi-VN" sz="2800" b="1">
              <a:solidFill>
                <a:schemeClr val="accent2"/>
              </a:solidFill>
              <a:latin typeface="Comfortaa" panose="00000500000000000000" pitchFamily="2" charset="0"/>
            </a:endParaRPr>
          </a:p>
        </p:txBody>
      </p:sp>
      <p:graphicFrame>
        <p:nvGraphicFramePr>
          <p:cNvPr id="14" name="Google Shape;1438;p33">
            <a:extLst>
              <a:ext uri="{FF2B5EF4-FFF2-40B4-BE49-F238E27FC236}">
                <a16:creationId xmlns:a16="http://schemas.microsoft.com/office/drawing/2014/main" id="{4FBEB6F2-3E7D-452D-81D7-5C157FA3F9E1}"/>
              </a:ext>
            </a:extLst>
          </p:cNvPr>
          <p:cNvGraphicFramePr/>
          <p:nvPr/>
        </p:nvGraphicFramePr>
        <p:xfrm>
          <a:off x="5116704" y="1356169"/>
          <a:ext cx="3746879" cy="836648"/>
        </p:xfrm>
        <a:graphic>
          <a:graphicData uri="http://schemas.openxmlformats.org/drawingml/2006/table">
            <a:tbl>
              <a:tblPr>
                <a:noFill/>
                <a:tableStyleId>{0D6F086E-F038-47A8-B3E7-B289ECF5F9DF}</a:tableStyleId>
              </a:tblPr>
              <a:tblGrid>
                <a:gridCol w="7480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48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81466">
                  <a:extLst>
                    <a:ext uri="{9D8B030D-6E8A-4147-A177-3AD203B41FA5}">
                      <a16:colId xmlns:a16="http://schemas.microsoft.com/office/drawing/2014/main" val="159968912"/>
                    </a:ext>
                  </a:extLst>
                </a:gridCol>
                <a:gridCol w="754824">
                  <a:extLst>
                    <a:ext uri="{9D8B030D-6E8A-4147-A177-3AD203B41FA5}">
                      <a16:colId xmlns:a16="http://schemas.microsoft.com/office/drawing/2014/main" val="288595752"/>
                    </a:ext>
                  </a:extLst>
                </a:gridCol>
                <a:gridCol w="707723">
                  <a:extLst>
                    <a:ext uri="{9D8B030D-6E8A-4147-A177-3AD203B41FA5}">
                      <a16:colId xmlns:a16="http://schemas.microsoft.com/office/drawing/2014/main" val="2282239929"/>
                    </a:ext>
                  </a:extLst>
                </a:gridCol>
              </a:tblGrid>
              <a:tr h="37351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Bahnschrift" panose="020B0502040204020203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IF</a:t>
                      </a:r>
                      <a:endParaRPr lang="vi-VN" sz="160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Bahnschrift" panose="020B05020402040202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Bahnschrift" panose="020B0502040204020203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ID</a:t>
                      </a:r>
                      <a:endParaRPr lang="vi-VN" sz="160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Bahnschrift" panose="020B05020402040202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Bahnschrift" panose="020B0502040204020203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EX</a:t>
                      </a:r>
                      <a:endParaRPr lang="vi-VN" sz="160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Bahnschrift" panose="020B05020402040202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Bahnschrift" panose="020B0502040204020203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MEM</a:t>
                      </a:r>
                      <a:endParaRPr lang="vi-VN" sz="160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Bahnschrift" panose="020B05020402040202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Bahnschrift" panose="020B0502040204020203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WB</a:t>
                      </a:r>
                      <a:endParaRPr lang="vi-VN" sz="160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Bahnschrift" panose="020B05020402040202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312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Bahnschrift" panose="020B0502040204020203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40ns</a:t>
                      </a:r>
                      <a:endParaRPr lang="vi-VN" sz="160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Bahnschrift" panose="020B05020402040202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Bahnschrift" panose="020B0502040204020203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110ns</a:t>
                      </a:r>
                      <a:endParaRPr lang="vi-VN" sz="160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Bahnschrift" panose="020B05020402040202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Bahnschrift" panose="020B0502040204020203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60ns</a:t>
                      </a:r>
                      <a:endParaRPr lang="vi-VN" sz="160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Bahnschrift" panose="020B05020402040202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Bahnschrift" panose="020B0502040204020203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120ns</a:t>
                      </a:r>
                      <a:endParaRPr lang="vi-VN" sz="160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Bahnschrift" panose="020B05020402040202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Bahnschrift" panose="020B0502040204020203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70ns</a:t>
                      </a:r>
                      <a:endParaRPr lang="vi-VN" sz="160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Bahnschrift" panose="020B05020402040202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E3CC69-0AAF-4EED-A14B-FB1C493D5C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DDBC81-9D39-41B3-9939-69B910E23AD1}" type="slidenum">
              <a:rPr lang="vi-VN" smtClean="0"/>
              <a:pPr/>
              <a:t>87</a:t>
            </a:fld>
            <a:endParaRPr lang="vi-VN"/>
          </a:p>
        </p:txBody>
      </p:sp>
      <p:sp>
        <p:nvSpPr>
          <p:cNvPr id="16" name="Google Shape;2561;p40">
            <a:extLst>
              <a:ext uri="{FF2B5EF4-FFF2-40B4-BE49-F238E27FC236}">
                <a16:creationId xmlns:a16="http://schemas.microsoft.com/office/drawing/2014/main" id="{2239FE71-5650-4904-9D2A-630B92A88482}"/>
              </a:ext>
            </a:extLst>
          </p:cNvPr>
          <p:cNvSpPr/>
          <p:nvPr/>
        </p:nvSpPr>
        <p:spPr>
          <a:xfrm>
            <a:off x="7299073" y="2864250"/>
            <a:ext cx="572700" cy="572700"/>
          </a:xfrm>
          <a:prstGeom prst="roundRect">
            <a:avLst>
              <a:gd name="adj" fmla="val 16667"/>
            </a:avLst>
          </a:prstGeom>
          <a:solidFill>
            <a:srgbClr val="082F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1771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out)">
                                      <p:cBhvr>
                                        <p:cTn id="6" dur="6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5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" name="Google Shape;2560;p40"/>
          <p:cNvSpPr txBox="1"/>
          <p:nvPr/>
        </p:nvSpPr>
        <p:spPr>
          <a:xfrm>
            <a:off x="3794042" y="1500133"/>
            <a:ext cx="4886662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vi-VN" sz="1600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A. </a:t>
            </a:r>
            <a:r>
              <a:rPr lang="vi-VN" sz="1600" err="1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Có</a:t>
            </a:r>
            <a:r>
              <a:rPr lang="vi-VN" sz="1600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 hai </a:t>
            </a:r>
            <a:r>
              <a:rPr lang="vi-VN" sz="1600" err="1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lệnh</a:t>
            </a:r>
            <a:r>
              <a:rPr lang="vi-VN" sz="1600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 </a:t>
            </a:r>
            <a:r>
              <a:rPr lang="vi-VN" sz="1600" err="1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cùng</a:t>
            </a:r>
            <a:r>
              <a:rPr lang="vi-VN" sz="1600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 truy </a:t>
            </a:r>
            <a:r>
              <a:rPr lang="vi-VN" sz="1600" err="1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xuất</a:t>
            </a:r>
            <a:r>
              <a:rPr lang="vi-VN" sz="1600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 </a:t>
            </a:r>
            <a:r>
              <a:rPr lang="vi-VN" sz="1600" err="1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vào</a:t>
            </a:r>
            <a:r>
              <a:rPr lang="vi-VN" sz="1600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 </a:t>
            </a:r>
            <a:r>
              <a:rPr lang="vi-VN" sz="1600" err="1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một</a:t>
            </a:r>
            <a:r>
              <a:rPr lang="vi-VN" sz="1600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 </a:t>
            </a:r>
            <a:r>
              <a:rPr lang="vi-VN" sz="1600" err="1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tài</a:t>
            </a:r>
            <a:r>
              <a:rPr lang="vi-VN" sz="1600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 nguyên </a:t>
            </a:r>
            <a:r>
              <a:rPr lang="vi-VN" sz="1600" err="1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phần</a:t>
            </a:r>
            <a:r>
              <a:rPr lang="vi-VN" sz="1600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 </a:t>
            </a:r>
            <a:r>
              <a:rPr lang="vi-VN" sz="1600" err="1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cứng</a:t>
            </a:r>
            <a:r>
              <a:rPr lang="vi-VN" sz="1600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 </a:t>
            </a:r>
            <a:r>
              <a:rPr lang="vi-VN" sz="1600" err="1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nào</a:t>
            </a:r>
            <a:r>
              <a:rPr lang="vi-VN" sz="1600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 </a:t>
            </a:r>
            <a:r>
              <a:rPr lang="vi-VN" sz="1600" err="1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đó</a:t>
            </a:r>
            <a:r>
              <a:rPr lang="vi-VN" sz="1600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 </a:t>
            </a:r>
            <a:r>
              <a:rPr lang="vi-VN" sz="1600" err="1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cùng</a:t>
            </a:r>
            <a:r>
              <a:rPr lang="vi-VN" sz="1600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 </a:t>
            </a:r>
            <a:r>
              <a:rPr lang="vi-VN" sz="1600" err="1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một</a:t>
            </a:r>
            <a:r>
              <a:rPr lang="vi-VN" sz="1600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 </a:t>
            </a:r>
            <a:r>
              <a:rPr lang="vi-VN" sz="1600" err="1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lúc</a:t>
            </a:r>
            <a:endParaRPr sz="1600">
              <a:solidFill>
                <a:srgbClr val="F3F3F3"/>
              </a:solidFill>
              <a:latin typeface="Bahnschrift" panose="020B0502040204020203" pitchFamily="34" charset="0"/>
              <a:ea typeface="Dosis"/>
              <a:cs typeface="Dosis"/>
              <a:sym typeface="Dosis"/>
            </a:endParaRPr>
          </a:p>
        </p:txBody>
      </p:sp>
      <p:sp>
        <p:nvSpPr>
          <p:cNvPr id="2561" name="Google Shape;2561;p40"/>
          <p:cNvSpPr/>
          <p:nvPr/>
        </p:nvSpPr>
        <p:spPr>
          <a:xfrm>
            <a:off x="3117217" y="1414633"/>
            <a:ext cx="572700" cy="572700"/>
          </a:xfrm>
          <a:prstGeom prst="roundRect">
            <a:avLst>
              <a:gd name="adj" fmla="val 16667"/>
            </a:avLst>
          </a:prstGeom>
          <a:solidFill>
            <a:srgbClr val="082F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2" name="Google Shape;2562;p40"/>
          <p:cNvSpPr txBox="1"/>
          <p:nvPr/>
        </p:nvSpPr>
        <p:spPr>
          <a:xfrm>
            <a:off x="3794042" y="2225408"/>
            <a:ext cx="4886662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vi-VN" sz="1600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B. </a:t>
            </a:r>
            <a:r>
              <a:rPr lang="vi-VN" sz="1600" err="1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Một</a:t>
            </a:r>
            <a:r>
              <a:rPr lang="vi-VN" sz="1600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 </a:t>
            </a:r>
            <a:r>
              <a:rPr lang="vi-VN" sz="1600" err="1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lệnh</a:t>
            </a:r>
            <a:r>
              <a:rPr lang="vi-VN" sz="1600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 không </a:t>
            </a:r>
            <a:r>
              <a:rPr lang="vi-VN" sz="1600" err="1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thể</a:t>
            </a:r>
            <a:r>
              <a:rPr lang="vi-VN" sz="1600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 </a:t>
            </a:r>
            <a:r>
              <a:rPr lang="vi-VN" sz="1600" err="1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thực</a:t>
            </a:r>
            <a:r>
              <a:rPr lang="vi-VN" sz="1600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 thi do </a:t>
            </a:r>
            <a:r>
              <a:rPr lang="vi-VN" sz="1600" err="1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lệnh</a:t>
            </a:r>
            <a:r>
              <a:rPr lang="vi-VN" sz="1600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 </a:t>
            </a:r>
            <a:r>
              <a:rPr lang="vi-VN" sz="1600" err="1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nạp</a:t>
            </a:r>
            <a:r>
              <a:rPr lang="vi-VN" sz="1600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 </a:t>
            </a:r>
            <a:r>
              <a:rPr lang="vi-VN" sz="1600" err="1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vào</a:t>
            </a:r>
            <a:r>
              <a:rPr lang="vi-VN" sz="1600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 không </a:t>
            </a:r>
            <a:r>
              <a:rPr lang="vi-VN" sz="1600" err="1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phải</a:t>
            </a:r>
            <a:r>
              <a:rPr lang="vi-VN" sz="1600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 </a:t>
            </a:r>
            <a:r>
              <a:rPr lang="vi-VN" sz="1600" err="1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là</a:t>
            </a:r>
            <a:r>
              <a:rPr lang="vi-VN" sz="1600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 </a:t>
            </a:r>
            <a:r>
              <a:rPr lang="vi-VN" sz="1600" err="1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lệnh</a:t>
            </a:r>
            <a:r>
              <a:rPr lang="vi-VN" sz="1600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 </a:t>
            </a:r>
            <a:r>
              <a:rPr lang="vi-VN" sz="1600" err="1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được</a:t>
            </a:r>
            <a:r>
              <a:rPr lang="vi-VN" sz="1600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 </a:t>
            </a:r>
            <a:r>
              <a:rPr lang="vi-VN" sz="1600" err="1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cần</a:t>
            </a:r>
            <a:endParaRPr sz="1600">
              <a:solidFill>
                <a:srgbClr val="F3F3F3"/>
              </a:solidFill>
              <a:latin typeface="Bahnschrift" panose="020B0502040204020203" pitchFamily="34" charset="0"/>
              <a:ea typeface="Dosis"/>
              <a:cs typeface="Dosis"/>
              <a:sym typeface="Dosis"/>
            </a:endParaRPr>
          </a:p>
        </p:txBody>
      </p:sp>
      <p:sp>
        <p:nvSpPr>
          <p:cNvPr id="2563" name="Google Shape;2563;p40"/>
          <p:cNvSpPr/>
          <p:nvPr/>
        </p:nvSpPr>
        <p:spPr>
          <a:xfrm>
            <a:off x="3117217" y="2139908"/>
            <a:ext cx="572700" cy="572700"/>
          </a:xfrm>
          <a:prstGeom prst="roundRect">
            <a:avLst>
              <a:gd name="adj" fmla="val 16667"/>
            </a:avLst>
          </a:prstGeom>
          <a:solidFill>
            <a:srgbClr val="082F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4" name="Google Shape;2564;p40"/>
          <p:cNvSpPr txBox="1"/>
          <p:nvPr/>
        </p:nvSpPr>
        <p:spPr>
          <a:xfrm>
            <a:off x="3794042" y="2950683"/>
            <a:ext cx="5020774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vi-VN" sz="1600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C. </a:t>
            </a:r>
            <a:r>
              <a:rPr lang="vi-VN" sz="1600" err="1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Một</a:t>
            </a:r>
            <a:r>
              <a:rPr lang="vi-VN" sz="1600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 </a:t>
            </a:r>
            <a:r>
              <a:rPr lang="vi-VN" sz="1600" err="1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lệnh</a:t>
            </a:r>
            <a:r>
              <a:rPr lang="vi-VN" sz="1600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 </a:t>
            </a:r>
            <a:r>
              <a:rPr lang="vi-VN" sz="1600" err="1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cần</a:t>
            </a:r>
            <a:r>
              <a:rPr lang="vi-VN" sz="1600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 </a:t>
            </a:r>
            <a:r>
              <a:rPr lang="vi-VN" sz="1600" err="1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dữ</a:t>
            </a:r>
            <a:r>
              <a:rPr lang="vi-VN" sz="1600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 </a:t>
            </a:r>
            <a:r>
              <a:rPr lang="vi-VN" sz="1600" err="1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liệu</a:t>
            </a:r>
            <a:r>
              <a:rPr lang="vi-VN" sz="1600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 </a:t>
            </a:r>
            <a:r>
              <a:rPr lang="vi-VN" sz="1600" err="1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để</a:t>
            </a:r>
            <a:r>
              <a:rPr lang="vi-VN" sz="1600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 </a:t>
            </a:r>
            <a:r>
              <a:rPr lang="vi-VN" sz="1600" err="1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xử</a:t>
            </a:r>
            <a:r>
              <a:rPr lang="vi-VN" sz="1600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 </a:t>
            </a:r>
            <a:r>
              <a:rPr lang="vi-VN" sz="1600" err="1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lý</a:t>
            </a:r>
            <a:r>
              <a:rPr lang="vi-VN" sz="1600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 nhưng </a:t>
            </a:r>
            <a:r>
              <a:rPr lang="vi-VN" sz="1600" err="1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dữ</a:t>
            </a:r>
            <a:r>
              <a:rPr lang="vi-VN" sz="1600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 </a:t>
            </a:r>
            <a:r>
              <a:rPr lang="vi-VN" sz="1600" err="1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liệu</a:t>
            </a:r>
            <a:r>
              <a:rPr lang="vi-VN" sz="1600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 </a:t>
            </a:r>
            <a:r>
              <a:rPr lang="vi-VN" sz="1600" err="1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đó</a:t>
            </a:r>
            <a:r>
              <a:rPr lang="vi-VN" sz="1600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 chưa </a:t>
            </a:r>
            <a:r>
              <a:rPr lang="vi-VN" sz="1600" err="1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có</a:t>
            </a:r>
            <a:r>
              <a:rPr lang="vi-VN" sz="1600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 </a:t>
            </a:r>
            <a:r>
              <a:rPr lang="vi-VN" sz="1600" err="1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sẵn</a:t>
            </a:r>
            <a:endParaRPr sz="1600">
              <a:solidFill>
                <a:srgbClr val="F3F3F3"/>
              </a:solidFill>
              <a:latin typeface="Bahnschrift" panose="020B0502040204020203" pitchFamily="34" charset="0"/>
              <a:ea typeface="Dosis"/>
              <a:cs typeface="Dosis"/>
              <a:sym typeface="Dosis"/>
            </a:endParaRPr>
          </a:p>
        </p:txBody>
      </p:sp>
      <p:sp>
        <p:nvSpPr>
          <p:cNvPr id="2565" name="Google Shape;2565;p40"/>
          <p:cNvSpPr/>
          <p:nvPr/>
        </p:nvSpPr>
        <p:spPr>
          <a:xfrm>
            <a:off x="3117217" y="2865183"/>
            <a:ext cx="572700" cy="572700"/>
          </a:xfrm>
          <a:prstGeom prst="roundRect">
            <a:avLst>
              <a:gd name="adj" fmla="val 16667"/>
            </a:avLst>
          </a:prstGeom>
          <a:solidFill>
            <a:srgbClr val="082F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6" name="Google Shape;2566;p40"/>
          <p:cNvSpPr txBox="1"/>
          <p:nvPr/>
        </p:nvSpPr>
        <p:spPr>
          <a:xfrm>
            <a:off x="3794042" y="3675958"/>
            <a:ext cx="4886662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vi-VN" sz="1600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D. </a:t>
            </a:r>
            <a:r>
              <a:rPr lang="vi-VN" sz="1600" err="1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Có</a:t>
            </a:r>
            <a:r>
              <a:rPr lang="vi-VN" sz="1600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 hai </a:t>
            </a:r>
            <a:r>
              <a:rPr lang="vi-VN" sz="1600" err="1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lệnh</a:t>
            </a:r>
            <a:r>
              <a:rPr lang="vi-VN" sz="1600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 </a:t>
            </a:r>
            <a:r>
              <a:rPr lang="vi-VN" sz="1600" err="1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cùng</a:t>
            </a:r>
            <a:r>
              <a:rPr lang="vi-VN" sz="1600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 </a:t>
            </a:r>
            <a:r>
              <a:rPr lang="vi-VN" sz="1600" err="1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cần</a:t>
            </a:r>
            <a:r>
              <a:rPr lang="vi-VN" sz="1600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 </a:t>
            </a:r>
            <a:r>
              <a:rPr lang="vi-VN" sz="1600" err="1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dữ</a:t>
            </a:r>
            <a:r>
              <a:rPr lang="vi-VN" sz="1600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 </a:t>
            </a:r>
            <a:r>
              <a:rPr lang="vi-VN" sz="1600" err="1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liệu</a:t>
            </a:r>
            <a:r>
              <a:rPr lang="vi-VN" sz="1600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 </a:t>
            </a:r>
            <a:r>
              <a:rPr lang="vi-VN" sz="1600" err="1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để</a:t>
            </a:r>
            <a:r>
              <a:rPr lang="vi-VN" sz="1600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 </a:t>
            </a:r>
            <a:r>
              <a:rPr lang="vi-VN" sz="1600" err="1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xử</a:t>
            </a:r>
            <a:r>
              <a:rPr lang="vi-VN" sz="1600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 </a:t>
            </a:r>
            <a:r>
              <a:rPr lang="vi-VN" sz="1600" err="1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lý</a:t>
            </a:r>
            <a:r>
              <a:rPr lang="vi-VN" sz="1600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 nhưng </a:t>
            </a:r>
            <a:r>
              <a:rPr lang="vi-VN" sz="1600" err="1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dữ</a:t>
            </a:r>
            <a:r>
              <a:rPr lang="vi-VN" sz="1600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 </a:t>
            </a:r>
            <a:r>
              <a:rPr lang="vi-VN" sz="1600" err="1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liệu</a:t>
            </a:r>
            <a:r>
              <a:rPr lang="vi-VN" sz="1600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 </a:t>
            </a:r>
            <a:r>
              <a:rPr lang="vi-VN" sz="1600" err="1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đó</a:t>
            </a:r>
            <a:r>
              <a:rPr lang="vi-VN" sz="1600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 chưa </a:t>
            </a:r>
            <a:r>
              <a:rPr lang="vi-VN" sz="1600" err="1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có</a:t>
            </a:r>
            <a:r>
              <a:rPr lang="vi-VN" sz="1600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 </a:t>
            </a:r>
            <a:r>
              <a:rPr lang="vi-VN" sz="1600" err="1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sẵn</a:t>
            </a:r>
            <a:r>
              <a:rPr lang="vi-VN" sz="1600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 </a:t>
            </a:r>
            <a:endParaRPr sz="1600">
              <a:solidFill>
                <a:srgbClr val="F3F3F3"/>
              </a:solidFill>
              <a:latin typeface="Bahnschrift" panose="020B0502040204020203" pitchFamily="34" charset="0"/>
              <a:ea typeface="Dosis"/>
              <a:cs typeface="Dosis"/>
              <a:sym typeface="Dosis"/>
            </a:endParaRPr>
          </a:p>
        </p:txBody>
      </p:sp>
      <p:sp>
        <p:nvSpPr>
          <p:cNvPr id="2567" name="Google Shape;2567;p40"/>
          <p:cNvSpPr/>
          <p:nvPr/>
        </p:nvSpPr>
        <p:spPr>
          <a:xfrm>
            <a:off x="3117217" y="3590458"/>
            <a:ext cx="572700" cy="572700"/>
          </a:xfrm>
          <a:prstGeom prst="roundRect">
            <a:avLst>
              <a:gd name="adj" fmla="val 16667"/>
            </a:avLst>
          </a:prstGeom>
          <a:solidFill>
            <a:srgbClr val="082F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6" name="Google Shape;2576;p40"/>
          <p:cNvSpPr/>
          <p:nvPr/>
        </p:nvSpPr>
        <p:spPr>
          <a:xfrm>
            <a:off x="3217676" y="3014390"/>
            <a:ext cx="371782" cy="274285"/>
          </a:xfrm>
          <a:custGeom>
            <a:avLst/>
            <a:gdLst/>
            <a:ahLst/>
            <a:cxnLst/>
            <a:rect l="l" t="t" r="r" b="b"/>
            <a:pathLst>
              <a:path w="14151" h="10440" extrusionOk="0">
                <a:moveTo>
                  <a:pt x="11972" y="1"/>
                </a:moveTo>
                <a:lnTo>
                  <a:pt x="5563" y="6410"/>
                </a:lnTo>
                <a:cubicBezTo>
                  <a:pt x="5477" y="6497"/>
                  <a:pt x="5364" y="6540"/>
                  <a:pt x="5251" y="6540"/>
                </a:cubicBezTo>
                <a:cubicBezTo>
                  <a:pt x="5138" y="6540"/>
                  <a:pt x="5026" y="6497"/>
                  <a:pt x="4939" y="6410"/>
                </a:cubicBezTo>
                <a:lnTo>
                  <a:pt x="2178" y="3649"/>
                </a:lnTo>
                <a:lnTo>
                  <a:pt x="0" y="5827"/>
                </a:lnTo>
                <a:lnTo>
                  <a:pt x="4162" y="9989"/>
                </a:lnTo>
                <a:cubicBezTo>
                  <a:pt x="4453" y="10280"/>
                  <a:pt x="4842" y="10440"/>
                  <a:pt x="5251" y="10440"/>
                </a:cubicBezTo>
                <a:cubicBezTo>
                  <a:pt x="5660" y="10440"/>
                  <a:pt x="6056" y="10280"/>
                  <a:pt x="6340" y="9989"/>
                </a:cubicBezTo>
                <a:lnTo>
                  <a:pt x="14150" y="2179"/>
                </a:lnTo>
                <a:lnTo>
                  <a:pt x="11972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950;p45">
            <a:extLst>
              <a:ext uri="{FF2B5EF4-FFF2-40B4-BE49-F238E27FC236}">
                <a16:creationId xmlns:a16="http://schemas.microsoft.com/office/drawing/2014/main" id="{8F4A0B9E-59FF-4883-A35E-BA73AECC5069}"/>
              </a:ext>
            </a:extLst>
          </p:cNvPr>
          <p:cNvSpPr txBox="1"/>
          <p:nvPr/>
        </p:nvSpPr>
        <p:spPr>
          <a:xfrm>
            <a:off x="720001" y="1444104"/>
            <a:ext cx="2120736" cy="2719054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spcFirstLastPara="1" wrap="square" lIns="91425" tIns="237725" rIns="91425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Câu 22: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Phát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biểu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nào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sau đây ĐÚNG khi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nói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về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xung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đột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dữ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liệu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 </a:t>
            </a:r>
            <a:endParaRPr lang="en-US" sz="1600" i="1">
              <a:solidFill>
                <a:schemeClr val="dk2"/>
              </a:solidFill>
              <a:latin typeface="Bahnschrift" panose="020B0502040204020203" pitchFamily="34" charset="0"/>
              <a:ea typeface="Bahiana"/>
              <a:cs typeface="Bahiana"/>
              <a:sym typeface="Bahiana"/>
            </a:endParaRP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11E79A8A-79DA-45ED-B5C6-9086E3D05F6A}"/>
              </a:ext>
            </a:extLst>
          </p:cNvPr>
          <p:cNvSpPr txBox="1">
            <a:spLocks/>
          </p:cNvSpPr>
          <p:nvPr/>
        </p:nvSpPr>
        <p:spPr>
          <a:xfrm>
            <a:off x="856358" y="238299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9pPr>
          </a:lstStyle>
          <a:p>
            <a:pPr algn="ctr"/>
            <a:r>
              <a:rPr lang="en-US" sz="2800" b="1" err="1">
                <a:solidFill>
                  <a:schemeClr val="accent1"/>
                </a:solidFill>
                <a:latin typeface="Comfortaa" panose="00000500000000000000" pitchFamily="2" charset="0"/>
              </a:rPr>
              <a:t>Giải</a:t>
            </a:r>
            <a:r>
              <a:rPr lang="en-US" sz="2800" b="1">
                <a:solidFill>
                  <a:schemeClr val="accent1"/>
                </a:solidFill>
                <a:latin typeface="Comfortaa" panose="00000500000000000000" pitchFamily="2" charset="0"/>
              </a:rPr>
              <a:t> </a:t>
            </a:r>
            <a:r>
              <a:rPr lang="en-US" sz="2800" b="1" err="1">
                <a:solidFill>
                  <a:schemeClr val="accent1"/>
                </a:solidFill>
                <a:latin typeface="Comfortaa" panose="00000500000000000000" pitchFamily="2" charset="0"/>
              </a:rPr>
              <a:t>đề</a:t>
            </a:r>
            <a:endParaRPr lang="vi-VN" sz="2800" b="1">
              <a:solidFill>
                <a:schemeClr val="accent1"/>
              </a:solidFill>
              <a:latin typeface="Comfortaa" panose="00000500000000000000" pitchFamily="2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47DC0A9-BD33-4E79-BAB9-9FFC1CA0E380}"/>
              </a:ext>
            </a:extLst>
          </p:cNvPr>
          <p:cNvSpPr txBox="1"/>
          <p:nvPr/>
        </p:nvSpPr>
        <p:spPr>
          <a:xfrm>
            <a:off x="856358" y="768309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2800" b="1" err="1">
                <a:solidFill>
                  <a:schemeClr val="accent2"/>
                </a:solidFill>
                <a:latin typeface="Comfortaa" panose="00000500000000000000" pitchFamily="2" charset="0"/>
              </a:rPr>
              <a:t>Trắc</a:t>
            </a:r>
            <a:r>
              <a:rPr lang="vi-VN" sz="2800" b="1">
                <a:solidFill>
                  <a:schemeClr val="accent2"/>
                </a:solidFill>
                <a:latin typeface="Comfortaa" panose="00000500000000000000" pitchFamily="2" charset="0"/>
              </a:rPr>
              <a:t> </a:t>
            </a:r>
            <a:r>
              <a:rPr lang="vi-VN" sz="2800" b="1" err="1">
                <a:solidFill>
                  <a:schemeClr val="accent2"/>
                </a:solidFill>
                <a:latin typeface="Comfortaa" panose="00000500000000000000" pitchFamily="2" charset="0"/>
              </a:rPr>
              <a:t>Nghiệm</a:t>
            </a:r>
            <a:endParaRPr lang="vi-VN" sz="2800" b="1">
              <a:solidFill>
                <a:schemeClr val="accent2"/>
              </a:solidFill>
              <a:latin typeface="Comfortaa" panose="00000500000000000000" pitchFamily="2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E0B9EC2-BC94-457C-8CF8-D15B7B4F7F4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DDBC81-9D39-41B3-9939-69B910E23AD1}" type="slidenum">
              <a:rPr lang="vi-VN" smtClean="0"/>
              <a:pPr/>
              <a:t>88</a:t>
            </a:fld>
            <a:endParaRPr lang="vi-VN"/>
          </a:p>
        </p:txBody>
      </p:sp>
      <p:sp>
        <p:nvSpPr>
          <p:cNvPr id="15" name="Google Shape;2561;p40">
            <a:extLst>
              <a:ext uri="{FF2B5EF4-FFF2-40B4-BE49-F238E27FC236}">
                <a16:creationId xmlns:a16="http://schemas.microsoft.com/office/drawing/2014/main" id="{50F21C12-0C1E-48F0-9EA6-5ED97916F51E}"/>
              </a:ext>
            </a:extLst>
          </p:cNvPr>
          <p:cNvSpPr/>
          <p:nvPr/>
        </p:nvSpPr>
        <p:spPr>
          <a:xfrm>
            <a:off x="3117217" y="2865182"/>
            <a:ext cx="572700" cy="572700"/>
          </a:xfrm>
          <a:prstGeom prst="roundRect">
            <a:avLst>
              <a:gd name="adj" fmla="val 16667"/>
            </a:avLst>
          </a:prstGeom>
          <a:solidFill>
            <a:srgbClr val="082F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4839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out)">
                                      <p:cBhvr>
                                        <p:cTn id="6" dur="6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5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" name="Google Shape;2560;p40"/>
          <p:cNvSpPr txBox="1"/>
          <p:nvPr/>
        </p:nvSpPr>
        <p:spPr>
          <a:xfrm>
            <a:off x="4586522" y="1500133"/>
            <a:ext cx="23232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vi-VN" sz="1600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A. Công </a:t>
            </a:r>
            <a:r>
              <a:rPr lang="vi-VN" sz="1600" err="1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đoạn</a:t>
            </a:r>
            <a:r>
              <a:rPr lang="vi-VN" sz="1600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 ALU</a:t>
            </a:r>
            <a:endParaRPr sz="1600">
              <a:solidFill>
                <a:srgbClr val="F3F3F3"/>
              </a:solidFill>
              <a:latin typeface="Bahnschrift" panose="020B0502040204020203" pitchFamily="34" charset="0"/>
              <a:ea typeface="Dosis"/>
              <a:cs typeface="Dosis"/>
              <a:sym typeface="Dosis"/>
            </a:endParaRPr>
          </a:p>
        </p:txBody>
      </p:sp>
      <p:sp>
        <p:nvSpPr>
          <p:cNvPr id="2561" name="Google Shape;2561;p40"/>
          <p:cNvSpPr/>
          <p:nvPr/>
        </p:nvSpPr>
        <p:spPr>
          <a:xfrm>
            <a:off x="3909697" y="1414633"/>
            <a:ext cx="572700" cy="572700"/>
          </a:xfrm>
          <a:prstGeom prst="roundRect">
            <a:avLst>
              <a:gd name="adj" fmla="val 16667"/>
            </a:avLst>
          </a:prstGeom>
          <a:solidFill>
            <a:srgbClr val="082F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2" name="Google Shape;2562;p40"/>
          <p:cNvSpPr txBox="1"/>
          <p:nvPr/>
        </p:nvSpPr>
        <p:spPr>
          <a:xfrm>
            <a:off x="4586522" y="2225408"/>
            <a:ext cx="426487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vi-VN" sz="1600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B. Công </a:t>
            </a:r>
            <a:r>
              <a:rPr lang="vi-VN" sz="1600" err="1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đoạn</a:t>
            </a:r>
            <a:r>
              <a:rPr lang="vi-VN" sz="1600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 </a:t>
            </a:r>
            <a:r>
              <a:rPr lang="vi-VN" sz="1600" err="1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giải</a:t>
            </a:r>
            <a:r>
              <a:rPr lang="vi-VN" sz="1600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 </a:t>
            </a:r>
            <a:r>
              <a:rPr lang="vi-VN" sz="1600" err="1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mã</a:t>
            </a:r>
            <a:r>
              <a:rPr lang="vi-VN" sz="1600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 </a:t>
            </a:r>
            <a:r>
              <a:rPr lang="vi-VN" sz="1600" err="1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và</a:t>
            </a:r>
            <a:r>
              <a:rPr lang="vi-VN" sz="1600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 </a:t>
            </a:r>
            <a:r>
              <a:rPr lang="vi-VN" sz="1600" err="1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tìm</a:t>
            </a:r>
            <a:r>
              <a:rPr lang="vi-VN" sz="1600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 </a:t>
            </a:r>
            <a:r>
              <a:rPr lang="vi-VN" sz="1600" err="1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nạp</a:t>
            </a:r>
            <a:r>
              <a:rPr lang="vi-VN" sz="1600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 </a:t>
            </a:r>
            <a:r>
              <a:rPr lang="vi-VN" sz="1600" err="1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các</a:t>
            </a:r>
            <a:r>
              <a:rPr lang="vi-VN" sz="1600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 </a:t>
            </a:r>
            <a:r>
              <a:rPr lang="vi-VN" sz="1600" err="1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toán</a:t>
            </a:r>
            <a:r>
              <a:rPr lang="vi-VN" sz="1600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 </a:t>
            </a:r>
            <a:r>
              <a:rPr lang="vi-VN" sz="1600" err="1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hạng</a:t>
            </a:r>
            <a:endParaRPr sz="1600">
              <a:solidFill>
                <a:srgbClr val="F3F3F3"/>
              </a:solidFill>
              <a:latin typeface="Bahnschrift" panose="020B0502040204020203" pitchFamily="34" charset="0"/>
              <a:ea typeface="Dosis"/>
              <a:cs typeface="Dosis"/>
              <a:sym typeface="Dosis"/>
            </a:endParaRPr>
          </a:p>
        </p:txBody>
      </p:sp>
      <p:sp>
        <p:nvSpPr>
          <p:cNvPr id="2563" name="Google Shape;2563;p40"/>
          <p:cNvSpPr/>
          <p:nvPr/>
        </p:nvSpPr>
        <p:spPr>
          <a:xfrm>
            <a:off x="3909697" y="2139908"/>
            <a:ext cx="572700" cy="572700"/>
          </a:xfrm>
          <a:prstGeom prst="roundRect">
            <a:avLst>
              <a:gd name="adj" fmla="val 16667"/>
            </a:avLst>
          </a:prstGeom>
          <a:solidFill>
            <a:srgbClr val="082F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6" name="Google Shape;2576;p40"/>
          <p:cNvSpPr/>
          <p:nvPr/>
        </p:nvSpPr>
        <p:spPr>
          <a:xfrm>
            <a:off x="4010156" y="1591786"/>
            <a:ext cx="371782" cy="274285"/>
          </a:xfrm>
          <a:custGeom>
            <a:avLst/>
            <a:gdLst/>
            <a:ahLst/>
            <a:cxnLst/>
            <a:rect l="l" t="t" r="r" b="b"/>
            <a:pathLst>
              <a:path w="14151" h="10440" extrusionOk="0">
                <a:moveTo>
                  <a:pt x="11972" y="1"/>
                </a:moveTo>
                <a:lnTo>
                  <a:pt x="5563" y="6410"/>
                </a:lnTo>
                <a:cubicBezTo>
                  <a:pt x="5477" y="6497"/>
                  <a:pt x="5364" y="6540"/>
                  <a:pt x="5251" y="6540"/>
                </a:cubicBezTo>
                <a:cubicBezTo>
                  <a:pt x="5138" y="6540"/>
                  <a:pt x="5026" y="6497"/>
                  <a:pt x="4939" y="6410"/>
                </a:cubicBezTo>
                <a:lnTo>
                  <a:pt x="2178" y="3649"/>
                </a:lnTo>
                <a:lnTo>
                  <a:pt x="0" y="5827"/>
                </a:lnTo>
                <a:lnTo>
                  <a:pt x="4162" y="9989"/>
                </a:lnTo>
                <a:cubicBezTo>
                  <a:pt x="4453" y="10280"/>
                  <a:pt x="4842" y="10440"/>
                  <a:pt x="5251" y="10440"/>
                </a:cubicBezTo>
                <a:cubicBezTo>
                  <a:pt x="5660" y="10440"/>
                  <a:pt x="6056" y="10280"/>
                  <a:pt x="6340" y="9989"/>
                </a:cubicBezTo>
                <a:lnTo>
                  <a:pt x="14150" y="2179"/>
                </a:lnTo>
                <a:lnTo>
                  <a:pt x="11972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950;p45">
            <a:extLst>
              <a:ext uri="{FF2B5EF4-FFF2-40B4-BE49-F238E27FC236}">
                <a16:creationId xmlns:a16="http://schemas.microsoft.com/office/drawing/2014/main" id="{8F4A0B9E-59FF-4883-A35E-BA73AECC5069}"/>
              </a:ext>
            </a:extLst>
          </p:cNvPr>
          <p:cNvSpPr txBox="1"/>
          <p:nvPr/>
        </p:nvSpPr>
        <p:spPr>
          <a:xfrm>
            <a:off x="720001" y="1444104"/>
            <a:ext cx="3059520" cy="2633554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spcFirstLastPara="1" wrap="square" lIns="91425" tIns="237725" rIns="91425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Câu 23: Công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đoạn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sử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dụng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nội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dung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của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thanh ghi PC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và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offset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để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tính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toán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địa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chỉ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đích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trong câu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lệnh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“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beq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”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là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công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đoạn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nào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trong 5 công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đoạn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thực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thi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lệnh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của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kiến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trúc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MIPS?</a:t>
            </a:r>
            <a:endParaRPr lang="en-US" sz="1600" i="1">
              <a:solidFill>
                <a:schemeClr val="dk2"/>
              </a:solidFill>
              <a:latin typeface="Bahnschrift" panose="020B0502040204020203" pitchFamily="34" charset="0"/>
              <a:ea typeface="Bahiana"/>
              <a:cs typeface="Bahiana"/>
              <a:sym typeface="Bahiana"/>
            </a:endParaRP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11E79A8A-79DA-45ED-B5C6-9086E3D05F6A}"/>
              </a:ext>
            </a:extLst>
          </p:cNvPr>
          <p:cNvSpPr txBox="1">
            <a:spLocks/>
          </p:cNvSpPr>
          <p:nvPr/>
        </p:nvSpPr>
        <p:spPr>
          <a:xfrm>
            <a:off x="856358" y="238299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9pPr>
          </a:lstStyle>
          <a:p>
            <a:pPr algn="ctr"/>
            <a:r>
              <a:rPr lang="en-US" sz="2800" b="1" err="1">
                <a:solidFill>
                  <a:schemeClr val="accent1"/>
                </a:solidFill>
                <a:latin typeface="Comfortaa" panose="00000500000000000000" pitchFamily="2" charset="0"/>
              </a:rPr>
              <a:t>Giải</a:t>
            </a:r>
            <a:r>
              <a:rPr lang="en-US" sz="2800" b="1">
                <a:solidFill>
                  <a:schemeClr val="accent1"/>
                </a:solidFill>
                <a:latin typeface="Comfortaa" panose="00000500000000000000" pitchFamily="2" charset="0"/>
              </a:rPr>
              <a:t> </a:t>
            </a:r>
            <a:r>
              <a:rPr lang="en-US" sz="2800" b="1" err="1">
                <a:solidFill>
                  <a:schemeClr val="accent1"/>
                </a:solidFill>
                <a:latin typeface="Comfortaa" panose="00000500000000000000" pitchFamily="2" charset="0"/>
              </a:rPr>
              <a:t>đề</a:t>
            </a:r>
            <a:endParaRPr lang="vi-VN" sz="2800" b="1">
              <a:solidFill>
                <a:schemeClr val="accent1"/>
              </a:solidFill>
              <a:latin typeface="Comfortaa" panose="00000500000000000000" pitchFamily="2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47DC0A9-BD33-4E79-BAB9-9FFC1CA0E380}"/>
              </a:ext>
            </a:extLst>
          </p:cNvPr>
          <p:cNvSpPr txBox="1"/>
          <p:nvPr/>
        </p:nvSpPr>
        <p:spPr>
          <a:xfrm>
            <a:off x="856358" y="768309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2800" b="1" err="1">
                <a:solidFill>
                  <a:schemeClr val="accent2"/>
                </a:solidFill>
                <a:latin typeface="Comfortaa" panose="00000500000000000000" pitchFamily="2" charset="0"/>
              </a:rPr>
              <a:t>Trắc</a:t>
            </a:r>
            <a:r>
              <a:rPr lang="vi-VN" sz="2800" b="1">
                <a:solidFill>
                  <a:schemeClr val="accent2"/>
                </a:solidFill>
                <a:latin typeface="Comfortaa" panose="00000500000000000000" pitchFamily="2" charset="0"/>
              </a:rPr>
              <a:t> </a:t>
            </a:r>
            <a:r>
              <a:rPr lang="vi-VN" sz="2800" b="1" err="1">
                <a:solidFill>
                  <a:schemeClr val="accent2"/>
                </a:solidFill>
                <a:latin typeface="Comfortaa" panose="00000500000000000000" pitchFamily="2" charset="0"/>
              </a:rPr>
              <a:t>Nghiệm</a:t>
            </a:r>
            <a:endParaRPr lang="vi-VN" sz="2800" b="1">
              <a:solidFill>
                <a:schemeClr val="accent2"/>
              </a:solidFill>
              <a:latin typeface="Comfortaa" panose="00000500000000000000" pitchFamily="2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E1B72CA-6D37-48CE-B5EB-11371813496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DDBC81-9D39-41B3-9939-69B910E23AD1}" type="slidenum">
              <a:rPr lang="vi-VN" smtClean="0"/>
              <a:pPr/>
              <a:t>89</a:t>
            </a:fld>
            <a:endParaRPr lang="vi-VN"/>
          </a:p>
        </p:txBody>
      </p:sp>
      <p:sp>
        <p:nvSpPr>
          <p:cNvPr id="11" name="Google Shape;2564;p40">
            <a:extLst>
              <a:ext uri="{FF2B5EF4-FFF2-40B4-BE49-F238E27FC236}">
                <a16:creationId xmlns:a16="http://schemas.microsoft.com/office/drawing/2014/main" id="{8F91E9D2-DC36-4CA2-B56A-E9DFA536BDD0}"/>
              </a:ext>
            </a:extLst>
          </p:cNvPr>
          <p:cNvSpPr txBox="1"/>
          <p:nvPr/>
        </p:nvSpPr>
        <p:spPr>
          <a:xfrm>
            <a:off x="4586522" y="2950683"/>
            <a:ext cx="2521414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vi-VN" sz="1600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C. Công </a:t>
            </a:r>
            <a:r>
              <a:rPr lang="vi-VN" sz="1600" err="1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đoạn</a:t>
            </a:r>
            <a:r>
              <a:rPr lang="vi-VN" sz="1600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 </a:t>
            </a:r>
            <a:r>
              <a:rPr lang="vi-VN" sz="1600" err="1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tìm</a:t>
            </a:r>
            <a:r>
              <a:rPr lang="vi-VN" sz="1600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 </a:t>
            </a:r>
            <a:r>
              <a:rPr lang="vi-VN" sz="1600" err="1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nạp</a:t>
            </a:r>
            <a:r>
              <a:rPr lang="vi-VN" sz="1600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 </a:t>
            </a:r>
            <a:r>
              <a:rPr lang="vi-VN" sz="1600" err="1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lệnh</a:t>
            </a:r>
            <a:r>
              <a:rPr lang="vi-VN" sz="1600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 </a:t>
            </a:r>
            <a:endParaRPr sz="1600">
              <a:solidFill>
                <a:srgbClr val="F3F3F3"/>
              </a:solidFill>
              <a:latin typeface="Bahnschrift" panose="020B0502040204020203" pitchFamily="34" charset="0"/>
              <a:ea typeface="Dosis"/>
              <a:cs typeface="Dosis"/>
              <a:sym typeface="Dosis"/>
            </a:endParaRPr>
          </a:p>
        </p:txBody>
      </p:sp>
      <p:sp>
        <p:nvSpPr>
          <p:cNvPr id="12" name="Google Shape;2565;p40">
            <a:extLst>
              <a:ext uri="{FF2B5EF4-FFF2-40B4-BE49-F238E27FC236}">
                <a16:creationId xmlns:a16="http://schemas.microsoft.com/office/drawing/2014/main" id="{28A6D784-2DE9-4941-8119-A734204D6B02}"/>
              </a:ext>
            </a:extLst>
          </p:cNvPr>
          <p:cNvSpPr/>
          <p:nvPr/>
        </p:nvSpPr>
        <p:spPr>
          <a:xfrm>
            <a:off x="3909697" y="2865183"/>
            <a:ext cx="572700" cy="572700"/>
          </a:xfrm>
          <a:prstGeom prst="roundRect">
            <a:avLst>
              <a:gd name="adj" fmla="val 16667"/>
            </a:avLst>
          </a:prstGeom>
          <a:solidFill>
            <a:srgbClr val="082F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2566;p40">
            <a:extLst>
              <a:ext uri="{FF2B5EF4-FFF2-40B4-BE49-F238E27FC236}">
                <a16:creationId xmlns:a16="http://schemas.microsoft.com/office/drawing/2014/main" id="{AE164AC3-E232-48BF-827B-F7ED261E215D}"/>
              </a:ext>
            </a:extLst>
          </p:cNvPr>
          <p:cNvSpPr txBox="1"/>
          <p:nvPr/>
        </p:nvSpPr>
        <p:spPr>
          <a:xfrm>
            <a:off x="4586522" y="3675958"/>
            <a:ext cx="23232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vi-VN" sz="1600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D. Công </a:t>
            </a:r>
            <a:r>
              <a:rPr lang="vi-VN" sz="1600" err="1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đoạn</a:t>
            </a:r>
            <a:r>
              <a:rPr lang="vi-VN" sz="1600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 </a:t>
            </a:r>
            <a:r>
              <a:rPr lang="vi-VN" sz="1600" err="1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tính</a:t>
            </a:r>
            <a:r>
              <a:rPr lang="vi-VN" sz="1600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 </a:t>
            </a:r>
            <a:r>
              <a:rPr lang="vi-VN" sz="1600" err="1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địa</a:t>
            </a:r>
            <a:r>
              <a:rPr lang="vi-VN" sz="1600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 </a:t>
            </a:r>
            <a:r>
              <a:rPr lang="vi-VN" sz="1600" err="1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chỉ</a:t>
            </a:r>
            <a:r>
              <a:rPr lang="vi-VN" sz="1600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 </a:t>
            </a:r>
            <a:r>
              <a:rPr lang="vi-VN" sz="1600" err="1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đích</a:t>
            </a:r>
            <a:r>
              <a:rPr lang="vi-VN" sz="1600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 </a:t>
            </a:r>
            <a:endParaRPr sz="1600">
              <a:solidFill>
                <a:srgbClr val="F3F3F3"/>
              </a:solidFill>
              <a:latin typeface="Bahnschrift" panose="020B0502040204020203" pitchFamily="34" charset="0"/>
              <a:ea typeface="Dosis"/>
              <a:cs typeface="Dosis"/>
              <a:sym typeface="Dosis"/>
            </a:endParaRPr>
          </a:p>
        </p:txBody>
      </p:sp>
      <p:sp>
        <p:nvSpPr>
          <p:cNvPr id="14" name="Google Shape;2567;p40">
            <a:extLst>
              <a:ext uri="{FF2B5EF4-FFF2-40B4-BE49-F238E27FC236}">
                <a16:creationId xmlns:a16="http://schemas.microsoft.com/office/drawing/2014/main" id="{8B8ADC5F-3D47-4FAB-97D6-67E73BD8500D}"/>
              </a:ext>
            </a:extLst>
          </p:cNvPr>
          <p:cNvSpPr/>
          <p:nvPr/>
        </p:nvSpPr>
        <p:spPr>
          <a:xfrm>
            <a:off x="3909697" y="3590458"/>
            <a:ext cx="572700" cy="572700"/>
          </a:xfrm>
          <a:prstGeom prst="roundRect">
            <a:avLst>
              <a:gd name="adj" fmla="val 16667"/>
            </a:avLst>
          </a:prstGeom>
          <a:solidFill>
            <a:srgbClr val="082F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2561;p40">
            <a:extLst>
              <a:ext uri="{FF2B5EF4-FFF2-40B4-BE49-F238E27FC236}">
                <a16:creationId xmlns:a16="http://schemas.microsoft.com/office/drawing/2014/main" id="{FA8A4A4C-CA51-49AD-A976-C00B67757235}"/>
              </a:ext>
            </a:extLst>
          </p:cNvPr>
          <p:cNvSpPr/>
          <p:nvPr/>
        </p:nvSpPr>
        <p:spPr>
          <a:xfrm>
            <a:off x="3909697" y="1414633"/>
            <a:ext cx="572700" cy="572700"/>
          </a:xfrm>
          <a:prstGeom prst="roundRect">
            <a:avLst>
              <a:gd name="adj" fmla="val 16667"/>
            </a:avLst>
          </a:prstGeom>
          <a:solidFill>
            <a:srgbClr val="082F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7350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out)">
                                      <p:cBhvr>
                                        <p:cTn id="6" dur="6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5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5B6C00D-9864-4434-8D03-D6606824BB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705" y="1612230"/>
            <a:ext cx="4097762" cy="2349318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9746DB62-BF64-4130-BD8E-B9AE51AC32C0}"/>
              </a:ext>
            </a:extLst>
          </p:cNvPr>
          <p:cNvSpPr txBox="1">
            <a:spLocks/>
          </p:cNvSpPr>
          <p:nvPr/>
        </p:nvSpPr>
        <p:spPr>
          <a:xfrm>
            <a:off x="872400" y="32653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9pPr>
          </a:lstStyle>
          <a:p>
            <a:pPr algn="ctr"/>
            <a:r>
              <a:rPr lang="en-US" sz="2800" b="1">
                <a:solidFill>
                  <a:schemeClr val="accent1"/>
                </a:solidFill>
                <a:latin typeface="Comfortaa" panose="00000500000000000000" pitchFamily="2" charset="0"/>
              </a:rPr>
              <a:t>1. </a:t>
            </a:r>
            <a:r>
              <a:rPr lang="en-US" sz="2800" b="1" err="1">
                <a:solidFill>
                  <a:schemeClr val="accent1"/>
                </a:solidFill>
                <a:latin typeface="Comfortaa" panose="00000500000000000000" pitchFamily="2" charset="0"/>
              </a:rPr>
              <a:t>Các</a:t>
            </a:r>
            <a:r>
              <a:rPr lang="en-US" sz="2800" b="1">
                <a:solidFill>
                  <a:schemeClr val="accent1"/>
                </a:solidFill>
                <a:latin typeface="Comfortaa" panose="00000500000000000000" pitchFamily="2" charset="0"/>
              </a:rPr>
              <a:t> </a:t>
            </a:r>
            <a:r>
              <a:rPr lang="en-US" sz="2800" b="1" err="1">
                <a:solidFill>
                  <a:schemeClr val="accent1"/>
                </a:solidFill>
                <a:latin typeface="Comfortaa" panose="00000500000000000000" pitchFamily="2" charset="0"/>
              </a:rPr>
              <a:t>phép</a:t>
            </a:r>
            <a:r>
              <a:rPr lang="en-US" sz="2800" b="1">
                <a:solidFill>
                  <a:schemeClr val="accent1"/>
                </a:solidFill>
                <a:latin typeface="Comfortaa" panose="00000500000000000000" pitchFamily="2" charset="0"/>
              </a:rPr>
              <a:t> </a:t>
            </a:r>
            <a:r>
              <a:rPr lang="en-US" sz="2800" b="1" err="1">
                <a:solidFill>
                  <a:schemeClr val="accent1"/>
                </a:solidFill>
                <a:latin typeface="Comfortaa" panose="00000500000000000000" pitchFamily="2" charset="0"/>
              </a:rPr>
              <a:t>toán</a:t>
            </a:r>
            <a:r>
              <a:rPr lang="en-US" sz="2800" b="1">
                <a:solidFill>
                  <a:schemeClr val="accent1"/>
                </a:solidFill>
                <a:latin typeface="Comfortaa" panose="00000500000000000000" pitchFamily="2" charset="0"/>
              </a:rPr>
              <a:t> </a:t>
            </a:r>
            <a:r>
              <a:rPr lang="en-US" sz="2800" b="1" err="1">
                <a:solidFill>
                  <a:schemeClr val="accent1"/>
                </a:solidFill>
                <a:latin typeface="Comfortaa" panose="00000500000000000000" pitchFamily="2" charset="0"/>
              </a:rPr>
              <a:t>số</a:t>
            </a:r>
            <a:r>
              <a:rPr lang="en-US" sz="2800" b="1">
                <a:solidFill>
                  <a:schemeClr val="accent1"/>
                </a:solidFill>
                <a:latin typeface="Comfortaa" panose="00000500000000000000" pitchFamily="2" charset="0"/>
              </a:rPr>
              <a:t> </a:t>
            </a:r>
            <a:r>
              <a:rPr lang="en-US" sz="2800" b="1" err="1">
                <a:solidFill>
                  <a:schemeClr val="accent1"/>
                </a:solidFill>
                <a:latin typeface="Comfortaa" panose="00000500000000000000" pitchFamily="2" charset="0"/>
              </a:rPr>
              <a:t>học</a:t>
            </a:r>
            <a:endParaRPr lang="vi-VN" sz="2800" b="1">
              <a:solidFill>
                <a:schemeClr val="accent1"/>
              </a:solidFill>
              <a:latin typeface="Comfortaa" panose="000005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846FC6-6F8C-4A54-8E19-1948F5F71529}"/>
              </a:ext>
            </a:extLst>
          </p:cNvPr>
          <p:cNvSpPr txBox="1"/>
          <p:nvPr/>
        </p:nvSpPr>
        <p:spPr>
          <a:xfrm>
            <a:off x="649705" y="884590"/>
            <a:ext cx="36896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err="1">
                <a:solidFill>
                  <a:schemeClr val="accent2"/>
                </a:solidFill>
                <a:latin typeface="Comfortaa" panose="00000500000000000000" pitchFamily="2" charset="0"/>
              </a:rPr>
              <a:t>Phép</a:t>
            </a:r>
            <a:r>
              <a:rPr lang="en-US" sz="2800" b="1">
                <a:solidFill>
                  <a:schemeClr val="accent2"/>
                </a:solidFill>
                <a:latin typeface="Comfortaa" panose="00000500000000000000" pitchFamily="2" charset="0"/>
              </a:rPr>
              <a:t> </a:t>
            </a:r>
            <a:r>
              <a:rPr lang="en-US" sz="2800" b="1" err="1">
                <a:solidFill>
                  <a:schemeClr val="accent2"/>
                </a:solidFill>
                <a:latin typeface="Comfortaa" panose="00000500000000000000" pitchFamily="2" charset="0"/>
              </a:rPr>
              <a:t>nhân</a:t>
            </a:r>
            <a:r>
              <a:rPr lang="en-US" sz="2800" b="1">
                <a:solidFill>
                  <a:schemeClr val="accent2"/>
                </a:solidFill>
                <a:latin typeface="Comfortaa" panose="00000500000000000000" pitchFamily="2" charset="0"/>
              </a:rPr>
              <a:t> </a:t>
            </a:r>
            <a:r>
              <a:rPr lang="en-US" sz="2800" b="1" err="1">
                <a:solidFill>
                  <a:schemeClr val="accent2"/>
                </a:solidFill>
                <a:latin typeface="Comfortaa" panose="00000500000000000000" pitchFamily="2" charset="0"/>
              </a:rPr>
              <a:t>cải</a:t>
            </a:r>
            <a:r>
              <a:rPr lang="en-US" sz="2800" b="1">
                <a:solidFill>
                  <a:schemeClr val="accent2"/>
                </a:solidFill>
                <a:latin typeface="Comfortaa" panose="00000500000000000000" pitchFamily="2" charset="0"/>
              </a:rPr>
              <a:t> </a:t>
            </a:r>
            <a:r>
              <a:rPr lang="en-US" sz="2800" b="1" err="1">
                <a:solidFill>
                  <a:schemeClr val="accent2"/>
                </a:solidFill>
                <a:latin typeface="Comfortaa" panose="00000500000000000000" pitchFamily="2" charset="0"/>
              </a:rPr>
              <a:t>tiến</a:t>
            </a:r>
            <a:endParaRPr lang="vi-VN" sz="2800" b="1">
              <a:solidFill>
                <a:schemeClr val="accent2"/>
              </a:solidFill>
              <a:latin typeface="Comfortaa" panose="000005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0BB697-66C4-4384-BD53-C0EF04DE8C0C}"/>
              </a:ext>
            </a:extLst>
          </p:cNvPr>
          <p:cNvSpPr txBox="1"/>
          <p:nvPr/>
        </p:nvSpPr>
        <p:spPr>
          <a:xfrm>
            <a:off x="4839587" y="2189747"/>
            <a:ext cx="352124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600" i="1" err="1">
                <a:solidFill>
                  <a:schemeClr val="bg2"/>
                </a:solidFill>
                <a:latin typeface="Bahnschrift" panose="020B0502040204020203" pitchFamily="34" charset="0"/>
              </a:rPr>
              <a:t>Khởi</a:t>
            </a:r>
            <a:r>
              <a:rPr lang="vi-VN" sz="1600" i="1">
                <a:solidFill>
                  <a:schemeClr val="bg2"/>
                </a:solidFill>
                <a:latin typeface="Bahnschrift" panose="020B0502040204020203" pitchFamily="34" charset="0"/>
              </a:rPr>
              <a:t> </a:t>
            </a:r>
            <a:r>
              <a:rPr lang="vi-VN" sz="1600" i="1" err="1">
                <a:solidFill>
                  <a:schemeClr val="bg2"/>
                </a:solidFill>
                <a:latin typeface="Bahnschrift" panose="020B0502040204020203" pitchFamily="34" charset="0"/>
              </a:rPr>
              <a:t>tạo</a:t>
            </a:r>
            <a:r>
              <a:rPr lang="vi-VN" sz="1600" i="1">
                <a:solidFill>
                  <a:schemeClr val="bg2"/>
                </a:solidFill>
                <a:latin typeface="Bahnschrift" panose="020B0502040204020203" pitchFamily="34" charset="0"/>
              </a:rPr>
              <a:t>: </a:t>
            </a:r>
          </a:p>
          <a:p>
            <a:r>
              <a:rPr lang="vi-VN" sz="1600">
                <a:solidFill>
                  <a:schemeClr val="bg2"/>
                </a:solidFill>
                <a:latin typeface="Bahnschrift" panose="020B0502040204020203" pitchFamily="34" charset="0"/>
              </a:rPr>
              <a:t>- </a:t>
            </a:r>
            <a:r>
              <a:rPr lang="vi-VN" sz="1600" err="1">
                <a:solidFill>
                  <a:schemeClr val="bg2"/>
                </a:solidFill>
                <a:latin typeface="Bahnschrift" panose="020B0502040204020203" pitchFamily="34" charset="0"/>
              </a:rPr>
              <a:t>Đặt</a:t>
            </a:r>
            <a:r>
              <a:rPr lang="vi-VN" sz="1600">
                <a:solidFill>
                  <a:schemeClr val="bg2"/>
                </a:solidFill>
                <a:latin typeface="Bahnschrift" panose="020B0502040204020203" pitchFamily="34" charset="0"/>
              </a:rPr>
              <a:t> 32-bits </a:t>
            </a:r>
            <a:r>
              <a:rPr lang="vi-VN" sz="1600" err="1">
                <a:solidFill>
                  <a:schemeClr val="bg2"/>
                </a:solidFill>
                <a:latin typeface="Bahnschrift" panose="020B0502040204020203" pitchFamily="34" charset="0"/>
              </a:rPr>
              <a:t>số</a:t>
            </a:r>
            <a:r>
              <a:rPr lang="vi-VN" sz="1600">
                <a:solidFill>
                  <a:schemeClr val="bg2"/>
                </a:solidFill>
                <a:latin typeface="Bahnschrift" panose="020B0502040204020203" pitchFamily="34" charset="0"/>
              </a:rPr>
              <a:t> </a:t>
            </a:r>
            <a:r>
              <a:rPr lang="vi-VN" sz="1600" err="1">
                <a:solidFill>
                  <a:schemeClr val="bg2"/>
                </a:solidFill>
                <a:latin typeface="Bahnschrift" panose="020B0502040204020203" pitchFamily="34" charset="0"/>
              </a:rPr>
              <a:t>bị</a:t>
            </a:r>
            <a:r>
              <a:rPr lang="vi-VN" sz="1600">
                <a:solidFill>
                  <a:schemeClr val="bg2"/>
                </a:solidFill>
                <a:latin typeface="Bahnschrift" panose="020B0502040204020203" pitchFamily="34" charset="0"/>
              </a:rPr>
              <a:t> nhân </a:t>
            </a:r>
            <a:r>
              <a:rPr lang="vi-VN" sz="1600" err="1">
                <a:solidFill>
                  <a:schemeClr val="bg2"/>
                </a:solidFill>
                <a:latin typeface="Bahnschrift" panose="020B0502040204020203" pitchFamily="34" charset="0"/>
              </a:rPr>
              <a:t>vào</a:t>
            </a:r>
            <a:r>
              <a:rPr lang="vi-VN" sz="1600">
                <a:solidFill>
                  <a:schemeClr val="bg2"/>
                </a:solidFill>
                <a:latin typeface="Bahnschrift" panose="020B0502040204020203" pitchFamily="34" charset="0"/>
              </a:rPr>
              <a:t> thanh ghi </a:t>
            </a:r>
            <a:r>
              <a:rPr lang="vi-VN" sz="1600" err="1">
                <a:solidFill>
                  <a:schemeClr val="bg2"/>
                </a:solidFill>
                <a:latin typeface="Bahnschrift" panose="020B0502040204020203" pitchFamily="34" charset="0"/>
              </a:rPr>
              <a:t>Multiplicand</a:t>
            </a:r>
            <a:r>
              <a:rPr lang="vi-VN" sz="1600">
                <a:solidFill>
                  <a:schemeClr val="bg2"/>
                </a:solidFill>
                <a:latin typeface="Bahnschrift" panose="020B0502040204020203" pitchFamily="34" charset="0"/>
              </a:rPr>
              <a:t> </a:t>
            </a:r>
          </a:p>
          <a:p>
            <a:r>
              <a:rPr lang="vi-VN" sz="1600">
                <a:solidFill>
                  <a:schemeClr val="bg2"/>
                </a:solidFill>
                <a:latin typeface="Bahnschrift" panose="020B0502040204020203" pitchFamily="34" charset="0"/>
              </a:rPr>
              <a:t>- </a:t>
            </a:r>
            <a:r>
              <a:rPr lang="vi-VN" sz="1600" err="1">
                <a:solidFill>
                  <a:schemeClr val="bg2"/>
                </a:solidFill>
                <a:latin typeface="Bahnschrift" panose="020B0502040204020203" pitchFamily="34" charset="0"/>
              </a:rPr>
              <a:t>Đặt</a:t>
            </a:r>
            <a:r>
              <a:rPr lang="vi-VN" sz="1600">
                <a:solidFill>
                  <a:schemeClr val="bg2"/>
                </a:solidFill>
                <a:latin typeface="Bahnschrift" panose="020B0502040204020203" pitchFamily="34" charset="0"/>
              </a:rPr>
              <a:t> 32-bits </a:t>
            </a:r>
            <a:r>
              <a:rPr lang="vi-VN" sz="1600" err="1">
                <a:solidFill>
                  <a:schemeClr val="bg2"/>
                </a:solidFill>
                <a:latin typeface="Bahnschrift" panose="020B0502040204020203" pitchFamily="34" charset="0"/>
              </a:rPr>
              <a:t>số</a:t>
            </a:r>
            <a:r>
              <a:rPr lang="vi-VN" sz="1600">
                <a:solidFill>
                  <a:schemeClr val="bg2"/>
                </a:solidFill>
                <a:latin typeface="Bahnschrift" panose="020B0502040204020203" pitchFamily="34" charset="0"/>
              </a:rPr>
              <a:t> nhân </a:t>
            </a:r>
            <a:r>
              <a:rPr lang="vi-VN" sz="1600" err="1">
                <a:solidFill>
                  <a:schemeClr val="bg2"/>
                </a:solidFill>
                <a:latin typeface="Bahnschrift" panose="020B0502040204020203" pitchFamily="34" charset="0"/>
              </a:rPr>
              <a:t>vào</a:t>
            </a:r>
            <a:r>
              <a:rPr lang="vi-VN" sz="1600">
                <a:solidFill>
                  <a:schemeClr val="bg2"/>
                </a:solidFill>
                <a:latin typeface="Bahnschrift" panose="020B0502040204020203" pitchFamily="34" charset="0"/>
              </a:rPr>
              <a:t> thanh 32- </a:t>
            </a:r>
            <a:r>
              <a:rPr lang="vi-VN" sz="1600" err="1">
                <a:solidFill>
                  <a:schemeClr val="bg2"/>
                </a:solidFill>
                <a:latin typeface="Bahnschrift" panose="020B0502040204020203" pitchFamily="34" charset="0"/>
              </a:rPr>
              <a:t>bits</a:t>
            </a:r>
            <a:r>
              <a:rPr lang="vi-VN" sz="1600">
                <a:solidFill>
                  <a:schemeClr val="bg2"/>
                </a:solidFill>
                <a:latin typeface="Bahnschrift" panose="020B0502040204020203" pitchFamily="34" charset="0"/>
              </a:rPr>
              <a:t> </a:t>
            </a:r>
            <a:r>
              <a:rPr lang="vi-VN" sz="1600" err="1">
                <a:solidFill>
                  <a:schemeClr val="bg2"/>
                </a:solidFill>
                <a:latin typeface="Bahnschrift" panose="020B0502040204020203" pitchFamily="34" charset="0"/>
              </a:rPr>
              <a:t>thấp</a:t>
            </a:r>
            <a:r>
              <a:rPr lang="vi-VN" sz="1600">
                <a:solidFill>
                  <a:schemeClr val="bg2"/>
                </a:solidFill>
                <a:latin typeface="Bahnschrift" panose="020B0502040204020203" pitchFamily="34" charset="0"/>
              </a:rPr>
              <a:t> </a:t>
            </a:r>
            <a:r>
              <a:rPr lang="vi-VN" sz="1600" err="1">
                <a:solidFill>
                  <a:schemeClr val="bg2"/>
                </a:solidFill>
                <a:latin typeface="Bahnschrift" panose="020B0502040204020203" pitchFamily="34" charset="0"/>
              </a:rPr>
              <a:t>của</a:t>
            </a:r>
            <a:r>
              <a:rPr lang="vi-VN" sz="1600">
                <a:solidFill>
                  <a:schemeClr val="bg2"/>
                </a:solidFill>
                <a:latin typeface="Bahnschrift" panose="020B0502040204020203" pitchFamily="34" charset="0"/>
              </a:rPr>
              <a:t> thanh ghi </a:t>
            </a:r>
            <a:r>
              <a:rPr lang="vi-VN" sz="1600" err="1">
                <a:solidFill>
                  <a:schemeClr val="bg2"/>
                </a:solidFill>
                <a:latin typeface="Bahnschrift" panose="020B0502040204020203" pitchFamily="34" charset="0"/>
              </a:rPr>
              <a:t>Product</a:t>
            </a:r>
            <a:r>
              <a:rPr lang="vi-VN" sz="1600">
                <a:solidFill>
                  <a:schemeClr val="bg2"/>
                </a:solidFill>
                <a:latin typeface="Bahnschrift" panose="020B0502040204020203" pitchFamily="34" charset="0"/>
              </a:rPr>
              <a:t>/</a:t>
            </a:r>
            <a:r>
              <a:rPr lang="vi-VN" sz="1600" err="1">
                <a:solidFill>
                  <a:schemeClr val="bg2"/>
                </a:solidFill>
                <a:latin typeface="Bahnschrift" panose="020B0502040204020203" pitchFamily="34" charset="0"/>
              </a:rPr>
              <a:t>Multiplie</a:t>
            </a:r>
            <a:endParaRPr lang="vi-VN" sz="1600">
              <a:solidFill>
                <a:schemeClr val="bg2"/>
              </a:solidFill>
              <a:latin typeface="Bahnschrift" panose="020B0502040204020203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590D743-C7AE-4A63-BD23-EF5E47C2AAB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DDBC81-9D39-41B3-9939-69B910E23AD1}" type="slidenum">
              <a:rPr lang="vi-VN" smtClean="0"/>
              <a:pPr/>
              <a:t>9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36628932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" name="Google Shape;2560;p40"/>
          <p:cNvSpPr txBox="1"/>
          <p:nvPr/>
        </p:nvSpPr>
        <p:spPr>
          <a:xfrm>
            <a:off x="4098842" y="1500133"/>
            <a:ext cx="45720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vi-VN" sz="1600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A. </a:t>
            </a:r>
            <a:r>
              <a:rPr lang="vi-VN" sz="1600" err="1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Instruction</a:t>
            </a:r>
            <a:r>
              <a:rPr lang="vi-VN" sz="1600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 </a:t>
            </a:r>
            <a:r>
              <a:rPr lang="vi-VN" sz="1600" err="1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Fecth</a:t>
            </a:r>
            <a:r>
              <a:rPr lang="vi-VN" sz="1600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 </a:t>
            </a:r>
            <a:endParaRPr sz="1600">
              <a:solidFill>
                <a:srgbClr val="F3F3F3"/>
              </a:solidFill>
              <a:latin typeface="Bahnschrift" panose="020B0502040204020203" pitchFamily="34" charset="0"/>
              <a:ea typeface="Dosis"/>
              <a:cs typeface="Dosis"/>
              <a:sym typeface="Dosis"/>
            </a:endParaRPr>
          </a:p>
        </p:txBody>
      </p:sp>
      <p:sp>
        <p:nvSpPr>
          <p:cNvPr id="2561" name="Google Shape;2561;p40"/>
          <p:cNvSpPr/>
          <p:nvPr/>
        </p:nvSpPr>
        <p:spPr>
          <a:xfrm>
            <a:off x="3422017" y="1414633"/>
            <a:ext cx="572700" cy="572700"/>
          </a:xfrm>
          <a:prstGeom prst="roundRect">
            <a:avLst>
              <a:gd name="adj" fmla="val 16667"/>
            </a:avLst>
          </a:prstGeom>
          <a:solidFill>
            <a:srgbClr val="082F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2" name="Google Shape;2562;p40"/>
          <p:cNvSpPr txBox="1"/>
          <p:nvPr/>
        </p:nvSpPr>
        <p:spPr>
          <a:xfrm>
            <a:off x="4098842" y="2225408"/>
            <a:ext cx="4461516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vi-VN" sz="1600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B. </a:t>
            </a:r>
            <a:r>
              <a:rPr lang="vi-VN" sz="1600" err="1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Instruction</a:t>
            </a:r>
            <a:r>
              <a:rPr lang="vi-VN" sz="1600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 </a:t>
            </a:r>
            <a:r>
              <a:rPr lang="vi-VN" sz="1600" err="1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Decode</a:t>
            </a:r>
            <a:r>
              <a:rPr lang="vi-VN" sz="1600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 &amp; </a:t>
            </a:r>
            <a:r>
              <a:rPr lang="vi-VN" sz="1600" err="1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Operand</a:t>
            </a:r>
            <a:r>
              <a:rPr lang="vi-VN" sz="1600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 </a:t>
            </a:r>
            <a:r>
              <a:rPr lang="vi-VN" sz="1600" err="1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Fetch</a:t>
            </a:r>
            <a:r>
              <a:rPr lang="vi-VN" sz="1600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 </a:t>
            </a:r>
            <a:endParaRPr sz="1600">
              <a:solidFill>
                <a:srgbClr val="F3F3F3"/>
              </a:solidFill>
              <a:latin typeface="Bahnschrift" panose="020B0502040204020203" pitchFamily="34" charset="0"/>
              <a:ea typeface="Dosis"/>
              <a:cs typeface="Dosis"/>
              <a:sym typeface="Dosis"/>
            </a:endParaRPr>
          </a:p>
        </p:txBody>
      </p:sp>
      <p:sp>
        <p:nvSpPr>
          <p:cNvPr id="2563" name="Google Shape;2563;p40"/>
          <p:cNvSpPr/>
          <p:nvPr/>
        </p:nvSpPr>
        <p:spPr>
          <a:xfrm>
            <a:off x="3422017" y="2139908"/>
            <a:ext cx="572700" cy="572700"/>
          </a:xfrm>
          <a:prstGeom prst="roundRect">
            <a:avLst>
              <a:gd name="adj" fmla="val 16667"/>
            </a:avLst>
          </a:prstGeom>
          <a:solidFill>
            <a:srgbClr val="082F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4" name="Google Shape;2564;p40"/>
          <p:cNvSpPr txBox="1"/>
          <p:nvPr/>
        </p:nvSpPr>
        <p:spPr>
          <a:xfrm>
            <a:off x="4098841" y="2950683"/>
            <a:ext cx="4325157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vi-VN" sz="1600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C. </a:t>
            </a:r>
            <a:r>
              <a:rPr lang="vi-VN" sz="1600" err="1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Memory</a:t>
            </a:r>
            <a:r>
              <a:rPr lang="vi-VN" sz="1600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 Access</a:t>
            </a:r>
            <a:endParaRPr sz="1600">
              <a:solidFill>
                <a:srgbClr val="F3F3F3"/>
              </a:solidFill>
              <a:latin typeface="Bahnschrift" panose="020B0502040204020203" pitchFamily="34" charset="0"/>
              <a:ea typeface="Dosis"/>
              <a:cs typeface="Dosis"/>
              <a:sym typeface="Dosis"/>
            </a:endParaRPr>
          </a:p>
        </p:txBody>
      </p:sp>
      <p:sp>
        <p:nvSpPr>
          <p:cNvPr id="2565" name="Google Shape;2565;p40"/>
          <p:cNvSpPr/>
          <p:nvPr/>
        </p:nvSpPr>
        <p:spPr>
          <a:xfrm>
            <a:off x="3422017" y="2865183"/>
            <a:ext cx="572700" cy="572700"/>
          </a:xfrm>
          <a:prstGeom prst="roundRect">
            <a:avLst>
              <a:gd name="adj" fmla="val 16667"/>
            </a:avLst>
          </a:prstGeom>
          <a:solidFill>
            <a:srgbClr val="082F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6" name="Google Shape;2566;p40"/>
          <p:cNvSpPr txBox="1"/>
          <p:nvPr/>
        </p:nvSpPr>
        <p:spPr>
          <a:xfrm>
            <a:off x="4098842" y="3675958"/>
            <a:ext cx="4461516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vi-VN" sz="1600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D. </a:t>
            </a:r>
            <a:r>
              <a:rPr lang="vi-VN" sz="1600" err="1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Result</a:t>
            </a:r>
            <a:r>
              <a:rPr lang="vi-VN" sz="1600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 </a:t>
            </a:r>
            <a:r>
              <a:rPr lang="vi-VN" sz="1600" err="1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Write</a:t>
            </a:r>
            <a:r>
              <a:rPr lang="vi-VN" sz="1600">
                <a:solidFill>
                  <a:srgbClr val="F3F3F3"/>
                </a:solidFill>
                <a:latin typeface="Bahnschrift" panose="020B0502040204020203" pitchFamily="34" charset="0"/>
                <a:ea typeface="Dosis"/>
                <a:cs typeface="Dosis"/>
                <a:sym typeface="Dosis"/>
              </a:rPr>
              <a:t> </a:t>
            </a:r>
            <a:endParaRPr sz="1600">
              <a:solidFill>
                <a:srgbClr val="F3F3F3"/>
              </a:solidFill>
              <a:latin typeface="Bahnschrift" panose="020B0502040204020203" pitchFamily="34" charset="0"/>
              <a:ea typeface="Dosis"/>
              <a:cs typeface="Dosis"/>
              <a:sym typeface="Dosis"/>
            </a:endParaRPr>
          </a:p>
        </p:txBody>
      </p:sp>
      <p:sp>
        <p:nvSpPr>
          <p:cNvPr id="2567" name="Google Shape;2567;p40"/>
          <p:cNvSpPr/>
          <p:nvPr/>
        </p:nvSpPr>
        <p:spPr>
          <a:xfrm>
            <a:off x="3422017" y="3590458"/>
            <a:ext cx="572700" cy="572700"/>
          </a:xfrm>
          <a:prstGeom prst="roundRect">
            <a:avLst>
              <a:gd name="adj" fmla="val 16667"/>
            </a:avLst>
          </a:prstGeom>
          <a:solidFill>
            <a:srgbClr val="082F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6" name="Google Shape;2576;p40"/>
          <p:cNvSpPr/>
          <p:nvPr/>
        </p:nvSpPr>
        <p:spPr>
          <a:xfrm>
            <a:off x="3522476" y="2289115"/>
            <a:ext cx="371782" cy="274285"/>
          </a:xfrm>
          <a:custGeom>
            <a:avLst/>
            <a:gdLst/>
            <a:ahLst/>
            <a:cxnLst/>
            <a:rect l="l" t="t" r="r" b="b"/>
            <a:pathLst>
              <a:path w="14151" h="10440" extrusionOk="0">
                <a:moveTo>
                  <a:pt x="11972" y="1"/>
                </a:moveTo>
                <a:lnTo>
                  <a:pt x="5563" y="6410"/>
                </a:lnTo>
                <a:cubicBezTo>
                  <a:pt x="5477" y="6497"/>
                  <a:pt x="5364" y="6540"/>
                  <a:pt x="5251" y="6540"/>
                </a:cubicBezTo>
                <a:cubicBezTo>
                  <a:pt x="5138" y="6540"/>
                  <a:pt x="5026" y="6497"/>
                  <a:pt x="4939" y="6410"/>
                </a:cubicBezTo>
                <a:lnTo>
                  <a:pt x="2178" y="3649"/>
                </a:lnTo>
                <a:lnTo>
                  <a:pt x="0" y="5827"/>
                </a:lnTo>
                <a:lnTo>
                  <a:pt x="4162" y="9989"/>
                </a:lnTo>
                <a:cubicBezTo>
                  <a:pt x="4453" y="10280"/>
                  <a:pt x="4842" y="10440"/>
                  <a:pt x="5251" y="10440"/>
                </a:cubicBezTo>
                <a:cubicBezTo>
                  <a:pt x="5660" y="10440"/>
                  <a:pt x="6056" y="10280"/>
                  <a:pt x="6340" y="9989"/>
                </a:cubicBezTo>
                <a:lnTo>
                  <a:pt x="14150" y="2179"/>
                </a:lnTo>
                <a:lnTo>
                  <a:pt x="11972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950;p45">
            <a:extLst>
              <a:ext uri="{FF2B5EF4-FFF2-40B4-BE49-F238E27FC236}">
                <a16:creationId xmlns:a16="http://schemas.microsoft.com/office/drawing/2014/main" id="{8F4A0B9E-59FF-4883-A35E-BA73AECC5069}"/>
              </a:ext>
            </a:extLst>
          </p:cNvPr>
          <p:cNvSpPr txBox="1"/>
          <p:nvPr/>
        </p:nvSpPr>
        <p:spPr>
          <a:xfrm>
            <a:off x="720001" y="1444104"/>
            <a:ext cx="2242656" cy="2633554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spcFirstLastPara="1" wrap="square" lIns="91425" tIns="237725" rIns="91425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Câu 24: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Chỉ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số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của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thanh ghi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được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ghi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vào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(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ngõ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vào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Write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Register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của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khối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Registers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)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được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sinh ra trong giai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đoạn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nào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? </a:t>
            </a:r>
            <a:endParaRPr lang="en-US" sz="1600" i="1">
              <a:solidFill>
                <a:schemeClr val="dk2"/>
              </a:solidFill>
              <a:latin typeface="Bahnschrift" panose="020B0502040204020203" pitchFamily="34" charset="0"/>
              <a:ea typeface="Bahiana"/>
              <a:cs typeface="Bahiana"/>
              <a:sym typeface="Bahiana"/>
            </a:endParaRP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11E79A8A-79DA-45ED-B5C6-9086E3D05F6A}"/>
              </a:ext>
            </a:extLst>
          </p:cNvPr>
          <p:cNvSpPr txBox="1">
            <a:spLocks/>
          </p:cNvSpPr>
          <p:nvPr/>
        </p:nvSpPr>
        <p:spPr>
          <a:xfrm>
            <a:off x="856358" y="238299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9pPr>
          </a:lstStyle>
          <a:p>
            <a:pPr algn="ctr"/>
            <a:r>
              <a:rPr lang="en-US" sz="2800" b="1" err="1">
                <a:solidFill>
                  <a:schemeClr val="accent1"/>
                </a:solidFill>
                <a:latin typeface="Comfortaa" panose="00000500000000000000" pitchFamily="2" charset="0"/>
              </a:rPr>
              <a:t>Giải</a:t>
            </a:r>
            <a:r>
              <a:rPr lang="en-US" sz="2800" b="1">
                <a:solidFill>
                  <a:schemeClr val="accent1"/>
                </a:solidFill>
                <a:latin typeface="Comfortaa" panose="00000500000000000000" pitchFamily="2" charset="0"/>
              </a:rPr>
              <a:t> </a:t>
            </a:r>
            <a:r>
              <a:rPr lang="en-US" sz="2800" b="1" err="1">
                <a:solidFill>
                  <a:schemeClr val="accent1"/>
                </a:solidFill>
                <a:latin typeface="Comfortaa" panose="00000500000000000000" pitchFamily="2" charset="0"/>
              </a:rPr>
              <a:t>đề</a:t>
            </a:r>
            <a:endParaRPr lang="vi-VN" sz="2800" b="1">
              <a:solidFill>
                <a:schemeClr val="accent1"/>
              </a:solidFill>
              <a:latin typeface="Comfortaa" panose="00000500000000000000" pitchFamily="2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47DC0A9-BD33-4E79-BAB9-9FFC1CA0E380}"/>
              </a:ext>
            </a:extLst>
          </p:cNvPr>
          <p:cNvSpPr txBox="1"/>
          <p:nvPr/>
        </p:nvSpPr>
        <p:spPr>
          <a:xfrm>
            <a:off x="856358" y="768309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2800" b="1" err="1">
                <a:solidFill>
                  <a:schemeClr val="accent2"/>
                </a:solidFill>
                <a:latin typeface="Comfortaa" panose="00000500000000000000" pitchFamily="2" charset="0"/>
              </a:rPr>
              <a:t>Trắc</a:t>
            </a:r>
            <a:r>
              <a:rPr lang="vi-VN" sz="2800" b="1">
                <a:solidFill>
                  <a:schemeClr val="accent2"/>
                </a:solidFill>
                <a:latin typeface="Comfortaa" panose="00000500000000000000" pitchFamily="2" charset="0"/>
              </a:rPr>
              <a:t> </a:t>
            </a:r>
            <a:r>
              <a:rPr lang="vi-VN" sz="2800" b="1" err="1">
                <a:solidFill>
                  <a:schemeClr val="accent2"/>
                </a:solidFill>
                <a:latin typeface="Comfortaa" panose="00000500000000000000" pitchFamily="2" charset="0"/>
              </a:rPr>
              <a:t>Nghiệm</a:t>
            </a:r>
            <a:endParaRPr lang="vi-VN" sz="2800" b="1">
              <a:solidFill>
                <a:schemeClr val="accent2"/>
              </a:solidFill>
              <a:latin typeface="Comfortaa" panose="00000500000000000000" pitchFamily="2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777AE54-05C7-4B36-B31C-E9434493355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DDBC81-9D39-41B3-9939-69B910E23AD1}" type="slidenum">
              <a:rPr lang="vi-VN" smtClean="0"/>
              <a:pPr/>
              <a:t>90</a:t>
            </a:fld>
            <a:endParaRPr lang="vi-VN"/>
          </a:p>
        </p:txBody>
      </p:sp>
      <p:sp>
        <p:nvSpPr>
          <p:cNvPr id="15" name="Google Shape;2561;p40">
            <a:extLst>
              <a:ext uri="{FF2B5EF4-FFF2-40B4-BE49-F238E27FC236}">
                <a16:creationId xmlns:a16="http://schemas.microsoft.com/office/drawing/2014/main" id="{FD7EEC40-CF64-466E-A7E7-AE05FA01EB4C}"/>
              </a:ext>
            </a:extLst>
          </p:cNvPr>
          <p:cNvSpPr/>
          <p:nvPr/>
        </p:nvSpPr>
        <p:spPr>
          <a:xfrm>
            <a:off x="3422017" y="2139907"/>
            <a:ext cx="572700" cy="572700"/>
          </a:xfrm>
          <a:prstGeom prst="roundRect">
            <a:avLst>
              <a:gd name="adj" fmla="val 16667"/>
            </a:avLst>
          </a:prstGeom>
          <a:solidFill>
            <a:srgbClr val="082F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1457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out)">
                                      <p:cBhvr>
                                        <p:cTn id="6" dur="6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5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950;p45">
            <a:extLst>
              <a:ext uri="{FF2B5EF4-FFF2-40B4-BE49-F238E27FC236}">
                <a16:creationId xmlns:a16="http://schemas.microsoft.com/office/drawing/2014/main" id="{8F4A0B9E-59FF-4883-A35E-BA73AECC5069}"/>
              </a:ext>
            </a:extLst>
          </p:cNvPr>
          <p:cNvSpPr txBox="1"/>
          <p:nvPr/>
        </p:nvSpPr>
        <p:spPr>
          <a:xfrm>
            <a:off x="720000" y="1291530"/>
            <a:ext cx="7999610" cy="327245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spcFirstLastPara="1" wrap="square" lIns="91425" tIns="237725" rIns="91425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vi-VN" i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Dữ kiện bên dưới sử dụng cho 6 câu hỏi tiếp theo (từ câu 25 đến câu 30)                                        Cho một bộ xử lý MIPS 32 bits (có datapath và control như hình đã học). Biết PC = 0x00400008; $t3 = 0x00000015; Word nhớ tại địa chỉ 0x00000015 có nội dung/giá trị bằng 0x00000043                    Nếu đoạn chương trình sau được thực thi:                                                                                                    addi $s0, $t3, 28                                                                                                                                           andi $s1, $t3, 28                                                                                                                                                 slt $t0, $s1, $s0                                                                                                                                           beq $t0, $zero, ABC                                                                                                                                        lw $s1, 20($t3)                                                                                                                                            ABC: sub $t3, $t4, $t5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vi-VN" i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Khi bộ xử lý trên đang thực thi vừa xong công đoạn ALU ở câu lệnh thứ tư, trả lời các câu hỏi sau?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11E79A8A-79DA-45ED-B5C6-9086E3D05F6A}"/>
              </a:ext>
            </a:extLst>
          </p:cNvPr>
          <p:cNvSpPr txBox="1">
            <a:spLocks/>
          </p:cNvSpPr>
          <p:nvPr/>
        </p:nvSpPr>
        <p:spPr>
          <a:xfrm>
            <a:off x="856358" y="238299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9pPr>
          </a:lstStyle>
          <a:p>
            <a:pPr algn="ctr"/>
            <a:r>
              <a:rPr lang="en-US" sz="2800" b="1" err="1">
                <a:solidFill>
                  <a:schemeClr val="accent1"/>
                </a:solidFill>
                <a:latin typeface="Comfortaa" panose="00000500000000000000" pitchFamily="2" charset="0"/>
              </a:rPr>
              <a:t>Giải</a:t>
            </a:r>
            <a:r>
              <a:rPr lang="en-US" sz="2800" b="1">
                <a:solidFill>
                  <a:schemeClr val="accent1"/>
                </a:solidFill>
                <a:latin typeface="Comfortaa" panose="00000500000000000000" pitchFamily="2" charset="0"/>
              </a:rPr>
              <a:t> </a:t>
            </a:r>
            <a:r>
              <a:rPr lang="en-US" sz="2800" b="1" err="1">
                <a:solidFill>
                  <a:schemeClr val="accent1"/>
                </a:solidFill>
                <a:latin typeface="Comfortaa" panose="00000500000000000000" pitchFamily="2" charset="0"/>
              </a:rPr>
              <a:t>đề</a:t>
            </a:r>
            <a:endParaRPr lang="vi-VN" sz="2800" b="1">
              <a:solidFill>
                <a:schemeClr val="accent1"/>
              </a:solidFill>
              <a:latin typeface="Comfortaa" panose="00000500000000000000" pitchFamily="2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47DC0A9-BD33-4E79-BAB9-9FFC1CA0E380}"/>
              </a:ext>
            </a:extLst>
          </p:cNvPr>
          <p:cNvSpPr txBox="1"/>
          <p:nvPr/>
        </p:nvSpPr>
        <p:spPr>
          <a:xfrm>
            <a:off x="856358" y="768309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2800" b="1" err="1">
                <a:solidFill>
                  <a:schemeClr val="accent2"/>
                </a:solidFill>
                <a:latin typeface="Comfortaa" panose="00000500000000000000" pitchFamily="2" charset="0"/>
              </a:rPr>
              <a:t>Trắc</a:t>
            </a:r>
            <a:r>
              <a:rPr lang="vi-VN" sz="2800" b="1">
                <a:solidFill>
                  <a:schemeClr val="accent2"/>
                </a:solidFill>
                <a:latin typeface="Comfortaa" panose="00000500000000000000" pitchFamily="2" charset="0"/>
              </a:rPr>
              <a:t> </a:t>
            </a:r>
            <a:r>
              <a:rPr lang="vi-VN" sz="2800" b="1" err="1">
                <a:solidFill>
                  <a:schemeClr val="accent2"/>
                </a:solidFill>
                <a:latin typeface="Comfortaa" panose="00000500000000000000" pitchFamily="2" charset="0"/>
              </a:rPr>
              <a:t>Nghiệm</a:t>
            </a:r>
            <a:endParaRPr lang="vi-VN" sz="2800" b="1">
              <a:solidFill>
                <a:schemeClr val="accent2"/>
              </a:solidFill>
              <a:latin typeface="Comfortaa" panose="00000500000000000000" pitchFamily="2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5E9172-C283-4B0C-9F25-7B3E498AC7D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DDBC81-9D39-41B3-9939-69B910E23AD1}" type="slidenum">
              <a:rPr lang="vi-VN" smtClean="0"/>
              <a:pPr/>
              <a:t>91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97305259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950;p45">
            <a:extLst>
              <a:ext uri="{FF2B5EF4-FFF2-40B4-BE49-F238E27FC236}">
                <a16:creationId xmlns:a16="http://schemas.microsoft.com/office/drawing/2014/main" id="{8F4A0B9E-59FF-4883-A35E-BA73AECC5069}"/>
              </a:ext>
            </a:extLst>
          </p:cNvPr>
          <p:cNvSpPr txBox="1"/>
          <p:nvPr/>
        </p:nvSpPr>
        <p:spPr>
          <a:xfrm>
            <a:off x="439584" y="1272970"/>
            <a:ext cx="4132416" cy="313345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spcFirstLastPara="1" wrap="square" lIns="91425" tIns="237725" rIns="91425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vi-VN" sz="1200" i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Dữ kiện bên dưới sử dụng cho 6 câu hỏi tiếp theo (từ câu 25 đến câu 30)</a:t>
            </a:r>
            <a:r>
              <a:rPr lang="en-US" sz="1200" i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. </a:t>
            </a:r>
            <a:r>
              <a:rPr lang="vi-VN" sz="1200" i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Cho một bộ xử lý MIPS 32 bits (có datapath và control như hình đã học). Biết PC = 0x00400008; $t3 = 0x00000015; Word nhớ tại địa chỉ 0x00000015 có nội dung/giá trị bằng 0x00000043 </a:t>
            </a:r>
            <a:r>
              <a:rPr lang="en-US" sz="1200" i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. </a:t>
            </a:r>
            <a:r>
              <a:rPr lang="vi-VN" sz="1200" i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Nếu đoạn chương trình sau được thực thi:                                                                                                    addi $s0, $t3, 28                                                                                                                                           andi $s1, $t3, 28                                                                                                                                                 slt $t0, $s1, $s0                                                                                                                               beq $t0, $zero, ABC                                                                                                                                        lw $s1, 20($t3)                                                                                                                                            ABC: sub $t3, $t4, $t5Khi bộ xử lý trên đang thực thi vừa xong công đoạn ALU ở câu lệnh thứ tư, trả lời các câu hỏi sau?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11E79A8A-79DA-45ED-B5C6-9086E3D05F6A}"/>
              </a:ext>
            </a:extLst>
          </p:cNvPr>
          <p:cNvSpPr txBox="1">
            <a:spLocks/>
          </p:cNvSpPr>
          <p:nvPr/>
        </p:nvSpPr>
        <p:spPr>
          <a:xfrm>
            <a:off x="856358" y="238299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9pPr>
          </a:lstStyle>
          <a:p>
            <a:pPr algn="ctr"/>
            <a:r>
              <a:rPr lang="en-US" sz="2800" b="1" err="1">
                <a:solidFill>
                  <a:schemeClr val="accent1"/>
                </a:solidFill>
                <a:latin typeface="Comfortaa" panose="00000500000000000000" pitchFamily="2" charset="0"/>
              </a:rPr>
              <a:t>Giải</a:t>
            </a:r>
            <a:r>
              <a:rPr lang="en-US" sz="2800" b="1">
                <a:solidFill>
                  <a:schemeClr val="accent1"/>
                </a:solidFill>
                <a:latin typeface="Comfortaa" panose="00000500000000000000" pitchFamily="2" charset="0"/>
              </a:rPr>
              <a:t> </a:t>
            </a:r>
            <a:r>
              <a:rPr lang="en-US" sz="2800" b="1" err="1">
                <a:solidFill>
                  <a:schemeClr val="accent1"/>
                </a:solidFill>
                <a:latin typeface="Comfortaa" panose="00000500000000000000" pitchFamily="2" charset="0"/>
              </a:rPr>
              <a:t>đề</a:t>
            </a:r>
            <a:endParaRPr lang="vi-VN" sz="2800" b="1">
              <a:solidFill>
                <a:schemeClr val="accent1"/>
              </a:solidFill>
              <a:latin typeface="Comfortaa" panose="00000500000000000000" pitchFamily="2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47DC0A9-BD33-4E79-BAB9-9FFC1CA0E380}"/>
              </a:ext>
            </a:extLst>
          </p:cNvPr>
          <p:cNvSpPr txBox="1"/>
          <p:nvPr/>
        </p:nvSpPr>
        <p:spPr>
          <a:xfrm>
            <a:off x="856358" y="768309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2800" b="1" err="1">
                <a:solidFill>
                  <a:schemeClr val="accent2"/>
                </a:solidFill>
                <a:latin typeface="Comfortaa" panose="00000500000000000000" pitchFamily="2" charset="0"/>
              </a:rPr>
              <a:t>Trắc</a:t>
            </a:r>
            <a:r>
              <a:rPr lang="vi-VN" sz="2800" b="1">
                <a:solidFill>
                  <a:schemeClr val="accent2"/>
                </a:solidFill>
                <a:latin typeface="Comfortaa" panose="00000500000000000000" pitchFamily="2" charset="0"/>
              </a:rPr>
              <a:t> </a:t>
            </a:r>
            <a:r>
              <a:rPr lang="vi-VN" sz="2800" b="1" err="1">
                <a:solidFill>
                  <a:schemeClr val="accent2"/>
                </a:solidFill>
                <a:latin typeface="Comfortaa" panose="00000500000000000000" pitchFamily="2" charset="0"/>
              </a:rPr>
              <a:t>Nghiệm</a:t>
            </a:r>
            <a:endParaRPr lang="vi-VN" sz="2800" b="1">
              <a:solidFill>
                <a:schemeClr val="accent2"/>
              </a:solidFill>
              <a:latin typeface="Comfortaa" panose="00000500000000000000" pitchFamily="2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E3CC69-0AAF-4EED-A14B-FB1C493D5C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DDBC81-9D39-41B3-9939-69B910E23AD1}" type="slidenum">
              <a:rPr lang="vi-VN" smtClean="0"/>
              <a:pPr/>
              <a:t>92</a:t>
            </a:fld>
            <a:endParaRPr lang="vi-VN"/>
          </a:p>
        </p:txBody>
      </p:sp>
      <p:sp>
        <p:nvSpPr>
          <p:cNvPr id="17" name="Google Shape;2950;p45">
            <a:extLst>
              <a:ext uri="{FF2B5EF4-FFF2-40B4-BE49-F238E27FC236}">
                <a16:creationId xmlns:a16="http://schemas.microsoft.com/office/drawing/2014/main" id="{53E832C5-4726-4C10-9F57-42BE54682328}"/>
              </a:ext>
            </a:extLst>
          </p:cNvPr>
          <p:cNvSpPr txBox="1"/>
          <p:nvPr/>
        </p:nvSpPr>
        <p:spPr>
          <a:xfrm>
            <a:off x="4572000" y="1272968"/>
            <a:ext cx="4430093" cy="791217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spcFirstLastPara="1" wrap="square" lIns="91425" tIns="237725" rIns="91425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Câu 25: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Giá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trị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của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thanh ghi $s1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là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bao nhiêu?</a:t>
            </a:r>
            <a:endParaRPr lang="vi-VN" sz="1600" i="1">
              <a:solidFill>
                <a:schemeClr val="dk2"/>
              </a:solidFill>
              <a:latin typeface="Bahnschrift" panose="020B0502040204020203" pitchFamily="34" charset="0"/>
              <a:ea typeface="Bahiana"/>
              <a:cs typeface="Bahiana"/>
              <a:sym typeface="Bahiana"/>
            </a:endParaRPr>
          </a:p>
        </p:txBody>
      </p:sp>
      <p:sp>
        <p:nvSpPr>
          <p:cNvPr id="18" name="Google Shape;2560;p40">
            <a:extLst>
              <a:ext uri="{FF2B5EF4-FFF2-40B4-BE49-F238E27FC236}">
                <a16:creationId xmlns:a16="http://schemas.microsoft.com/office/drawing/2014/main" id="{3AA2A434-CF93-45C3-8464-4801728E4BC4}"/>
              </a:ext>
            </a:extLst>
          </p:cNvPr>
          <p:cNvSpPr txBox="1"/>
          <p:nvPr/>
        </p:nvSpPr>
        <p:spPr>
          <a:xfrm>
            <a:off x="5422965" y="2559615"/>
            <a:ext cx="23232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A. 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0x00000014</a:t>
            </a:r>
            <a:endParaRPr sz="1600">
              <a:solidFill>
                <a:srgbClr val="F3F3F3"/>
              </a:solidFill>
              <a:latin typeface="Bahnschrift" panose="020B0502040204020203" pitchFamily="34" charset="0"/>
              <a:ea typeface="Dosis"/>
              <a:cs typeface="Dosis"/>
              <a:sym typeface="Dosis"/>
            </a:endParaRPr>
          </a:p>
        </p:txBody>
      </p:sp>
      <p:sp>
        <p:nvSpPr>
          <p:cNvPr id="19" name="Google Shape;2561;p40">
            <a:extLst>
              <a:ext uri="{FF2B5EF4-FFF2-40B4-BE49-F238E27FC236}">
                <a16:creationId xmlns:a16="http://schemas.microsoft.com/office/drawing/2014/main" id="{D0783959-C302-4945-B69D-6E43A87DC365}"/>
              </a:ext>
            </a:extLst>
          </p:cNvPr>
          <p:cNvSpPr/>
          <p:nvPr/>
        </p:nvSpPr>
        <p:spPr>
          <a:xfrm>
            <a:off x="4708358" y="2474115"/>
            <a:ext cx="572700" cy="572700"/>
          </a:xfrm>
          <a:prstGeom prst="roundRect">
            <a:avLst>
              <a:gd name="adj" fmla="val 16667"/>
            </a:avLst>
          </a:prstGeom>
          <a:solidFill>
            <a:srgbClr val="082F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562;p40">
            <a:extLst>
              <a:ext uri="{FF2B5EF4-FFF2-40B4-BE49-F238E27FC236}">
                <a16:creationId xmlns:a16="http://schemas.microsoft.com/office/drawing/2014/main" id="{D2E450BA-356D-4141-9BF8-79A1342C49E8}"/>
              </a:ext>
            </a:extLst>
          </p:cNvPr>
          <p:cNvSpPr txBox="1"/>
          <p:nvPr/>
        </p:nvSpPr>
        <p:spPr>
          <a:xfrm>
            <a:off x="5422965" y="3374367"/>
            <a:ext cx="23232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B. 0x00000000</a:t>
            </a:r>
            <a:endParaRPr sz="1600">
              <a:solidFill>
                <a:srgbClr val="F3F3F3"/>
              </a:solidFill>
              <a:latin typeface="Bahnschrift" panose="020B0502040204020203" pitchFamily="34" charset="0"/>
              <a:ea typeface="Dosis"/>
              <a:cs typeface="Dosis"/>
              <a:sym typeface="Dosis"/>
            </a:endParaRPr>
          </a:p>
        </p:txBody>
      </p:sp>
      <p:sp>
        <p:nvSpPr>
          <p:cNvPr id="22" name="Google Shape;2563;p40">
            <a:extLst>
              <a:ext uri="{FF2B5EF4-FFF2-40B4-BE49-F238E27FC236}">
                <a16:creationId xmlns:a16="http://schemas.microsoft.com/office/drawing/2014/main" id="{C2A826C0-3200-4CE3-AE34-2ABFA879E264}"/>
              </a:ext>
            </a:extLst>
          </p:cNvPr>
          <p:cNvSpPr/>
          <p:nvPr/>
        </p:nvSpPr>
        <p:spPr>
          <a:xfrm>
            <a:off x="4708358" y="3288868"/>
            <a:ext cx="572700" cy="572700"/>
          </a:xfrm>
          <a:prstGeom prst="roundRect">
            <a:avLst>
              <a:gd name="adj" fmla="val 16667"/>
            </a:avLst>
          </a:prstGeom>
          <a:solidFill>
            <a:srgbClr val="082F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564;p40">
            <a:extLst>
              <a:ext uri="{FF2B5EF4-FFF2-40B4-BE49-F238E27FC236}">
                <a16:creationId xmlns:a16="http://schemas.microsoft.com/office/drawing/2014/main" id="{882D3FB5-F341-43E6-8722-4D5DC22F6E87}"/>
              </a:ext>
            </a:extLst>
          </p:cNvPr>
          <p:cNvSpPr txBox="1"/>
          <p:nvPr/>
        </p:nvSpPr>
        <p:spPr>
          <a:xfrm>
            <a:off x="7651215" y="2559615"/>
            <a:ext cx="23232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C. 0x00000043</a:t>
            </a:r>
            <a:endParaRPr sz="1600">
              <a:solidFill>
                <a:srgbClr val="F3F3F3"/>
              </a:solidFill>
              <a:latin typeface="Bahnschrift" panose="020B0502040204020203" pitchFamily="34" charset="0"/>
              <a:ea typeface="Dosis"/>
              <a:cs typeface="Dosis"/>
              <a:sym typeface="Dosis"/>
            </a:endParaRPr>
          </a:p>
        </p:txBody>
      </p:sp>
      <p:sp>
        <p:nvSpPr>
          <p:cNvPr id="26" name="Google Shape;2565;p40">
            <a:extLst>
              <a:ext uri="{FF2B5EF4-FFF2-40B4-BE49-F238E27FC236}">
                <a16:creationId xmlns:a16="http://schemas.microsoft.com/office/drawing/2014/main" id="{1E6F3436-C604-4053-BA10-FEADC2C637A4}"/>
              </a:ext>
            </a:extLst>
          </p:cNvPr>
          <p:cNvSpPr/>
          <p:nvPr/>
        </p:nvSpPr>
        <p:spPr>
          <a:xfrm>
            <a:off x="6936608" y="2474115"/>
            <a:ext cx="572700" cy="572700"/>
          </a:xfrm>
          <a:prstGeom prst="roundRect">
            <a:avLst>
              <a:gd name="adj" fmla="val 16667"/>
            </a:avLst>
          </a:prstGeom>
          <a:solidFill>
            <a:srgbClr val="082F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566;p40">
            <a:extLst>
              <a:ext uri="{FF2B5EF4-FFF2-40B4-BE49-F238E27FC236}">
                <a16:creationId xmlns:a16="http://schemas.microsoft.com/office/drawing/2014/main" id="{BD78F550-25E6-4BA4-8411-EC0581AD1680}"/>
              </a:ext>
            </a:extLst>
          </p:cNvPr>
          <p:cNvSpPr txBox="1"/>
          <p:nvPr/>
        </p:nvSpPr>
        <p:spPr>
          <a:xfrm>
            <a:off x="7651215" y="3374369"/>
            <a:ext cx="23232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D. 0x00000034</a:t>
            </a:r>
            <a:endParaRPr sz="1600">
              <a:solidFill>
                <a:srgbClr val="F3F3F3"/>
              </a:solidFill>
              <a:latin typeface="Bahnschrift" panose="020B0502040204020203" pitchFamily="34" charset="0"/>
              <a:ea typeface="Dosis"/>
              <a:cs typeface="Dosis"/>
              <a:sym typeface="Dosis"/>
            </a:endParaRPr>
          </a:p>
        </p:txBody>
      </p:sp>
      <p:sp>
        <p:nvSpPr>
          <p:cNvPr id="28" name="Google Shape;2567;p40">
            <a:extLst>
              <a:ext uri="{FF2B5EF4-FFF2-40B4-BE49-F238E27FC236}">
                <a16:creationId xmlns:a16="http://schemas.microsoft.com/office/drawing/2014/main" id="{88959AA4-2A23-4E9C-A091-00CEA49B360A}"/>
              </a:ext>
            </a:extLst>
          </p:cNvPr>
          <p:cNvSpPr/>
          <p:nvPr/>
        </p:nvSpPr>
        <p:spPr>
          <a:xfrm>
            <a:off x="6936608" y="3288868"/>
            <a:ext cx="572700" cy="572700"/>
          </a:xfrm>
          <a:prstGeom prst="roundRect">
            <a:avLst>
              <a:gd name="adj" fmla="val 16667"/>
            </a:avLst>
          </a:prstGeom>
          <a:solidFill>
            <a:srgbClr val="082F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916322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950;p45">
            <a:extLst>
              <a:ext uri="{FF2B5EF4-FFF2-40B4-BE49-F238E27FC236}">
                <a16:creationId xmlns:a16="http://schemas.microsoft.com/office/drawing/2014/main" id="{8F4A0B9E-59FF-4883-A35E-BA73AECC5069}"/>
              </a:ext>
            </a:extLst>
          </p:cNvPr>
          <p:cNvSpPr txBox="1"/>
          <p:nvPr/>
        </p:nvSpPr>
        <p:spPr>
          <a:xfrm>
            <a:off x="439584" y="1272970"/>
            <a:ext cx="4132416" cy="313345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spcFirstLastPara="1" wrap="square" lIns="91425" tIns="237725" rIns="91425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vi-VN" sz="1200" i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Dữ kiện bên dưới sử dụng cho 6 câu hỏi tiếp theo (từ câu 25 đến câu 30)</a:t>
            </a:r>
            <a:r>
              <a:rPr lang="en-US" sz="1200" i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. </a:t>
            </a:r>
            <a:r>
              <a:rPr lang="vi-VN" sz="1200" i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Cho một bộ xử lý MIPS 32 bits (có datapath và control như hình đã học). Biết PC = 0x00400008; $t3 = 0x00000015; Word nhớ tại địa chỉ 0x00000015 có nội dung/giá trị bằng 0x00000043 </a:t>
            </a:r>
            <a:r>
              <a:rPr lang="en-US" sz="1200" i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. </a:t>
            </a:r>
            <a:r>
              <a:rPr lang="vi-VN" sz="1200" i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Nếu đoạn chương trình sau được thực thi:                                                                                                    addi $s0, $t3, 28                                                                                                                                           andi $s1, $t3, 28                                                                                                                                                 slt $t0, $s1, $s0                                                                                                                               beq $t0, $zero, ABC                                                                                                                                        lw $s1, 20($t3)                                                                                                                                            ABC: sub $t3, $t4, $t5Khi bộ xử lý trên đang thực thi vừa xong công đoạn ALU ở câu lệnh thứ tư, trả lời các câu hỏi sau?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11E79A8A-79DA-45ED-B5C6-9086E3D05F6A}"/>
              </a:ext>
            </a:extLst>
          </p:cNvPr>
          <p:cNvSpPr txBox="1">
            <a:spLocks/>
          </p:cNvSpPr>
          <p:nvPr/>
        </p:nvSpPr>
        <p:spPr>
          <a:xfrm>
            <a:off x="856358" y="238299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9pPr>
          </a:lstStyle>
          <a:p>
            <a:pPr algn="ctr"/>
            <a:r>
              <a:rPr lang="en-US" sz="2800" b="1" err="1">
                <a:solidFill>
                  <a:schemeClr val="accent1"/>
                </a:solidFill>
                <a:latin typeface="Comfortaa" panose="00000500000000000000" pitchFamily="2" charset="0"/>
              </a:rPr>
              <a:t>Giải</a:t>
            </a:r>
            <a:r>
              <a:rPr lang="en-US" sz="2800" b="1">
                <a:solidFill>
                  <a:schemeClr val="accent1"/>
                </a:solidFill>
                <a:latin typeface="Comfortaa" panose="00000500000000000000" pitchFamily="2" charset="0"/>
              </a:rPr>
              <a:t> </a:t>
            </a:r>
            <a:r>
              <a:rPr lang="en-US" sz="2800" b="1" err="1">
                <a:solidFill>
                  <a:schemeClr val="accent1"/>
                </a:solidFill>
                <a:latin typeface="Comfortaa" panose="00000500000000000000" pitchFamily="2" charset="0"/>
              </a:rPr>
              <a:t>đề</a:t>
            </a:r>
            <a:endParaRPr lang="vi-VN" sz="2800" b="1">
              <a:solidFill>
                <a:schemeClr val="accent1"/>
              </a:solidFill>
              <a:latin typeface="Comfortaa" panose="00000500000000000000" pitchFamily="2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47DC0A9-BD33-4E79-BAB9-9FFC1CA0E380}"/>
              </a:ext>
            </a:extLst>
          </p:cNvPr>
          <p:cNvSpPr txBox="1"/>
          <p:nvPr/>
        </p:nvSpPr>
        <p:spPr>
          <a:xfrm>
            <a:off x="856358" y="768309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2800" b="1" err="1">
                <a:solidFill>
                  <a:schemeClr val="accent2"/>
                </a:solidFill>
                <a:latin typeface="Comfortaa" panose="00000500000000000000" pitchFamily="2" charset="0"/>
              </a:rPr>
              <a:t>Trắc</a:t>
            </a:r>
            <a:r>
              <a:rPr lang="vi-VN" sz="2800" b="1">
                <a:solidFill>
                  <a:schemeClr val="accent2"/>
                </a:solidFill>
                <a:latin typeface="Comfortaa" panose="00000500000000000000" pitchFamily="2" charset="0"/>
              </a:rPr>
              <a:t> </a:t>
            </a:r>
            <a:r>
              <a:rPr lang="vi-VN" sz="2800" b="1" err="1">
                <a:solidFill>
                  <a:schemeClr val="accent2"/>
                </a:solidFill>
                <a:latin typeface="Comfortaa" panose="00000500000000000000" pitchFamily="2" charset="0"/>
              </a:rPr>
              <a:t>Nghiệm</a:t>
            </a:r>
            <a:endParaRPr lang="vi-VN" sz="2800" b="1">
              <a:solidFill>
                <a:schemeClr val="accent2"/>
              </a:solidFill>
              <a:latin typeface="Comfortaa" panose="00000500000000000000" pitchFamily="2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E3CC69-0AAF-4EED-A14B-FB1C493D5C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DDBC81-9D39-41B3-9939-69B910E23AD1}" type="slidenum">
              <a:rPr lang="vi-VN" smtClean="0"/>
              <a:pPr/>
              <a:t>93</a:t>
            </a:fld>
            <a:endParaRPr lang="vi-VN"/>
          </a:p>
        </p:txBody>
      </p:sp>
      <p:sp>
        <p:nvSpPr>
          <p:cNvPr id="17" name="Google Shape;2950;p45">
            <a:extLst>
              <a:ext uri="{FF2B5EF4-FFF2-40B4-BE49-F238E27FC236}">
                <a16:creationId xmlns:a16="http://schemas.microsoft.com/office/drawing/2014/main" id="{53E832C5-4726-4C10-9F57-42BE54682328}"/>
              </a:ext>
            </a:extLst>
          </p:cNvPr>
          <p:cNvSpPr txBox="1"/>
          <p:nvPr/>
        </p:nvSpPr>
        <p:spPr>
          <a:xfrm>
            <a:off x="4572000" y="1272968"/>
            <a:ext cx="4430093" cy="791217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spcFirstLastPara="1" wrap="square" lIns="91425" tIns="237725" rIns="91425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Câu 25: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Giá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trị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của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thanh ghi $s1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là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bao nhiêu?</a:t>
            </a:r>
            <a:endParaRPr lang="vi-VN" sz="1600" i="1">
              <a:solidFill>
                <a:schemeClr val="dk2"/>
              </a:solidFill>
              <a:latin typeface="Bahnschrift" panose="020B0502040204020203" pitchFamily="34" charset="0"/>
              <a:ea typeface="Bahiana"/>
              <a:cs typeface="Bahiana"/>
              <a:sym typeface="Bahiana"/>
            </a:endParaRPr>
          </a:p>
        </p:txBody>
      </p:sp>
      <p:sp>
        <p:nvSpPr>
          <p:cNvPr id="20" name="Google Shape;2562;p40">
            <a:extLst>
              <a:ext uri="{FF2B5EF4-FFF2-40B4-BE49-F238E27FC236}">
                <a16:creationId xmlns:a16="http://schemas.microsoft.com/office/drawing/2014/main" id="{D2E450BA-356D-4141-9BF8-79A1342C49E8}"/>
              </a:ext>
            </a:extLst>
          </p:cNvPr>
          <p:cNvSpPr txBox="1"/>
          <p:nvPr/>
        </p:nvSpPr>
        <p:spPr>
          <a:xfrm>
            <a:off x="4978464" y="2330544"/>
            <a:ext cx="3263836" cy="1365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1600" b="1" err="1">
                <a:solidFill>
                  <a:schemeClr val="bg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Hướng</a:t>
            </a:r>
            <a:r>
              <a:rPr lang="en-US" sz="1600" b="1">
                <a:solidFill>
                  <a:schemeClr val="bg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làm:</a:t>
            </a:r>
          </a:p>
          <a:p>
            <a:pPr lvl="0"/>
            <a:r>
              <a:rPr lang="en-US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$t3 = 0…10101</a:t>
            </a:r>
          </a:p>
          <a:p>
            <a:pPr lvl="0"/>
            <a:r>
              <a:rPr lang="en-US" sz="1600">
                <a:solidFill>
                  <a:schemeClr val="dk2"/>
                </a:solidFill>
                <a:latin typeface="Bahnschrift" panose="020B0502040204020203" pitchFamily="34" charset="0"/>
                <a:ea typeface="Dosis"/>
                <a:cs typeface="Dosis"/>
                <a:sym typeface="Bahiana"/>
              </a:rPr>
              <a:t>28 = 0…10100</a:t>
            </a:r>
          </a:p>
          <a:p>
            <a:pPr lvl="0"/>
            <a:r>
              <a:rPr lang="en-US" sz="1600">
                <a:solidFill>
                  <a:schemeClr val="dk2"/>
                </a:solidFill>
                <a:latin typeface="Bahnschrift" panose="020B0502040204020203" pitchFamily="34" charset="0"/>
                <a:ea typeface="Dosis"/>
                <a:cs typeface="Dosis"/>
                <a:sym typeface="Bahiana"/>
              </a:rPr>
              <a:t>$s1 = 0…10101 = 0x…14</a:t>
            </a:r>
            <a:endParaRPr sz="1600">
              <a:solidFill>
                <a:srgbClr val="F3F3F3"/>
              </a:solidFill>
              <a:latin typeface="Bahnschrift" panose="020B0502040204020203" pitchFamily="34" charset="0"/>
              <a:ea typeface="Dosis"/>
              <a:cs typeface="Dosis"/>
              <a:sym typeface="Dosis"/>
            </a:endParaRPr>
          </a:p>
        </p:txBody>
      </p:sp>
    </p:spTree>
    <p:extLst>
      <p:ext uri="{BB962C8B-B14F-4D97-AF65-F5344CB8AC3E}">
        <p14:creationId xmlns:p14="http://schemas.microsoft.com/office/powerpoint/2010/main" val="3959633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950;p45">
            <a:extLst>
              <a:ext uri="{FF2B5EF4-FFF2-40B4-BE49-F238E27FC236}">
                <a16:creationId xmlns:a16="http://schemas.microsoft.com/office/drawing/2014/main" id="{8F4A0B9E-59FF-4883-A35E-BA73AECC5069}"/>
              </a:ext>
            </a:extLst>
          </p:cNvPr>
          <p:cNvSpPr txBox="1"/>
          <p:nvPr/>
        </p:nvSpPr>
        <p:spPr>
          <a:xfrm>
            <a:off x="439584" y="1272970"/>
            <a:ext cx="4132416" cy="313345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spcFirstLastPara="1" wrap="square" lIns="91425" tIns="237725" rIns="91425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vi-VN" sz="1200" i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Dữ kiện bên dưới sử dụng cho 6 câu hỏi tiếp theo (từ câu 25 đến câu 30)</a:t>
            </a:r>
            <a:r>
              <a:rPr lang="en-US" sz="1200" i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. </a:t>
            </a:r>
            <a:r>
              <a:rPr lang="vi-VN" sz="1200" i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Cho một bộ xử lý MIPS 32 bits (có datapath và control như hình đã học). Biết PC = 0x00400008; $t3 = 0x00000015; Word nhớ tại địa chỉ 0x00000015 có nội dung/giá trị bằng 0x00000043 </a:t>
            </a:r>
            <a:r>
              <a:rPr lang="en-US" sz="1200" i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. </a:t>
            </a:r>
            <a:r>
              <a:rPr lang="vi-VN" sz="1200" i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Nếu đoạn chương trình sau được thực thi:                                                                                                    addi $s0, $t3, 28                                                                                                                                           andi $s1, $t3, 28                                                                                                                                                 slt $t0, $s1, $s0                                                                                                                               beq $t0, $zero, ABC                                                                                                                                        lw $s1, 20($t3)                                                                                                                                            ABC: sub $t3, $t4, $t5Khi bộ xử lý trên đang thực thi vừa xong công đoạn ALU ở câu lệnh thứ tư, trả lời các câu hỏi sau?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11E79A8A-79DA-45ED-B5C6-9086E3D05F6A}"/>
              </a:ext>
            </a:extLst>
          </p:cNvPr>
          <p:cNvSpPr txBox="1">
            <a:spLocks/>
          </p:cNvSpPr>
          <p:nvPr/>
        </p:nvSpPr>
        <p:spPr>
          <a:xfrm>
            <a:off x="856358" y="238299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9pPr>
          </a:lstStyle>
          <a:p>
            <a:pPr algn="ctr"/>
            <a:r>
              <a:rPr lang="en-US" sz="2800" b="1" err="1">
                <a:solidFill>
                  <a:schemeClr val="accent1"/>
                </a:solidFill>
                <a:latin typeface="Comfortaa" panose="00000500000000000000" pitchFamily="2" charset="0"/>
              </a:rPr>
              <a:t>Giải</a:t>
            </a:r>
            <a:r>
              <a:rPr lang="en-US" sz="2800" b="1">
                <a:solidFill>
                  <a:schemeClr val="accent1"/>
                </a:solidFill>
                <a:latin typeface="Comfortaa" panose="00000500000000000000" pitchFamily="2" charset="0"/>
              </a:rPr>
              <a:t> </a:t>
            </a:r>
            <a:r>
              <a:rPr lang="en-US" sz="2800" b="1" err="1">
                <a:solidFill>
                  <a:schemeClr val="accent1"/>
                </a:solidFill>
                <a:latin typeface="Comfortaa" panose="00000500000000000000" pitchFamily="2" charset="0"/>
              </a:rPr>
              <a:t>đề</a:t>
            </a:r>
            <a:endParaRPr lang="vi-VN" sz="2800" b="1">
              <a:solidFill>
                <a:schemeClr val="accent1"/>
              </a:solidFill>
              <a:latin typeface="Comfortaa" panose="00000500000000000000" pitchFamily="2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47DC0A9-BD33-4E79-BAB9-9FFC1CA0E380}"/>
              </a:ext>
            </a:extLst>
          </p:cNvPr>
          <p:cNvSpPr txBox="1"/>
          <p:nvPr/>
        </p:nvSpPr>
        <p:spPr>
          <a:xfrm>
            <a:off x="856358" y="768309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2800" b="1" err="1">
                <a:solidFill>
                  <a:schemeClr val="accent2"/>
                </a:solidFill>
                <a:latin typeface="Comfortaa" panose="00000500000000000000" pitchFamily="2" charset="0"/>
              </a:rPr>
              <a:t>Trắc</a:t>
            </a:r>
            <a:r>
              <a:rPr lang="vi-VN" sz="2800" b="1">
                <a:solidFill>
                  <a:schemeClr val="accent2"/>
                </a:solidFill>
                <a:latin typeface="Comfortaa" panose="00000500000000000000" pitchFamily="2" charset="0"/>
              </a:rPr>
              <a:t> </a:t>
            </a:r>
            <a:r>
              <a:rPr lang="vi-VN" sz="2800" b="1" err="1">
                <a:solidFill>
                  <a:schemeClr val="accent2"/>
                </a:solidFill>
                <a:latin typeface="Comfortaa" panose="00000500000000000000" pitchFamily="2" charset="0"/>
              </a:rPr>
              <a:t>Nghiệm</a:t>
            </a:r>
            <a:endParaRPr lang="vi-VN" sz="2800" b="1">
              <a:solidFill>
                <a:schemeClr val="accent2"/>
              </a:solidFill>
              <a:latin typeface="Comfortaa" panose="00000500000000000000" pitchFamily="2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E3CC69-0AAF-4EED-A14B-FB1C493D5C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DDBC81-9D39-41B3-9939-69B910E23AD1}" type="slidenum">
              <a:rPr lang="vi-VN" smtClean="0"/>
              <a:pPr/>
              <a:t>94</a:t>
            </a:fld>
            <a:endParaRPr lang="vi-VN"/>
          </a:p>
        </p:txBody>
      </p:sp>
      <p:sp>
        <p:nvSpPr>
          <p:cNvPr id="17" name="Google Shape;2950;p45">
            <a:extLst>
              <a:ext uri="{FF2B5EF4-FFF2-40B4-BE49-F238E27FC236}">
                <a16:creationId xmlns:a16="http://schemas.microsoft.com/office/drawing/2014/main" id="{53E832C5-4726-4C10-9F57-42BE54682328}"/>
              </a:ext>
            </a:extLst>
          </p:cNvPr>
          <p:cNvSpPr txBox="1"/>
          <p:nvPr/>
        </p:nvSpPr>
        <p:spPr>
          <a:xfrm>
            <a:off x="4572000" y="1272968"/>
            <a:ext cx="4430093" cy="791217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spcFirstLastPara="1" wrap="square" lIns="91425" tIns="237725" rIns="91425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Câu 25: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Giá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trị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của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thanh ghi $s1 </a:t>
            </a:r>
            <a:r>
              <a:rPr lang="vi-VN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là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bao nhiêu?</a:t>
            </a:r>
            <a:endParaRPr lang="vi-VN" sz="1600" i="1">
              <a:solidFill>
                <a:schemeClr val="dk2"/>
              </a:solidFill>
              <a:latin typeface="Bahnschrift" panose="020B0502040204020203" pitchFamily="34" charset="0"/>
              <a:ea typeface="Bahiana"/>
              <a:cs typeface="Bahiana"/>
              <a:sym typeface="Bahiana"/>
            </a:endParaRPr>
          </a:p>
        </p:txBody>
      </p:sp>
      <p:sp>
        <p:nvSpPr>
          <p:cNvPr id="18" name="Google Shape;2560;p40">
            <a:extLst>
              <a:ext uri="{FF2B5EF4-FFF2-40B4-BE49-F238E27FC236}">
                <a16:creationId xmlns:a16="http://schemas.microsoft.com/office/drawing/2014/main" id="{3AA2A434-CF93-45C3-8464-4801728E4BC4}"/>
              </a:ext>
            </a:extLst>
          </p:cNvPr>
          <p:cNvSpPr txBox="1"/>
          <p:nvPr/>
        </p:nvSpPr>
        <p:spPr>
          <a:xfrm>
            <a:off x="5422965" y="2559615"/>
            <a:ext cx="23232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A. 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0x00000014</a:t>
            </a:r>
            <a:endParaRPr sz="1600">
              <a:solidFill>
                <a:srgbClr val="F3F3F3"/>
              </a:solidFill>
              <a:latin typeface="Bahnschrift" panose="020B0502040204020203" pitchFamily="34" charset="0"/>
              <a:ea typeface="Dosis"/>
              <a:cs typeface="Dosis"/>
              <a:sym typeface="Dosis"/>
            </a:endParaRPr>
          </a:p>
        </p:txBody>
      </p:sp>
      <p:sp>
        <p:nvSpPr>
          <p:cNvPr id="19" name="Google Shape;2561;p40">
            <a:extLst>
              <a:ext uri="{FF2B5EF4-FFF2-40B4-BE49-F238E27FC236}">
                <a16:creationId xmlns:a16="http://schemas.microsoft.com/office/drawing/2014/main" id="{D0783959-C302-4945-B69D-6E43A87DC365}"/>
              </a:ext>
            </a:extLst>
          </p:cNvPr>
          <p:cNvSpPr/>
          <p:nvPr/>
        </p:nvSpPr>
        <p:spPr>
          <a:xfrm>
            <a:off x="4708358" y="2474115"/>
            <a:ext cx="572700" cy="572700"/>
          </a:xfrm>
          <a:prstGeom prst="roundRect">
            <a:avLst>
              <a:gd name="adj" fmla="val 16667"/>
            </a:avLst>
          </a:prstGeom>
          <a:solidFill>
            <a:srgbClr val="082F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562;p40">
            <a:extLst>
              <a:ext uri="{FF2B5EF4-FFF2-40B4-BE49-F238E27FC236}">
                <a16:creationId xmlns:a16="http://schemas.microsoft.com/office/drawing/2014/main" id="{D2E450BA-356D-4141-9BF8-79A1342C49E8}"/>
              </a:ext>
            </a:extLst>
          </p:cNvPr>
          <p:cNvSpPr txBox="1"/>
          <p:nvPr/>
        </p:nvSpPr>
        <p:spPr>
          <a:xfrm>
            <a:off x="5422965" y="3374367"/>
            <a:ext cx="23232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B. 0x00000000</a:t>
            </a:r>
            <a:endParaRPr sz="1600">
              <a:solidFill>
                <a:srgbClr val="F3F3F3"/>
              </a:solidFill>
              <a:latin typeface="Bahnschrift" panose="020B0502040204020203" pitchFamily="34" charset="0"/>
              <a:ea typeface="Dosis"/>
              <a:cs typeface="Dosis"/>
              <a:sym typeface="Dosis"/>
            </a:endParaRPr>
          </a:p>
        </p:txBody>
      </p:sp>
      <p:sp>
        <p:nvSpPr>
          <p:cNvPr id="22" name="Google Shape;2563;p40">
            <a:extLst>
              <a:ext uri="{FF2B5EF4-FFF2-40B4-BE49-F238E27FC236}">
                <a16:creationId xmlns:a16="http://schemas.microsoft.com/office/drawing/2014/main" id="{C2A826C0-3200-4CE3-AE34-2ABFA879E264}"/>
              </a:ext>
            </a:extLst>
          </p:cNvPr>
          <p:cNvSpPr/>
          <p:nvPr/>
        </p:nvSpPr>
        <p:spPr>
          <a:xfrm>
            <a:off x="4708358" y="3288868"/>
            <a:ext cx="572700" cy="572700"/>
          </a:xfrm>
          <a:prstGeom prst="roundRect">
            <a:avLst>
              <a:gd name="adj" fmla="val 16667"/>
            </a:avLst>
          </a:prstGeom>
          <a:solidFill>
            <a:srgbClr val="082F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564;p40">
            <a:extLst>
              <a:ext uri="{FF2B5EF4-FFF2-40B4-BE49-F238E27FC236}">
                <a16:creationId xmlns:a16="http://schemas.microsoft.com/office/drawing/2014/main" id="{882D3FB5-F341-43E6-8722-4D5DC22F6E87}"/>
              </a:ext>
            </a:extLst>
          </p:cNvPr>
          <p:cNvSpPr txBox="1"/>
          <p:nvPr/>
        </p:nvSpPr>
        <p:spPr>
          <a:xfrm>
            <a:off x="7651215" y="2559615"/>
            <a:ext cx="23232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C. 0x00000043</a:t>
            </a:r>
            <a:endParaRPr sz="1600">
              <a:solidFill>
                <a:srgbClr val="F3F3F3"/>
              </a:solidFill>
              <a:latin typeface="Bahnschrift" panose="020B0502040204020203" pitchFamily="34" charset="0"/>
              <a:ea typeface="Dosis"/>
              <a:cs typeface="Dosis"/>
              <a:sym typeface="Dosis"/>
            </a:endParaRPr>
          </a:p>
        </p:txBody>
      </p:sp>
      <p:sp>
        <p:nvSpPr>
          <p:cNvPr id="26" name="Google Shape;2565;p40">
            <a:extLst>
              <a:ext uri="{FF2B5EF4-FFF2-40B4-BE49-F238E27FC236}">
                <a16:creationId xmlns:a16="http://schemas.microsoft.com/office/drawing/2014/main" id="{1E6F3436-C604-4053-BA10-FEADC2C637A4}"/>
              </a:ext>
            </a:extLst>
          </p:cNvPr>
          <p:cNvSpPr/>
          <p:nvPr/>
        </p:nvSpPr>
        <p:spPr>
          <a:xfrm>
            <a:off x="6936608" y="2474115"/>
            <a:ext cx="572700" cy="572700"/>
          </a:xfrm>
          <a:prstGeom prst="roundRect">
            <a:avLst>
              <a:gd name="adj" fmla="val 16667"/>
            </a:avLst>
          </a:prstGeom>
          <a:solidFill>
            <a:srgbClr val="082F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566;p40">
            <a:extLst>
              <a:ext uri="{FF2B5EF4-FFF2-40B4-BE49-F238E27FC236}">
                <a16:creationId xmlns:a16="http://schemas.microsoft.com/office/drawing/2014/main" id="{BD78F550-25E6-4BA4-8411-EC0581AD1680}"/>
              </a:ext>
            </a:extLst>
          </p:cNvPr>
          <p:cNvSpPr txBox="1"/>
          <p:nvPr/>
        </p:nvSpPr>
        <p:spPr>
          <a:xfrm>
            <a:off x="7651215" y="3374369"/>
            <a:ext cx="23232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D. 0x00000034</a:t>
            </a:r>
            <a:endParaRPr sz="1600">
              <a:solidFill>
                <a:srgbClr val="F3F3F3"/>
              </a:solidFill>
              <a:latin typeface="Bahnschrift" panose="020B0502040204020203" pitchFamily="34" charset="0"/>
              <a:ea typeface="Dosis"/>
              <a:cs typeface="Dosis"/>
              <a:sym typeface="Dosis"/>
            </a:endParaRPr>
          </a:p>
        </p:txBody>
      </p:sp>
      <p:sp>
        <p:nvSpPr>
          <p:cNvPr id="28" name="Google Shape;2567;p40">
            <a:extLst>
              <a:ext uri="{FF2B5EF4-FFF2-40B4-BE49-F238E27FC236}">
                <a16:creationId xmlns:a16="http://schemas.microsoft.com/office/drawing/2014/main" id="{88959AA4-2A23-4E9C-A091-00CEA49B360A}"/>
              </a:ext>
            </a:extLst>
          </p:cNvPr>
          <p:cNvSpPr/>
          <p:nvPr/>
        </p:nvSpPr>
        <p:spPr>
          <a:xfrm>
            <a:off x="6936608" y="3288868"/>
            <a:ext cx="572700" cy="572700"/>
          </a:xfrm>
          <a:prstGeom prst="roundRect">
            <a:avLst>
              <a:gd name="adj" fmla="val 16667"/>
            </a:avLst>
          </a:prstGeom>
          <a:solidFill>
            <a:srgbClr val="082F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576;p40">
            <a:extLst>
              <a:ext uri="{FF2B5EF4-FFF2-40B4-BE49-F238E27FC236}">
                <a16:creationId xmlns:a16="http://schemas.microsoft.com/office/drawing/2014/main" id="{691DE9F7-FB80-4CFF-8046-814858EB4C4A}"/>
              </a:ext>
            </a:extLst>
          </p:cNvPr>
          <p:cNvSpPr/>
          <p:nvPr/>
        </p:nvSpPr>
        <p:spPr>
          <a:xfrm>
            <a:off x="4808817" y="2623322"/>
            <a:ext cx="371782" cy="274285"/>
          </a:xfrm>
          <a:custGeom>
            <a:avLst/>
            <a:gdLst/>
            <a:ahLst/>
            <a:cxnLst/>
            <a:rect l="l" t="t" r="r" b="b"/>
            <a:pathLst>
              <a:path w="14151" h="10440" extrusionOk="0">
                <a:moveTo>
                  <a:pt x="11972" y="1"/>
                </a:moveTo>
                <a:lnTo>
                  <a:pt x="5563" y="6410"/>
                </a:lnTo>
                <a:cubicBezTo>
                  <a:pt x="5477" y="6497"/>
                  <a:pt x="5364" y="6540"/>
                  <a:pt x="5251" y="6540"/>
                </a:cubicBezTo>
                <a:cubicBezTo>
                  <a:pt x="5138" y="6540"/>
                  <a:pt x="5026" y="6497"/>
                  <a:pt x="4939" y="6410"/>
                </a:cubicBezTo>
                <a:lnTo>
                  <a:pt x="2178" y="3649"/>
                </a:lnTo>
                <a:lnTo>
                  <a:pt x="0" y="5827"/>
                </a:lnTo>
                <a:lnTo>
                  <a:pt x="4162" y="9989"/>
                </a:lnTo>
                <a:cubicBezTo>
                  <a:pt x="4453" y="10280"/>
                  <a:pt x="4842" y="10440"/>
                  <a:pt x="5251" y="10440"/>
                </a:cubicBezTo>
                <a:cubicBezTo>
                  <a:pt x="5660" y="10440"/>
                  <a:pt x="6056" y="10280"/>
                  <a:pt x="6340" y="9989"/>
                </a:cubicBezTo>
                <a:lnTo>
                  <a:pt x="14150" y="2179"/>
                </a:lnTo>
                <a:lnTo>
                  <a:pt x="11972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405323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950;p45">
            <a:extLst>
              <a:ext uri="{FF2B5EF4-FFF2-40B4-BE49-F238E27FC236}">
                <a16:creationId xmlns:a16="http://schemas.microsoft.com/office/drawing/2014/main" id="{8F4A0B9E-59FF-4883-A35E-BA73AECC5069}"/>
              </a:ext>
            </a:extLst>
          </p:cNvPr>
          <p:cNvSpPr txBox="1"/>
          <p:nvPr/>
        </p:nvSpPr>
        <p:spPr>
          <a:xfrm>
            <a:off x="439584" y="1272970"/>
            <a:ext cx="4132416" cy="313345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spcFirstLastPara="1" wrap="square" lIns="91425" tIns="237725" rIns="91425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vi-VN" sz="1200" i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Dữ kiện bên dưới sử dụng cho 6 câu hỏi tiếp theo (từ câu 25 đến câu 30)</a:t>
            </a:r>
            <a:r>
              <a:rPr lang="en-US" sz="1200" i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. </a:t>
            </a:r>
            <a:r>
              <a:rPr lang="vi-VN" sz="1200" i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Cho một bộ xử lý MIPS 32 bits (có datapath và control như hình đã học). Biết PC = 0x00400008; $t3 = 0x00000015; Word nhớ tại địa chỉ 0x00000015 có nội dung/giá trị bằng 0x00000043 </a:t>
            </a:r>
            <a:r>
              <a:rPr lang="en-US" sz="1200" i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. </a:t>
            </a:r>
            <a:r>
              <a:rPr lang="vi-VN" sz="1200" i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Nếu đoạn chương trình sau được thực thi:                                                                                                    addi $s0, $t3, 28                                                                                                                                           andi $s1, $t3, 28                                                                                                                                                 slt $t0, $s1, $s0                                                                                                                               beq $t0, $zero, ABC                                                                                                                                        lw $s1, 20($t3)                                                                                                                                            ABC: sub $t3, $t4, $t5Khi bộ xử lý trên đang thực thi vừa xong công đoạn ALU ở câu lệnh thứ tư, trả lời các câu hỏi sau?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11E79A8A-79DA-45ED-B5C6-9086E3D05F6A}"/>
              </a:ext>
            </a:extLst>
          </p:cNvPr>
          <p:cNvSpPr txBox="1">
            <a:spLocks/>
          </p:cNvSpPr>
          <p:nvPr/>
        </p:nvSpPr>
        <p:spPr>
          <a:xfrm>
            <a:off x="856358" y="238299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9pPr>
          </a:lstStyle>
          <a:p>
            <a:pPr algn="ctr"/>
            <a:r>
              <a:rPr lang="en-US" sz="2800" b="1" err="1">
                <a:solidFill>
                  <a:schemeClr val="accent1"/>
                </a:solidFill>
                <a:latin typeface="Comfortaa" panose="00000500000000000000" pitchFamily="2" charset="0"/>
              </a:rPr>
              <a:t>Giải</a:t>
            </a:r>
            <a:r>
              <a:rPr lang="en-US" sz="2800" b="1">
                <a:solidFill>
                  <a:schemeClr val="accent1"/>
                </a:solidFill>
                <a:latin typeface="Comfortaa" panose="00000500000000000000" pitchFamily="2" charset="0"/>
              </a:rPr>
              <a:t> </a:t>
            </a:r>
            <a:r>
              <a:rPr lang="en-US" sz="2800" b="1" err="1">
                <a:solidFill>
                  <a:schemeClr val="accent1"/>
                </a:solidFill>
                <a:latin typeface="Comfortaa" panose="00000500000000000000" pitchFamily="2" charset="0"/>
              </a:rPr>
              <a:t>đề</a:t>
            </a:r>
            <a:endParaRPr lang="vi-VN" sz="2800" b="1">
              <a:solidFill>
                <a:schemeClr val="accent1"/>
              </a:solidFill>
              <a:latin typeface="Comfortaa" panose="00000500000000000000" pitchFamily="2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47DC0A9-BD33-4E79-BAB9-9FFC1CA0E380}"/>
              </a:ext>
            </a:extLst>
          </p:cNvPr>
          <p:cNvSpPr txBox="1"/>
          <p:nvPr/>
        </p:nvSpPr>
        <p:spPr>
          <a:xfrm>
            <a:off x="856358" y="768309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2800" b="1" err="1">
                <a:solidFill>
                  <a:schemeClr val="accent2"/>
                </a:solidFill>
                <a:latin typeface="Comfortaa" panose="00000500000000000000" pitchFamily="2" charset="0"/>
              </a:rPr>
              <a:t>Trắc</a:t>
            </a:r>
            <a:r>
              <a:rPr lang="vi-VN" sz="2800" b="1">
                <a:solidFill>
                  <a:schemeClr val="accent2"/>
                </a:solidFill>
                <a:latin typeface="Comfortaa" panose="00000500000000000000" pitchFamily="2" charset="0"/>
              </a:rPr>
              <a:t> </a:t>
            </a:r>
            <a:r>
              <a:rPr lang="vi-VN" sz="2800" b="1" err="1">
                <a:solidFill>
                  <a:schemeClr val="accent2"/>
                </a:solidFill>
                <a:latin typeface="Comfortaa" panose="00000500000000000000" pitchFamily="2" charset="0"/>
              </a:rPr>
              <a:t>Nghiệm</a:t>
            </a:r>
            <a:endParaRPr lang="vi-VN" sz="2800" b="1">
              <a:solidFill>
                <a:schemeClr val="accent2"/>
              </a:solidFill>
              <a:latin typeface="Comfortaa" panose="00000500000000000000" pitchFamily="2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E3CC69-0AAF-4EED-A14B-FB1C493D5C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DDBC81-9D39-41B3-9939-69B910E23AD1}" type="slidenum">
              <a:rPr lang="vi-VN" smtClean="0"/>
              <a:pPr/>
              <a:t>95</a:t>
            </a:fld>
            <a:endParaRPr lang="vi-VN"/>
          </a:p>
        </p:txBody>
      </p:sp>
      <p:sp>
        <p:nvSpPr>
          <p:cNvPr id="17" name="Google Shape;2950;p45">
            <a:extLst>
              <a:ext uri="{FF2B5EF4-FFF2-40B4-BE49-F238E27FC236}">
                <a16:creationId xmlns:a16="http://schemas.microsoft.com/office/drawing/2014/main" id="{53E832C5-4726-4C10-9F57-42BE54682328}"/>
              </a:ext>
            </a:extLst>
          </p:cNvPr>
          <p:cNvSpPr txBox="1"/>
          <p:nvPr/>
        </p:nvSpPr>
        <p:spPr>
          <a:xfrm>
            <a:off x="4572000" y="1272968"/>
            <a:ext cx="4430093" cy="791217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spcFirstLastPara="1" wrap="square" lIns="91425" tIns="237725" rIns="91425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Câu </a:t>
            </a:r>
            <a:r>
              <a:rPr lang="en-US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26: </a:t>
            </a:r>
            <a:r>
              <a:rPr lang="en-US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Ngõ</a:t>
            </a:r>
            <a:r>
              <a:rPr lang="en-US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ra của </a:t>
            </a:r>
            <a:r>
              <a:rPr lang="en-US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khối</a:t>
            </a:r>
            <a:r>
              <a:rPr lang="en-US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Instruction Memory là bao </a:t>
            </a:r>
            <a:r>
              <a:rPr lang="en-US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nhiêu</a:t>
            </a:r>
            <a:r>
              <a:rPr lang="en-US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? </a:t>
            </a:r>
            <a:endParaRPr lang="vi-VN" sz="1600" i="1">
              <a:solidFill>
                <a:schemeClr val="dk2"/>
              </a:solidFill>
              <a:latin typeface="Bahnschrift" panose="020B0502040204020203" pitchFamily="34" charset="0"/>
              <a:ea typeface="Bahiana"/>
              <a:cs typeface="Bahiana"/>
              <a:sym typeface="Bahiana"/>
            </a:endParaRPr>
          </a:p>
        </p:txBody>
      </p:sp>
      <p:sp>
        <p:nvSpPr>
          <p:cNvPr id="18" name="Google Shape;2560;p40">
            <a:extLst>
              <a:ext uri="{FF2B5EF4-FFF2-40B4-BE49-F238E27FC236}">
                <a16:creationId xmlns:a16="http://schemas.microsoft.com/office/drawing/2014/main" id="{3AA2A434-CF93-45C3-8464-4801728E4BC4}"/>
              </a:ext>
            </a:extLst>
          </p:cNvPr>
          <p:cNvSpPr txBox="1"/>
          <p:nvPr/>
        </p:nvSpPr>
        <p:spPr>
          <a:xfrm>
            <a:off x="5422965" y="2559615"/>
            <a:ext cx="23232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A. 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0x11600004</a:t>
            </a:r>
            <a:endParaRPr sz="1600">
              <a:solidFill>
                <a:srgbClr val="F3F3F3"/>
              </a:solidFill>
              <a:latin typeface="Bahnschrift" panose="020B0502040204020203" pitchFamily="34" charset="0"/>
              <a:ea typeface="Dosis"/>
              <a:cs typeface="Dosis"/>
              <a:sym typeface="Dosis"/>
            </a:endParaRPr>
          </a:p>
        </p:txBody>
      </p:sp>
      <p:sp>
        <p:nvSpPr>
          <p:cNvPr id="19" name="Google Shape;2561;p40">
            <a:extLst>
              <a:ext uri="{FF2B5EF4-FFF2-40B4-BE49-F238E27FC236}">
                <a16:creationId xmlns:a16="http://schemas.microsoft.com/office/drawing/2014/main" id="{D0783959-C302-4945-B69D-6E43A87DC365}"/>
              </a:ext>
            </a:extLst>
          </p:cNvPr>
          <p:cNvSpPr/>
          <p:nvPr/>
        </p:nvSpPr>
        <p:spPr>
          <a:xfrm>
            <a:off x="4708358" y="2474115"/>
            <a:ext cx="572700" cy="572700"/>
          </a:xfrm>
          <a:prstGeom prst="roundRect">
            <a:avLst>
              <a:gd name="adj" fmla="val 16667"/>
            </a:avLst>
          </a:prstGeom>
          <a:solidFill>
            <a:srgbClr val="082F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562;p40">
            <a:extLst>
              <a:ext uri="{FF2B5EF4-FFF2-40B4-BE49-F238E27FC236}">
                <a16:creationId xmlns:a16="http://schemas.microsoft.com/office/drawing/2014/main" id="{D2E450BA-356D-4141-9BF8-79A1342C49E8}"/>
              </a:ext>
            </a:extLst>
          </p:cNvPr>
          <p:cNvSpPr txBox="1"/>
          <p:nvPr/>
        </p:nvSpPr>
        <p:spPr>
          <a:xfrm>
            <a:off x="5422965" y="3374367"/>
            <a:ext cx="23232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B. 0x11000001</a:t>
            </a:r>
            <a:endParaRPr sz="1600">
              <a:solidFill>
                <a:srgbClr val="F3F3F3"/>
              </a:solidFill>
              <a:latin typeface="Bahnschrift" panose="020B0502040204020203" pitchFamily="34" charset="0"/>
              <a:ea typeface="Dosis"/>
              <a:cs typeface="Dosis"/>
              <a:sym typeface="Dosis"/>
            </a:endParaRPr>
          </a:p>
        </p:txBody>
      </p:sp>
      <p:sp>
        <p:nvSpPr>
          <p:cNvPr id="22" name="Google Shape;2563;p40">
            <a:extLst>
              <a:ext uri="{FF2B5EF4-FFF2-40B4-BE49-F238E27FC236}">
                <a16:creationId xmlns:a16="http://schemas.microsoft.com/office/drawing/2014/main" id="{C2A826C0-3200-4CE3-AE34-2ABFA879E264}"/>
              </a:ext>
            </a:extLst>
          </p:cNvPr>
          <p:cNvSpPr/>
          <p:nvPr/>
        </p:nvSpPr>
        <p:spPr>
          <a:xfrm>
            <a:off x="4708358" y="3288868"/>
            <a:ext cx="572700" cy="572700"/>
          </a:xfrm>
          <a:prstGeom prst="roundRect">
            <a:avLst>
              <a:gd name="adj" fmla="val 16667"/>
            </a:avLst>
          </a:prstGeom>
          <a:solidFill>
            <a:srgbClr val="082F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564;p40">
            <a:extLst>
              <a:ext uri="{FF2B5EF4-FFF2-40B4-BE49-F238E27FC236}">
                <a16:creationId xmlns:a16="http://schemas.microsoft.com/office/drawing/2014/main" id="{882D3FB5-F341-43E6-8722-4D5DC22F6E87}"/>
              </a:ext>
            </a:extLst>
          </p:cNvPr>
          <p:cNvSpPr txBox="1"/>
          <p:nvPr/>
        </p:nvSpPr>
        <p:spPr>
          <a:xfrm>
            <a:off x="7651215" y="2559615"/>
            <a:ext cx="23232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C. 0x11000004</a:t>
            </a:r>
            <a:endParaRPr sz="1600">
              <a:solidFill>
                <a:srgbClr val="F3F3F3"/>
              </a:solidFill>
              <a:latin typeface="Bahnschrift" panose="020B0502040204020203" pitchFamily="34" charset="0"/>
              <a:ea typeface="Dosis"/>
              <a:cs typeface="Dosis"/>
              <a:sym typeface="Dosis"/>
            </a:endParaRPr>
          </a:p>
        </p:txBody>
      </p:sp>
      <p:sp>
        <p:nvSpPr>
          <p:cNvPr id="26" name="Google Shape;2565;p40">
            <a:extLst>
              <a:ext uri="{FF2B5EF4-FFF2-40B4-BE49-F238E27FC236}">
                <a16:creationId xmlns:a16="http://schemas.microsoft.com/office/drawing/2014/main" id="{1E6F3436-C604-4053-BA10-FEADC2C637A4}"/>
              </a:ext>
            </a:extLst>
          </p:cNvPr>
          <p:cNvSpPr/>
          <p:nvPr/>
        </p:nvSpPr>
        <p:spPr>
          <a:xfrm>
            <a:off x="6936608" y="2474115"/>
            <a:ext cx="572700" cy="572700"/>
          </a:xfrm>
          <a:prstGeom prst="roundRect">
            <a:avLst>
              <a:gd name="adj" fmla="val 16667"/>
            </a:avLst>
          </a:prstGeom>
          <a:solidFill>
            <a:srgbClr val="082F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566;p40">
            <a:extLst>
              <a:ext uri="{FF2B5EF4-FFF2-40B4-BE49-F238E27FC236}">
                <a16:creationId xmlns:a16="http://schemas.microsoft.com/office/drawing/2014/main" id="{BD78F550-25E6-4BA4-8411-EC0581AD1680}"/>
              </a:ext>
            </a:extLst>
          </p:cNvPr>
          <p:cNvSpPr txBox="1"/>
          <p:nvPr/>
        </p:nvSpPr>
        <p:spPr>
          <a:xfrm>
            <a:off x="7651215" y="3374369"/>
            <a:ext cx="23232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D. 0x11600001</a:t>
            </a:r>
            <a:endParaRPr sz="1600">
              <a:solidFill>
                <a:srgbClr val="F3F3F3"/>
              </a:solidFill>
              <a:latin typeface="Bahnschrift" panose="020B0502040204020203" pitchFamily="34" charset="0"/>
              <a:ea typeface="Dosis"/>
              <a:cs typeface="Dosis"/>
              <a:sym typeface="Dosis"/>
            </a:endParaRPr>
          </a:p>
        </p:txBody>
      </p:sp>
      <p:sp>
        <p:nvSpPr>
          <p:cNvPr id="28" name="Google Shape;2567;p40">
            <a:extLst>
              <a:ext uri="{FF2B5EF4-FFF2-40B4-BE49-F238E27FC236}">
                <a16:creationId xmlns:a16="http://schemas.microsoft.com/office/drawing/2014/main" id="{88959AA4-2A23-4E9C-A091-00CEA49B360A}"/>
              </a:ext>
            </a:extLst>
          </p:cNvPr>
          <p:cNvSpPr/>
          <p:nvPr/>
        </p:nvSpPr>
        <p:spPr>
          <a:xfrm>
            <a:off x="6936608" y="3288868"/>
            <a:ext cx="572700" cy="572700"/>
          </a:xfrm>
          <a:prstGeom prst="roundRect">
            <a:avLst>
              <a:gd name="adj" fmla="val 16667"/>
            </a:avLst>
          </a:prstGeom>
          <a:solidFill>
            <a:srgbClr val="082F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627844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950;p45">
            <a:extLst>
              <a:ext uri="{FF2B5EF4-FFF2-40B4-BE49-F238E27FC236}">
                <a16:creationId xmlns:a16="http://schemas.microsoft.com/office/drawing/2014/main" id="{8F4A0B9E-59FF-4883-A35E-BA73AECC5069}"/>
              </a:ext>
            </a:extLst>
          </p:cNvPr>
          <p:cNvSpPr txBox="1"/>
          <p:nvPr/>
        </p:nvSpPr>
        <p:spPr>
          <a:xfrm>
            <a:off x="439584" y="1272970"/>
            <a:ext cx="4132416" cy="313345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spcFirstLastPara="1" wrap="square" lIns="91425" tIns="237725" rIns="91425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vi-VN" sz="1200" i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Dữ kiện bên dưới sử dụng cho 6 câu hỏi tiếp theo (từ câu 25 đến câu 30)</a:t>
            </a:r>
            <a:r>
              <a:rPr lang="en-US" sz="1200" i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. </a:t>
            </a:r>
            <a:r>
              <a:rPr lang="vi-VN" sz="1200" i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Cho một bộ xử lý MIPS 32 bits (có datapath và control như hình đã học). Biết PC = 0x00400008; $t3 = 0x00000015; Word nhớ tại địa chỉ 0x00000015 có nội dung/giá trị bằng 0x00000043 </a:t>
            </a:r>
            <a:r>
              <a:rPr lang="en-US" sz="1200" i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. </a:t>
            </a:r>
            <a:r>
              <a:rPr lang="vi-VN" sz="1200" i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Nếu đoạn chương trình sau được thực thi:                                                                                                    addi $s0, $t3, 28                                                                                                                                           andi $s1, $t3, 28                                                                                                                                                 slt $t0, $s1, $s0                                                                                                                               beq $t0, $zero, ABC                                                                                                                                        lw $s1, 20($t3)                                                                                                                                            ABC: sub $t3, $t4, $t5Khi bộ xử lý trên đang thực thi vừa xong công đoạn ALU ở câu lệnh thứ tư, trả lời các câu hỏi sau?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11E79A8A-79DA-45ED-B5C6-9086E3D05F6A}"/>
              </a:ext>
            </a:extLst>
          </p:cNvPr>
          <p:cNvSpPr txBox="1">
            <a:spLocks/>
          </p:cNvSpPr>
          <p:nvPr/>
        </p:nvSpPr>
        <p:spPr>
          <a:xfrm>
            <a:off x="856358" y="238299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9pPr>
          </a:lstStyle>
          <a:p>
            <a:pPr algn="ctr"/>
            <a:r>
              <a:rPr lang="en-US" sz="2800" b="1" err="1">
                <a:solidFill>
                  <a:schemeClr val="accent1"/>
                </a:solidFill>
                <a:latin typeface="Comfortaa" panose="00000500000000000000" pitchFamily="2" charset="0"/>
              </a:rPr>
              <a:t>Giải</a:t>
            </a:r>
            <a:r>
              <a:rPr lang="en-US" sz="2800" b="1">
                <a:solidFill>
                  <a:schemeClr val="accent1"/>
                </a:solidFill>
                <a:latin typeface="Comfortaa" panose="00000500000000000000" pitchFamily="2" charset="0"/>
              </a:rPr>
              <a:t> </a:t>
            </a:r>
            <a:r>
              <a:rPr lang="en-US" sz="2800" b="1" err="1">
                <a:solidFill>
                  <a:schemeClr val="accent1"/>
                </a:solidFill>
                <a:latin typeface="Comfortaa" panose="00000500000000000000" pitchFamily="2" charset="0"/>
              </a:rPr>
              <a:t>đề</a:t>
            </a:r>
            <a:endParaRPr lang="vi-VN" sz="2800" b="1">
              <a:solidFill>
                <a:schemeClr val="accent1"/>
              </a:solidFill>
              <a:latin typeface="Comfortaa" panose="00000500000000000000" pitchFamily="2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47DC0A9-BD33-4E79-BAB9-9FFC1CA0E380}"/>
              </a:ext>
            </a:extLst>
          </p:cNvPr>
          <p:cNvSpPr txBox="1"/>
          <p:nvPr/>
        </p:nvSpPr>
        <p:spPr>
          <a:xfrm>
            <a:off x="856358" y="768309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2800" b="1" err="1">
                <a:solidFill>
                  <a:schemeClr val="accent2"/>
                </a:solidFill>
                <a:latin typeface="Comfortaa" panose="00000500000000000000" pitchFamily="2" charset="0"/>
              </a:rPr>
              <a:t>Trắc</a:t>
            </a:r>
            <a:r>
              <a:rPr lang="vi-VN" sz="2800" b="1">
                <a:solidFill>
                  <a:schemeClr val="accent2"/>
                </a:solidFill>
                <a:latin typeface="Comfortaa" panose="00000500000000000000" pitchFamily="2" charset="0"/>
              </a:rPr>
              <a:t> </a:t>
            </a:r>
            <a:r>
              <a:rPr lang="vi-VN" sz="2800" b="1" err="1">
                <a:solidFill>
                  <a:schemeClr val="accent2"/>
                </a:solidFill>
                <a:latin typeface="Comfortaa" panose="00000500000000000000" pitchFamily="2" charset="0"/>
              </a:rPr>
              <a:t>Nghiệm</a:t>
            </a:r>
            <a:endParaRPr lang="vi-VN" sz="2800" b="1">
              <a:solidFill>
                <a:schemeClr val="accent2"/>
              </a:solidFill>
              <a:latin typeface="Comfortaa" panose="00000500000000000000" pitchFamily="2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E3CC69-0AAF-4EED-A14B-FB1C493D5C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DDBC81-9D39-41B3-9939-69B910E23AD1}" type="slidenum">
              <a:rPr lang="vi-VN" smtClean="0"/>
              <a:pPr/>
              <a:t>96</a:t>
            </a:fld>
            <a:endParaRPr lang="vi-VN"/>
          </a:p>
        </p:txBody>
      </p:sp>
      <p:sp>
        <p:nvSpPr>
          <p:cNvPr id="17" name="Google Shape;2950;p45">
            <a:extLst>
              <a:ext uri="{FF2B5EF4-FFF2-40B4-BE49-F238E27FC236}">
                <a16:creationId xmlns:a16="http://schemas.microsoft.com/office/drawing/2014/main" id="{53E832C5-4726-4C10-9F57-42BE54682328}"/>
              </a:ext>
            </a:extLst>
          </p:cNvPr>
          <p:cNvSpPr txBox="1"/>
          <p:nvPr/>
        </p:nvSpPr>
        <p:spPr>
          <a:xfrm>
            <a:off x="4572000" y="1272968"/>
            <a:ext cx="4430093" cy="791217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spcFirstLastPara="1" wrap="square" lIns="91425" tIns="237725" rIns="91425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Câu </a:t>
            </a:r>
            <a:r>
              <a:rPr lang="en-US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26: </a:t>
            </a:r>
            <a:r>
              <a:rPr lang="en-US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Ngõ</a:t>
            </a:r>
            <a:r>
              <a:rPr lang="en-US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ra của </a:t>
            </a:r>
            <a:r>
              <a:rPr lang="en-US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khối</a:t>
            </a:r>
            <a:r>
              <a:rPr lang="en-US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Instruction Memory là bao </a:t>
            </a:r>
            <a:r>
              <a:rPr lang="en-US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nhiêu</a:t>
            </a:r>
            <a:r>
              <a:rPr lang="en-US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? </a:t>
            </a:r>
            <a:endParaRPr lang="vi-VN" sz="1600" i="1">
              <a:solidFill>
                <a:schemeClr val="dk2"/>
              </a:solidFill>
              <a:latin typeface="Bahnschrift" panose="020B0502040204020203" pitchFamily="34" charset="0"/>
              <a:ea typeface="Bahiana"/>
              <a:cs typeface="Bahiana"/>
              <a:sym typeface="Bahiana"/>
            </a:endParaRPr>
          </a:p>
        </p:txBody>
      </p:sp>
      <p:sp>
        <p:nvSpPr>
          <p:cNvPr id="18" name="Google Shape;2560;p40">
            <a:extLst>
              <a:ext uri="{FF2B5EF4-FFF2-40B4-BE49-F238E27FC236}">
                <a16:creationId xmlns:a16="http://schemas.microsoft.com/office/drawing/2014/main" id="{3AA2A434-CF93-45C3-8464-4801728E4BC4}"/>
              </a:ext>
            </a:extLst>
          </p:cNvPr>
          <p:cNvSpPr txBox="1"/>
          <p:nvPr/>
        </p:nvSpPr>
        <p:spPr>
          <a:xfrm>
            <a:off x="4708358" y="2896091"/>
            <a:ext cx="4293735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1600" b="1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Hướng</a:t>
            </a:r>
            <a:r>
              <a:rPr lang="en-US" sz="1600" b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làm:</a:t>
            </a:r>
          </a:p>
          <a:p>
            <a:pPr lvl="0"/>
            <a:r>
              <a:rPr lang="en-US" sz="1600" err="1">
                <a:solidFill>
                  <a:schemeClr val="dk2"/>
                </a:solidFill>
                <a:latin typeface="Bahnschrift" panose="020B0502040204020203" pitchFamily="34" charset="0"/>
                <a:ea typeface="Dosis"/>
                <a:cs typeface="Dosis"/>
                <a:sym typeface="Bahiana"/>
              </a:rPr>
              <a:t>Đọc</a:t>
            </a:r>
            <a:r>
              <a:rPr lang="en-US" sz="1600">
                <a:solidFill>
                  <a:schemeClr val="dk2"/>
                </a:solidFill>
                <a:latin typeface="Bahnschrift" panose="020B0502040204020203" pitchFamily="34" charset="0"/>
                <a:ea typeface="Dosis"/>
                <a:cs typeface="Dosis"/>
                <a:sym typeface="Bahiana"/>
              </a:rPr>
              <a:t> format </a:t>
            </a:r>
            <a:r>
              <a:rPr lang="en-US" sz="1600" err="1">
                <a:solidFill>
                  <a:schemeClr val="dk2"/>
                </a:solidFill>
                <a:latin typeface="Bahnschrift" panose="020B0502040204020203" pitchFamily="34" charset="0"/>
                <a:ea typeface="Dosis"/>
                <a:cs typeface="Dosis"/>
                <a:sym typeface="Bahiana"/>
              </a:rPr>
              <a:t>lệnh</a:t>
            </a:r>
            <a:r>
              <a:rPr lang="en-US" sz="1600">
                <a:solidFill>
                  <a:schemeClr val="dk2"/>
                </a:solidFill>
                <a:latin typeface="Bahnschrift" panose="020B0502040204020203" pitchFamily="34" charset="0"/>
                <a:ea typeface="Dosis"/>
                <a:cs typeface="Dosis"/>
                <a:sym typeface="Bahiana"/>
              </a:rPr>
              <a:t>, ta </a:t>
            </a:r>
            <a:r>
              <a:rPr lang="en-US" sz="1600" err="1">
                <a:solidFill>
                  <a:schemeClr val="dk2"/>
                </a:solidFill>
                <a:latin typeface="Bahnschrift" panose="020B0502040204020203" pitchFamily="34" charset="0"/>
                <a:ea typeface="Dosis"/>
                <a:cs typeface="Dosis"/>
                <a:sym typeface="Bahiana"/>
              </a:rPr>
              <a:t>được</a:t>
            </a:r>
            <a:endParaRPr lang="en-US" sz="1600">
              <a:solidFill>
                <a:schemeClr val="dk2"/>
              </a:solidFill>
              <a:latin typeface="Bahnschrift" panose="020B0502040204020203" pitchFamily="34" charset="0"/>
              <a:ea typeface="Dosis"/>
              <a:cs typeface="Dosis"/>
              <a:sym typeface="Bahiana"/>
            </a:endParaRPr>
          </a:p>
          <a:p>
            <a:pPr lvl="0"/>
            <a:r>
              <a:rPr lang="en-US" sz="1600">
                <a:solidFill>
                  <a:schemeClr val="dk2"/>
                </a:solidFill>
                <a:latin typeface="Bahnschrift" panose="020B0502040204020203" pitchFamily="34" charset="0"/>
                <a:ea typeface="Dosis"/>
                <a:cs typeface="Dosis"/>
                <a:sym typeface="Bahiana"/>
              </a:rPr>
              <a:t>Opcode(</a:t>
            </a:r>
            <a:r>
              <a:rPr lang="en-US" sz="1600" err="1">
                <a:solidFill>
                  <a:schemeClr val="dk2"/>
                </a:solidFill>
                <a:latin typeface="Bahnschrift" panose="020B0502040204020203" pitchFamily="34" charset="0"/>
                <a:ea typeface="Dosis"/>
                <a:cs typeface="Dosis"/>
                <a:sym typeface="Bahiana"/>
              </a:rPr>
              <a:t>beq</a:t>
            </a:r>
            <a:r>
              <a:rPr lang="en-US" sz="1600">
                <a:solidFill>
                  <a:schemeClr val="dk2"/>
                </a:solidFill>
                <a:latin typeface="Bahnschrift" panose="020B0502040204020203" pitchFamily="34" charset="0"/>
                <a:ea typeface="Dosis"/>
                <a:cs typeface="Dosis"/>
                <a:sym typeface="Bahiana"/>
              </a:rPr>
              <a:t>) = 4(hex) = 000100 </a:t>
            </a:r>
          </a:p>
          <a:p>
            <a:pPr lvl="0"/>
            <a:r>
              <a:rPr lang="en-US" sz="1600">
                <a:solidFill>
                  <a:schemeClr val="dk2"/>
                </a:solidFill>
                <a:latin typeface="Bahnschrift" panose="020B0502040204020203" pitchFamily="34" charset="0"/>
                <a:ea typeface="Dosis"/>
                <a:cs typeface="Dosis"/>
                <a:sym typeface="Bahiana"/>
              </a:rPr>
              <a:t>Rs = $t0 = 8 (10) = 01000(2) </a:t>
            </a:r>
          </a:p>
          <a:p>
            <a:pPr lvl="0"/>
            <a:r>
              <a:rPr lang="en-US" sz="1600">
                <a:solidFill>
                  <a:schemeClr val="dk2"/>
                </a:solidFill>
                <a:latin typeface="Bahnschrift" panose="020B0502040204020203" pitchFamily="34" charset="0"/>
                <a:ea typeface="Dosis"/>
                <a:cs typeface="Dosis"/>
                <a:sym typeface="Bahiana"/>
              </a:rPr>
              <a:t>Rt = $zero = 00000</a:t>
            </a:r>
          </a:p>
          <a:p>
            <a:pPr lvl="0"/>
            <a:r>
              <a:rPr lang="en-US" sz="1600" err="1">
                <a:solidFill>
                  <a:schemeClr val="dk2"/>
                </a:solidFill>
                <a:latin typeface="Bahnschrift" panose="020B0502040204020203" pitchFamily="34" charset="0"/>
                <a:ea typeface="Dosis"/>
                <a:cs typeface="Dosis"/>
                <a:sym typeface="Bahiana"/>
              </a:rPr>
              <a:t>Imme</a:t>
            </a:r>
            <a:r>
              <a:rPr lang="en-US" sz="1600">
                <a:solidFill>
                  <a:schemeClr val="dk2"/>
                </a:solidFill>
                <a:latin typeface="Bahnschrift" panose="020B0502040204020203" pitchFamily="34" charset="0"/>
                <a:ea typeface="Dosis"/>
                <a:cs typeface="Dosis"/>
                <a:sym typeface="Bahiana"/>
              </a:rPr>
              <a:t> = 0…..1</a:t>
            </a:r>
          </a:p>
          <a:p>
            <a:pPr lvl="0"/>
            <a:r>
              <a:rPr lang="en-US" sz="1600" err="1">
                <a:solidFill>
                  <a:schemeClr val="dk2"/>
                </a:solidFill>
                <a:latin typeface="Bahnschrift" panose="020B0502040204020203" pitchFamily="34" charset="0"/>
                <a:ea typeface="Dosis"/>
                <a:cs typeface="Dosis"/>
                <a:sym typeface="Bahiana"/>
              </a:rPr>
              <a:t>Dãy</a:t>
            </a:r>
            <a:r>
              <a:rPr lang="en-US" sz="1600">
                <a:solidFill>
                  <a:schemeClr val="dk2"/>
                </a:solidFill>
                <a:latin typeface="Bahnschrift" panose="020B0502040204020203" pitchFamily="34" charset="0"/>
                <a:ea typeface="Dosis"/>
                <a:cs typeface="Dosis"/>
                <a:sym typeface="Bahiana"/>
              </a:rPr>
              <a:t> bit: </a:t>
            </a:r>
            <a:r>
              <a:rPr lang="en-US" sz="1600">
                <a:solidFill>
                  <a:schemeClr val="dk2"/>
                </a:solidFill>
                <a:highlight>
                  <a:srgbClr val="FF00FF"/>
                </a:highlight>
                <a:latin typeface="Bahnschrift" panose="020B0502040204020203" pitchFamily="34" charset="0"/>
                <a:ea typeface="Dosis"/>
                <a:cs typeface="Dosis"/>
                <a:sym typeface="Bahiana"/>
              </a:rPr>
              <a:t>0001</a:t>
            </a:r>
            <a:r>
              <a:rPr lang="en-US" sz="1600">
                <a:solidFill>
                  <a:schemeClr val="dk2"/>
                </a:solidFill>
                <a:highlight>
                  <a:srgbClr val="0000FF"/>
                </a:highlight>
                <a:latin typeface="Bahnschrift" panose="020B0502040204020203" pitchFamily="34" charset="0"/>
                <a:ea typeface="Dosis"/>
                <a:cs typeface="Dosis"/>
                <a:sym typeface="Bahiana"/>
              </a:rPr>
              <a:t>0001</a:t>
            </a:r>
            <a:r>
              <a:rPr lang="en-US" sz="1600">
                <a:solidFill>
                  <a:schemeClr val="dk2"/>
                </a:solidFill>
                <a:latin typeface="Bahnschrift" panose="020B0502040204020203" pitchFamily="34" charset="0"/>
                <a:ea typeface="Dosis"/>
                <a:cs typeface="Dosis"/>
                <a:sym typeface="Bahiana"/>
              </a:rPr>
              <a:t>0000…</a:t>
            </a:r>
            <a:r>
              <a:rPr lang="en-US" sz="1600">
                <a:solidFill>
                  <a:schemeClr val="dk2"/>
                </a:solidFill>
                <a:highlight>
                  <a:srgbClr val="800080"/>
                </a:highlight>
                <a:latin typeface="Bahnschrift" panose="020B0502040204020203" pitchFamily="34" charset="0"/>
                <a:ea typeface="Dosis"/>
                <a:cs typeface="Dosis"/>
                <a:sym typeface="Bahiana"/>
              </a:rPr>
              <a:t>0001 </a:t>
            </a:r>
            <a:r>
              <a:rPr lang="en-US" sz="1600">
                <a:solidFill>
                  <a:schemeClr val="dk2"/>
                </a:solidFill>
                <a:latin typeface="Bahnschrift" panose="020B0502040204020203" pitchFamily="34" charset="0"/>
                <a:ea typeface="Dosis"/>
                <a:cs typeface="Dosis"/>
                <a:sym typeface="Bahiana"/>
              </a:rPr>
              <a:t>= 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0x11000001</a:t>
            </a:r>
            <a:r>
              <a:rPr lang="en-US" sz="1600">
                <a:solidFill>
                  <a:schemeClr val="dk2"/>
                </a:solidFill>
                <a:latin typeface="Bahnschrift" panose="020B0502040204020203" pitchFamily="34" charset="0"/>
                <a:ea typeface="Dosis"/>
                <a:cs typeface="Dosis"/>
                <a:sym typeface="Bahiana"/>
              </a:rPr>
              <a:t> </a:t>
            </a:r>
          </a:p>
          <a:p>
            <a:pPr lvl="0"/>
            <a:endParaRPr sz="1600">
              <a:solidFill>
                <a:srgbClr val="F3F3F3"/>
              </a:solidFill>
              <a:latin typeface="Bahnschrift" panose="020B0502040204020203" pitchFamily="34" charset="0"/>
              <a:ea typeface="Dosis"/>
              <a:cs typeface="Dosis"/>
              <a:sym typeface="Dosis"/>
            </a:endParaRPr>
          </a:p>
        </p:txBody>
      </p:sp>
    </p:spTree>
    <p:extLst>
      <p:ext uri="{BB962C8B-B14F-4D97-AF65-F5344CB8AC3E}">
        <p14:creationId xmlns:p14="http://schemas.microsoft.com/office/powerpoint/2010/main" val="2983427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950;p45">
            <a:extLst>
              <a:ext uri="{FF2B5EF4-FFF2-40B4-BE49-F238E27FC236}">
                <a16:creationId xmlns:a16="http://schemas.microsoft.com/office/drawing/2014/main" id="{8F4A0B9E-59FF-4883-A35E-BA73AECC5069}"/>
              </a:ext>
            </a:extLst>
          </p:cNvPr>
          <p:cNvSpPr txBox="1"/>
          <p:nvPr/>
        </p:nvSpPr>
        <p:spPr>
          <a:xfrm>
            <a:off x="439584" y="1272970"/>
            <a:ext cx="4132416" cy="313345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spcFirstLastPara="1" wrap="square" lIns="91425" tIns="237725" rIns="91425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vi-VN" sz="1200" i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Dữ kiện bên dưới sử dụng cho 6 câu hỏi tiếp theo (từ câu 25 đến câu 30)</a:t>
            </a:r>
            <a:r>
              <a:rPr lang="en-US" sz="1200" i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. </a:t>
            </a:r>
            <a:r>
              <a:rPr lang="vi-VN" sz="1200" i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Cho một bộ xử lý MIPS 32 bits (có datapath và control như hình đã học). Biết PC = 0x00400008; $t3 = 0x00000015; Word nhớ tại địa chỉ 0x00000015 có nội dung/giá trị bằng 0x00000043 </a:t>
            </a:r>
            <a:r>
              <a:rPr lang="en-US" sz="1200" i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. </a:t>
            </a:r>
            <a:r>
              <a:rPr lang="vi-VN" sz="1200" i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Nếu đoạn chương trình sau được thực thi:                                                                                                    addi $s0, $t3, 28                                                                                                                                           andi $s1, $t3, 28                                                                                                                                                 slt $t0, $s1, $s0                                                                                                                               beq $t0, $zero, ABC                                                                                                                                        lw $s1, 20($t3)                                                                                                                                            ABC: sub $t3, $t4, $t5Khi bộ xử lý trên đang thực thi vừa xong công đoạn ALU ở câu lệnh thứ tư, trả lời các câu hỏi sau?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11E79A8A-79DA-45ED-B5C6-9086E3D05F6A}"/>
              </a:ext>
            </a:extLst>
          </p:cNvPr>
          <p:cNvSpPr txBox="1">
            <a:spLocks/>
          </p:cNvSpPr>
          <p:nvPr/>
        </p:nvSpPr>
        <p:spPr>
          <a:xfrm>
            <a:off x="856358" y="238299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9pPr>
          </a:lstStyle>
          <a:p>
            <a:pPr algn="ctr"/>
            <a:r>
              <a:rPr lang="en-US" sz="2800" b="1" err="1">
                <a:solidFill>
                  <a:schemeClr val="accent1"/>
                </a:solidFill>
                <a:latin typeface="Comfortaa" panose="00000500000000000000" pitchFamily="2" charset="0"/>
              </a:rPr>
              <a:t>Giải</a:t>
            </a:r>
            <a:r>
              <a:rPr lang="en-US" sz="2800" b="1">
                <a:solidFill>
                  <a:schemeClr val="accent1"/>
                </a:solidFill>
                <a:latin typeface="Comfortaa" panose="00000500000000000000" pitchFamily="2" charset="0"/>
              </a:rPr>
              <a:t> </a:t>
            </a:r>
            <a:r>
              <a:rPr lang="en-US" sz="2800" b="1" err="1">
                <a:solidFill>
                  <a:schemeClr val="accent1"/>
                </a:solidFill>
                <a:latin typeface="Comfortaa" panose="00000500000000000000" pitchFamily="2" charset="0"/>
              </a:rPr>
              <a:t>đề</a:t>
            </a:r>
            <a:endParaRPr lang="vi-VN" sz="2800" b="1">
              <a:solidFill>
                <a:schemeClr val="accent1"/>
              </a:solidFill>
              <a:latin typeface="Comfortaa" panose="00000500000000000000" pitchFamily="2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47DC0A9-BD33-4E79-BAB9-9FFC1CA0E380}"/>
              </a:ext>
            </a:extLst>
          </p:cNvPr>
          <p:cNvSpPr txBox="1"/>
          <p:nvPr/>
        </p:nvSpPr>
        <p:spPr>
          <a:xfrm>
            <a:off x="856358" y="768309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2800" b="1" err="1">
                <a:solidFill>
                  <a:schemeClr val="accent2"/>
                </a:solidFill>
                <a:latin typeface="Comfortaa" panose="00000500000000000000" pitchFamily="2" charset="0"/>
              </a:rPr>
              <a:t>Trắc</a:t>
            </a:r>
            <a:r>
              <a:rPr lang="vi-VN" sz="2800" b="1">
                <a:solidFill>
                  <a:schemeClr val="accent2"/>
                </a:solidFill>
                <a:latin typeface="Comfortaa" panose="00000500000000000000" pitchFamily="2" charset="0"/>
              </a:rPr>
              <a:t> </a:t>
            </a:r>
            <a:r>
              <a:rPr lang="vi-VN" sz="2800" b="1" err="1">
                <a:solidFill>
                  <a:schemeClr val="accent2"/>
                </a:solidFill>
                <a:latin typeface="Comfortaa" panose="00000500000000000000" pitchFamily="2" charset="0"/>
              </a:rPr>
              <a:t>Nghiệm</a:t>
            </a:r>
            <a:endParaRPr lang="vi-VN" sz="2800" b="1">
              <a:solidFill>
                <a:schemeClr val="accent2"/>
              </a:solidFill>
              <a:latin typeface="Comfortaa" panose="00000500000000000000" pitchFamily="2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E3CC69-0AAF-4EED-A14B-FB1C493D5C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DDBC81-9D39-41B3-9939-69B910E23AD1}" type="slidenum">
              <a:rPr lang="vi-VN" smtClean="0"/>
              <a:pPr/>
              <a:t>97</a:t>
            </a:fld>
            <a:endParaRPr lang="vi-VN"/>
          </a:p>
        </p:txBody>
      </p:sp>
      <p:sp>
        <p:nvSpPr>
          <p:cNvPr id="17" name="Google Shape;2950;p45">
            <a:extLst>
              <a:ext uri="{FF2B5EF4-FFF2-40B4-BE49-F238E27FC236}">
                <a16:creationId xmlns:a16="http://schemas.microsoft.com/office/drawing/2014/main" id="{53E832C5-4726-4C10-9F57-42BE54682328}"/>
              </a:ext>
            </a:extLst>
          </p:cNvPr>
          <p:cNvSpPr txBox="1"/>
          <p:nvPr/>
        </p:nvSpPr>
        <p:spPr>
          <a:xfrm>
            <a:off x="4572000" y="1272968"/>
            <a:ext cx="4430093" cy="791217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spcFirstLastPara="1" wrap="square" lIns="91425" tIns="237725" rIns="91425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Câu </a:t>
            </a:r>
            <a:r>
              <a:rPr lang="en-US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26: </a:t>
            </a:r>
            <a:r>
              <a:rPr lang="en-US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Ngõ</a:t>
            </a:r>
            <a:r>
              <a:rPr lang="en-US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ra của </a:t>
            </a:r>
            <a:r>
              <a:rPr lang="en-US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khối</a:t>
            </a:r>
            <a:r>
              <a:rPr lang="en-US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Instruction Memory là bao </a:t>
            </a:r>
            <a:r>
              <a:rPr lang="en-US" sz="1600" err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nhiêu</a:t>
            </a:r>
            <a:r>
              <a:rPr lang="en-US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? </a:t>
            </a:r>
            <a:endParaRPr lang="vi-VN" sz="1600" i="1">
              <a:solidFill>
                <a:schemeClr val="dk2"/>
              </a:solidFill>
              <a:latin typeface="Bahnschrift" panose="020B0502040204020203" pitchFamily="34" charset="0"/>
              <a:ea typeface="Bahiana"/>
              <a:cs typeface="Bahiana"/>
              <a:sym typeface="Bahiana"/>
            </a:endParaRPr>
          </a:p>
        </p:txBody>
      </p:sp>
      <p:sp>
        <p:nvSpPr>
          <p:cNvPr id="18" name="Google Shape;2560;p40">
            <a:extLst>
              <a:ext uri="{FF2B5EF4-FFF2-40B4-BE49-F238E27FC236}">
                <a16:creationId xmlns:a16="http://schemas.microsoft.com/office/drawing/2014/main" id="{3AA2A434-CF93-45C3-8464-4801728E4BC4}"/>
              </a:ext>
            </a:extLst>
          </p:cNvPr>
          <p:cNvSpPr txBox="1"/>
          <p:nvPr/>
        </p:nvSpPr>
        <p:spPr>
          <a:xfrm>
            <a:off x="5422965" y="2559615"/>
            <a:ext cx="23232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A. 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0x11600004</a:t>
            </a:r>
            <a:endParaRPr sz="1600">
              <a:solidFill>
                <a:srgbClr val="F3F3F3"/>
              </a:solidFill>
              <a:latin typeface="Bahnschrift" panose="020B0502040204020203" pitchFamily="34" charset="0"/>
              <a:ea typeface="Dosis"/>
              <a:cs typeface="Dosis"/>
              <a:sym typeface="Dosis"/>
            </a:endParaRPr>
          </a:p>
        </p:txBody>
      </p:sp>
      <p:sp>
        <p:nvSpPr>
          <p:cNvPr id="19" name="Google Shape;2561;p40">
            <a:extLst>
              <a:ext uri="{FF2B5EF4-FFF2-40B4-BE49-F238E27FC236}">
                <a16:creationId xmlns:a16="http://schemas.microsoft.com/office/drawing/2014/main" id="{D0783959-C302-4945-B69D-6E43A87DC365}"/>
              </a:ext>
            </a:extLst>
          </p:cNvPr>
          <p:cNvSpPr/>
          <p:nvPr/>
        </p:nvSpPr>
        <p:spPr>
          <a:xfrm>
            <a:off x="4708358" y="2474115"/>
            <a:ext cx="572700" cy="572700"/>
          </a:xfrm>
          <a:prstGeom prst="roundRect">
            <a:avLst>
              <a:gd name="adj" fmla="val 16667"/>
            </a:avLst>
          </a:prstGeom>
          <a:solidFill>
            <a:srgbClr val="082F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562;p40">
            <a:extLst>
              <a:ext uri="{FF2B5EF4-FFF2-40B4-BE49-F238E27FC236}">
                <a16:creationId xmlns:a16="http://schemas.microsoft.com/office/drawing/2014/main" id="{D2E450BA-356D-4141-9BF8-79A1342C49E8}"/>
              </a:ext>
            </a:extLst>
          </p:cNvPr>
          <p:cNvSpPr txBox="1"/>
          <p:nvPr/>
        </p:nvSpPr>
        <p:spPr>
          <a:xfrm>
            <a:off x="5422965" y="3374367"/>
            <a:ext cx="23232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B. 0x11000001</a:t>
            </a:r>
            <a:endParaRPr sz="1600">
              <a:solidFill>
                <a:srgbClr val="F3F3F3"/>
              </a:solidFill>
              <a:latin typeface="Bahnschrift" panose="020B0502040204020203" pitchFamily="34" charset="0"/>
              <a:ea typeface="Dosis"/>
              <a:cs typeface="Dosis"/>
              <a:sym typeface="Dosis"/>
            </a:endParaRPr>
          </a:p>
        </p:txBody>
      </p:sp>
      <p:sp>
        <p:nvSpPr>
          <p:cNvPr id="22" name="Google Shape;2563;p40">
            <a:extLst>
              <a:ext uri="{FF2B5EF4-FFF2-40B4-BE49-F238E27FC236}">
                <a16:creationId xmlns:a16="http://schemas.microsoft.com/office/drawing/2014/main" id="{C2A826C0-3200-4CE3-AE34-2ABFA879E264}"/>
              </a:ext>
            </a:extLst>
          </p:cNvPr>
          <p:cNvSpPr/>
          <p:nvPr/>
        </p:nvSpPr>
        <p:spPr>
          <a:xfrm>
            <a:off x="4708358" y="3288868"/>
            <a:ext cx="572700" cy="572700"/>
          </a:xfrm>
          <a:prstGeom prst="roundRect">
            <a:avLst>
              <a:gd name="adj" fmla="val 16667"/>
            </a:avLst>
          </a:prstGeom>
          <a:solidFill>
            <a:srgbClr val="082F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564;p40">
            <a:extLst>
              <a:ext uri="{FF2B5EF4-FFF2-40B4-BE49-F238E27FC236}">
                <a16:creationId xmlns:a16="http://schemas.microsoft.com/office/drawing/2014/main" id="{882D3FB5-F341-43E6-8722-4D5DC22F6E87}"/>
              </a:ext>
            </a:extLst>
          </p:cNvPr>
          <p:cNvSpPr txBox="1"/>
          <p:nvPr/>
        </p:nvSpPr>
        <p:spPr>
          <a:xfrm>
            <a:off x="7651215" y="2559615"/>
            <a:ext cx="23232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C. 0x11000004</a:t>
            </a:r>
            <a:endParaRPr sz="1600">
              <a:solidFill>
                <a:srgbClr val="F3F3F3"/>
              </a:solidFill>
              <a:latin typeface="Bahnschrift" panose="020B0502040204020203" pitchFamily="34" charset="0"/>
              <a:ea typeface="Dosis"/>
              <a:cs typeface="Dosis"/>
              <a:sym typeface="Dosis"/>
            </a:endParaRPr>
          </a:p>
        </p:txBody>
      </p:sp>
      <p:sp>
        <p:nvSpPr>
          <p:cNvPr id="26" name="Google Shape;2565;p40">
            <a:extLst>
              <a:ext uri="{FF2B5EF4-FFF2-40B4-BE49-F238E27FC236}">
                <a16:creationId xmlns:a16="http://schemas.microsoft.com/office/drawing/2014/main" id="{1E6F3436-C604-4053-BA10-FEADC2C637A4}"/>
              </a:ext>
            </a:extLst>
          </p:cNvPr>
          <p:cNvSpPr/>
          <p:nvPr/>
        </p:nvSpPr>
        <p:spPr>
          <a:xfrm>
            <a:off x="6936608" y="2474115"/>
            <a:ext cx="572700" cy="572700"/>
          </a:xfrm>
          <a:prstGeom prst="roundRect">
            <a:avLst>
              <a:gd name="adj" fmla="val 16667"/>
            </a:avLst>
          </a:prstGeom>
          <a:solidFill>
            <a:srgbClr val="082F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566;p40">
            <a:extLst>
              <a:ext uri="{FF2B5EF4-FFF2-40B4-BE49-F238E27FC236}">
                <a16:creationId xmlns:a16="http://schemas.microsoft.com/office/drawing/2014/main" id="{BD78F550-25E6-4BA4-8411-EC0581AD1680}"/>
              </a:ext>
            </a:extLst>
          </p:cNvPr>
          <p:cNvSpPr txBox="1"/>
          <p:nvPr/>
        </p:nvSpPr>
        <p:spPr>
          <a:xfrm>
            <a:off x="7651215" y="3374369"/>
            <a:ext cx="23232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D. 0x11600001</a:t>
            </a:r>
            <a:endParaRPr sz="1600">
              <a:solidFill>
                <a:srgbClr val="F3F3F3"/>
              </a:solidFill>
              <a:latin typeface="Bahnschrift" panose="020B0502040204020203" pitchFamily="34" charset="0"/>
              <a:ea typeface="Dosis"/>
              <a:cs typeface="Dosis"/>
              <a:sym typeface="Dosis"/>
            </a:endParaRPr>
          </a:p>
        </p:txBody>
      </p:sp>
      <p:sp>
        <p:nvSpPr>
          <p:cNvPr id="28" name="Google Shape;2567;p40">
            <a:extLst>
              <a:ext uri="{FF2B5EF4-FFF2-40B4-BE49-F238E27FC236}">
                <a16:creationId xmlns:a16="http://schemas.microsoft.com/office/drawing/2014/main" id="{88959AA4-2A23-4E9C-A091-00CEA49B360A}"/>
              </a:ext>
            </a:extLst>
          </p:cNvPr>
          <p:cNvSpPr/>
          <p:nvPr/>
        </p:nvSpPr>
        <p:spPr>
          <a:xfrm>
            <a:off x="6936608" y="3288868"/>
            <a:ext cx="572700" cy="572700"/>
          </a:xfrm>
          <a:prstGeom prst="roundRect">
            <a:avLst>
              <a:gd name="adj" fmla="val 16667"/>
            </a:avLst>
          </a:prstGeom>
          <a:solidFill>
            <a:srgbClr val="082F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2576;p40">
            <a:extLst>
              <a:ext uri="{FF2B5EF4-FFF2-40B4-BE49-F238E27FC236}">
                <a16:creationId xmlns:a16="http://schemas.microsoft.com/office/drawing/2014/main" id="{8AA438F6-5CF4-4945-B8C4-909EECCD1930}"/>
              </a:ext>
            </a:extLst>
          </p:cNvPr>
          <p:cNvSpPr/>
          <p:nvPr/>
        </p:nvSpPr>
        <p:spPr>
          <a:xfrm>
            <a:off x="4808817" y="3438074"/>
            <a:ext cx="371782" cy="274285"/>
          </a:xfrm>
          <a:custGeom>
            <a:avLst/>
            <a:gdLst/>
            <a:ahLst/>
            <a:cxnLst/>
            <a:rect l="l" t="t" r="r" b="b"/>
            <a:pathLst>
              <a:path w="14151" h="10440" extrusionOk="0">
                <a:moveTo>
                  <a:pt x="11972" y="1"/>
                </a:moveTo>
                <a:lnTo>
                  <a:pt x="5563" y="6410"/>
                </a:lnTo>
                <a:cubicBezTo>
                  <a:pt x="5477" y="6497"/>
                  <a:pt x="5364" y="6540"/>
                  <a:pt x="5251" y="6540"/>
                </a:cubicBezTo>
                <a:cubicBezTo>
                  <a:pt x="5138" y="6540"/>
                  <a:pt x="5026" y="6497"/>
                  <a:pt x="4939" y="6410"/>
                </a:cubicBezTo>
                <a:lnTo>
                  <a:pt x="2178" y="3649"/>
                </a:lnTo>
                <a:lnTo>
                  <a:pt x="0" y="5827"/>
                </a:lnTo>
                <a:lnTo>
                  <a:pt x="4162" y="9989"/>
                </a:lnTo>
                <a:cubicBezTo>
                  <a:pt x="4453" y="10280"/>
                  <a:pt x="4842" y="10440"/>
                  <a:pt x="5251" y="10440"/>
                </a:cubicBezTo>
                <a:cubicBezTo>
                  <a:pt x="5660" y="10440"/>
                  <a:pt x="6056" y="10280"/>
                  <a:pt x="6340" y="9989"/>
                </a:cubicBezTo>
                <a:lnTo>
                  <a:pt x="14150" y="2179"/>
                </a:lnTo>
                <a:lnTo>
                  <a:pt x="11972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561;p40">
            <a:extLst>
              <a:ext uri="{FF2B5EF4-FFF2-40B4-BE49-F238E27FC236}">
                <a16:creationId xmlns:a16="http://schemas.microsoft.com/office/drawing/2014/main" id="{94647B60-3A86-44DC-9409-E48D91E6A9A6}"/>
              </a:ext>
            </a:extLst>
          </p:cNvPr>
          <p:cNvSpPr/>
          <p:nvPr/>
        </p:nvSpPr>
        <p:spPr>
          <a:xfrm>
            <a:off x="4708358" y="3297832"/>
            <a:ext cx="572700" cy="572700"/>
          </a:xfrm>
          <a:prstGeom prst="roundRect">
            <a:avLst>
              <a:gd name="adj" fmla="val 16667"/>
            </a:avLst>
          </a:prstGeom>
          <a:solidFill>
            <a:srgbClr val="082F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9350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xit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950;p45">
            <a:extLst>
              <a:ext uri="{FF2B5EF4-FFF2-40B4-BE49-F238E27FC236}">
                <a16:creationId xmlns:a16="http://schemas.microsoft.com/office/drawing/2014/main" id="{8F4A0B9E-59FF-4883-A35E-BA73AECC5069}"/>
              </a:ext>
            </a:extLst>
          </p:cNvPr>
          <p:cNvSpPr txBox="1"/>
          <p:nvPr/>
        </p:nvSpPr>
        <p:spPr>
          <a:xfrm>
            <a:off x="439584" y="1272970"/>
            <a:ext cx="4132416" cy="313345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spcFirstLastPara="1" wrap="square" lIns="91425" tIns="237725" rIns="91425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vi-VN" sz="1200" i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Dữ kiện bên dưới sử dụng cho 6 câu hỏi tiếp theo (từ câu 25 đến câu 30)</a:t>
            </a:r>
            <a:r>
              <a:rPr lang="en-US" sz="1200" i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. </a:t>
            </a:r>
            <a:r>
              <a:rPr lang="vi-VN" sz="1200" i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Cho một bộ xử lý MIPS 32 bits (có datapath và control như hình đã học). Biết PC = 0x00400008; $t3 = 0x00000015; Word nhớ tại địa chỉ 0x00000015 có nội dung/giá trị bằng 0x00000043 </a:t>
            </a:r>
            <a:r>
              <a:rPr lang="en-US" sz="1200" i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. </a:t>
            </a:r>
            <a:r>
              <a:rPr lang="vi-VN" sz="1200" i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Nếu đoạn chương trình sau được thực thi:                                                                                                    addi $s0, $t3, 28                                                                                                                                           andi $s1, $t3, 28                                                                                                                                                 slt $t0, $s1, $s0                                                                                                                               beq $t0, $zero, ABC                                                                                                                                        lw $s1, 20($t3)                                                                                                                                            ABC: sub $t3, $t4, $t5Khi bộ xử lý trên đang thực thi vừa xong công đoạn ALU ở câu lệnh thứ tư, trả lời các câu hỏi sau?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11E79A8A-79DA-45ED-B5C6-9086E3D05F6A}"/>
              </a:ext>
            </a:extLst>
          </p:cNvPr>
          <p:cNvSpPr txBox="1">
            <a:spLocks/>
          </p:cNvSpPr>
          <p:nvPr/>
        </p:nvSpPr>
        <p:spPr>
          <a:xfrm>
            <a:off x="856358" y="238299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9pPr>
          </a:lstStyle>
          <a:p>
            <a:pPr algn="ctr"/>
            <a:r>
              <a:rPr lang="en-US" sz="2800" b="1" err="1">
                <a:solidFill>
                  <a:schemeClr val="accent1"/>
                </a:solidFill>
                <a:latin typeface="Comfortaa" panose="00000500000000000000" pitchFamily="2" charset="0"/>
              </a:rPr>
              <a:t>Giải</a:t>
            </a:r>
            <a:r>
              <a:rPr lang="en-US" sz="2800" b="1">
                <a:solidFill>
                  <a:schemeClr val="accent1"/>
                </a:solidFill>
                <a:latin typeface="Comfortaa" panose="00000500000000000000" pitchFamily="2" charset="0"/>
              </a:rPr>
              <a:t> </a:t>
            </a:r>
            <a:r>
              <a:rPr lang="en-US" sz="2800" b="1" err="1">
                <a:solidFill>
                  <a:schemeClr val="accent1"/>
                </a:solidFill>
                <a:latin typeface="Comfortaa" panose="00000500000000000000" pitchFamily="2" charset="0"/>
              </a:rPr>
              <a:t>đề</a:t>
            </a:r>
            <a:endParaRPr lang="vi-VN" sz="2800" b="1">
              <a:solidFill>
                <a:schemeClr val="accent1"/>
              </a:solidFill>
              <a:latin typeface="Comfortaa" panose="00000500000000000000" pitchFamily="2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47DC0A9-BD33-4E79-BAB9-9FFC1CA0E380}"/>
              </a:ext>
            </a:extLst>
          </p:cNvPr>
          <p:cNvSpPr txBox="1"/>
          <p:nvPr/>
        </p:nvSpPr>
        <p:spPr>
          <a:xfrm>
            <a:off x="856358" y="768309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2800" b="1" err="1">
                <a:solidFill>
                  <a:schemeClr val="accent2"/>
                </a:solidFill>
                <a:latin typeface="Comfortaa" panose="00000500000000000000" pitchFamily="2" charset="0"/>
              </a:rPr>
              <a:t>Trắc</a:t>
            </a:r>
            <a:r>
              <a:rPr lang="vi-VN" sz="2800" b="1">
                <a:solidFill>
                  <a:schemeClr val="accent2"/>
                </a:solidFill>
                <a:latin typeface="Comfortaa" panose="00000500000000000000" pitchFamily="2" charset="0"/>
              </a:rPr>
              <a:t> </a:t>
            </a:r>
            <a:r>
              <a:rPr lang="vi-VN" sz="2800" b="1" err="1">
                <a:solidFill>
                  <a:schemeClr val="accent2"/>
                </a:solidFill>
                <a:latin typeface="Comfortaa" panose="00000500000000000000" pitchFamily="2" charset="0"/>
              </a:rPr>
              <a:t>Nghiệm</a:t>
            </a:r>
            <a:endParaRPr lang="vi-VN" sz="2800" b="1">
              <a:solidFill>
                <a:schemeClr val="accent2"/>
              </a:solidFill>
              <a:latin typeface="Comfortaa" panose="00000500000000000000" pitchFamily="2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E3CC69-0AAF-4EED-A14B-FB1C493D5C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DDBC81-9D39-41B3-9939-69B910E23AD1}" type="slidenum">
              <a:rPr lang="vi-VN" smtClean="0"/>
              <a:pPr/>
              <a:t>98</a:t>
            </a:fld>
            <a:endParaRPr lang="vi-VN"/>
          </a:p>
        </p:txBody>
      </p:sp>
      <p:sp>
        <p:nvSpPr>
          <p:cNvPr id="17" name="Google Shape;2950;p45">
            <a:extLst>
              <a:ext uri="{FF2B5EF4-FFF2-40B4-BE49-F238E27FC236}">
                <a16:creationId xmlns:a16="http://schemas.microsoft.com/office/drawing/2014/main" id="{53E832C5-4726-4C10-9F57-42BE54682328}"/>
              </a:ext>
            </a:extLst>
          </p:cNvPr>
          <p:cNvSpPr txBox="1"/>
          <p:nvPr/>
        </p:nvSpPr>
        <p:spPr>
          <a:xfrm>
            <a:off x="4572000" y="1272968"/>
            <a:ext cx="4430093" cy="791217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spcFirstLastPara="1" wrap="square" lIns="91425" tIns="237725" rIns="91425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Câu </a:t>
            </a:r>
            <a:r>
              <a:rPr lang="en-US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27: 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Giá trị của thanh ghi PC là bao nhiêu? </a:t>
            </a:r>
            <a:endParaRPr lang="vi-VN" sz="1600" i="1">
              <a:solidFill>
                <a:schemeClr val="dk2"/>
              </a:solidFill>
              <a:latin typeface="Bahnschrift" panose="020B0502040204020203" pitchFamily="34" charset="0"/>
              <a:ea typeface="Bahiana"/>
              <a:cs typeface="Bahiana"/>
              <a:sym typeface="Bahiana"/>
            </a:endParaRPr>
          </a:p>
        </p:txBody>
      </p:sp>
      <p:sp>
        <p:nvSpPr>
          <p:cNvPr id="18" name="Google Shape;2560;p40">
            <a:extLst>
              <a:ext uri="{FF2B5EF4-FFF2-40B4-BE49-F238E27FC236}">
                <a16:creationId xmlns:a16="http://schemas.microsoft.com/office/drawing/2014/main" id="{3AA2A434-CF93-45C3-8464-4801728E4BC4}"/>
              </a:ext>
            </a:extLst>
          </p:cNvPr>
          <p:cNvSpPr txBox="1"/>
          <p:nvPr/>
        </p:nvSpPr>
        <p:spPr>
          <a:xfrm>
            <a:off x="5422965" y="2559615"/>
            <a:ext cx="23232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A. 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0x00400010</a:t>
            </a:r>
            <a:endParaRPr sz="1600">
              <a:solidFill>
                <a:srgbClr val="F3F3F3"/>
              </a:solidFill>
              <a:latin typeface="Bahnschrift" panose="020B0502040204020203" pitchFamily="34" charset="0"/>
              <a:ea typeface="Dosis"/>
              <a:cs typeface="Dosis"/>
              <a:sym typeface="Dosis"/>
            </a:endParaRPr>
          </a:p>
        </p:txBody>
      </p:sp>
      <p:sp>
        <p:nvSpPr>
          <p:cNvPr id="19" name="Google Shape;2561;p40">
            <a:extLst>
              <a:ext uri="{FF2B5EF4-FFF2-40B4-BE49-F238E27FC236}">
                <a16:creationId xmlns:a16="http://schemas.microsoft.com/office/drawing/2014/main" id="{D0783959-C302-4945-B69D-6E43A87DC365}"/>
              </a:ext>
            </a:extLst>
          </p:cNvPr>
          <p:cNvSpPr/>
          <p:nvPr/>
        </p:nvSpPr>
        <p:spPr>
          <a:xfrm>
            <a:off x="4708358" y="2474115"/>
            <a:ext cx="572700" cy="572700"/>
          </a:xfrm>
          <a:prstGeom prst="roundRect">
            <a:avLst>
              <a:gd name="adj" fmla="val 16667"/>
            </a:avLst>
          </a:prstGeom>
          <a:solidFill>
            <a:srgbClr val="082F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562;p40">
            <a:extLst>
              <a:ext uri="{FF2B5EF4-FFF2-40B4-BE49-F238E27FC236}">
                <a16:creationId xmlns:a16="http://schemas.microsoft.com/office/drawing/2014/main" id="{D2E450BA-356D-4141-9BF8-79A1342C49E8}"/>
              </a:ext>
            </a:extLst>
          </p:cNvPr>
          <p:cNvSpPr txBox="1"/>
          <p:nvPr/>
        </p:nvSpPr>
        <p:spPr>
          <a:xfrm>
            <a:off x="5422965" y="3374367"/>
            <a:ext cx="23232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B. 0x0040000C</a:t>
            </a:r>
            <a:endParaRPr sz="1600">
              <a:solidFill>
                <a:srgbClr val="F3F3F3"/>
              </a:solidFill>
              <a:latin typeface="Bahnschrift" panose="020B0502040204020203" pitchFamily="34" charset="0"/>
              <a:ea typeface="Dosis"/>
              <a:cs typeface="Dosis"/>
              <a:sym typeface="Dosis"/>
            </a:endParaRPr>
          </a:p>
        </p:txBody>
      </p:sp>
      <p:sp>
        <p:nvSpPr>
          <p:cNvPr id="22" name="Google Shape;2563;p40">
            <a:extLst>
              <a:ext uri="{FF2B5EF4-FFF2-40B4-BE49-F238E27FC236}">
                <a16:creationId xmlns:a16="http://schemas.microsoft.com/office/drawing/2014/main" id="{C2A826C0-3200-4CE3-AE34-2ABFA879E264}"/>
              </a:ext>
            </a:extLst>
          </p:cNvPr>
          <p:cNvSpPr/>
          <p:nvPr/>
        </p:nvSpPr>
        <p:spPr>
          <a:xfrm>
            <a:off x="4708358" y="3288868"/>
            <a:ext cx="572700" cy="572700"/>
          </a:xfrm>
          <a:prstGeom prst="roundRect">
            <a:avLst>
              <a:gd name="adj" fmla="val 16667"/>
            </a:avLst>
          </a:prstGeom>
          <a:solidFill>
            <a:srgbClr val="082F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564;p40">
            <a:extLst>
              <a:ext uri="{FF2B5EF4-FFF2-40B4-BE49-F238E27FC236}">
                <a16:creationId xmlns:a16="http://schemas.microsoft.com/office/drawing/2014/main" id="{882D3FB5-F341-43E6-8722-4D5DC22F6E87}"/>
              </a:ext>
            </a:extLst>
          </p:cNvPr>
          <p:cNvSpPr txBox="1"/>
          <p:nvPr/>
        </p:nvSpPr>
        <p:spPr>
          <a:xfrm>
            <a:off x="7651215" y="2559615"/>
            <a:ext cx="23232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C. 0x00400018</a:t>
            </a:r>
            <a:endParaRPr sz="1600">
              <a:solidFill>
                <a:srgbClr val="F3F3F3"/>
              </a:solidFill>
              <a:latin typeface="Bahnschrift" panose="020B0502040204020203" pitchFamily="34" charset="0"/>
              <a:ea typeface="Dosis"/>
              <a:cs typeface="Dosis"/>
              <a:sym typeface="Dosis"/>
            </a:endParaRPr>
          </a:p>
        </p:txBody>
      </p:sp>
      <p:sp>
        <p:nvSpPr>
          <p:cNvPr id="26" name="Google Shape;2565;p40">
            <a:extLst>
              <a:ext uri="{FF2B5EF4-FFF2-40B4-BE49-F238E27FC236}">
                <a16:creationId xmlns:a16="http://schemas.microsoft.com/office/drawing/2014/main" id="{1E6F3436-C604-4053-BA10-FEADC2C637A4}"/>
              </a:ext>
            </a:extLst>
          </p:cNvPr>
          <p:cNvSpPr/>
          <p:nvPr/>
        </p:nvSpPr>
        <p:spPr>
          <a:xfrm>
            <a:off x="6936608" y="2474115"/>
            <a:ext cx="572700" cy="572700"/>
          </a:xfrm>
          <a:prstGeom prst="roundRect">
            <a:avLst>
              <a:gd name="adj" fmla="val 16667"/>
            </a:avLst>
          </a:prstGeom>
          <a:solidFill>
            <a:srgbClr val="082F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566;p40">
            <a:extLst>
              <a:ext uri="{FF2B5EF4-FFF2-40B4-BE49-F238E27FC236}">
                <a16:creationId xmlns:a16="http://schemas.microsoft.com/office/drawing/2014/main" id="{BD78F550-25E6-4BA4-8411-EC0581AD1680}"/>
              </a:ext>
            </a:extLst>
          </p:cNvPr>
          <p:cNvSpPr txBox="1"/>
          <p:nvPr/>
        </p:nvSpPr>
        <p:spPr>
          <a:xfrm>
            <a:off x="7651215" y="3374369"/>
            <a:ext cx="23232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D. 0x0040001C</a:t>
            </a:r>
            <a:endParaRPr sz="1600">
              <a:solidFill>
                <a:srgbClr val="F3F3F3"/>
              </a:solidFill>
              <a:latin typeface="Bahnschrift" panose="020B0502040204020203" pitchFamily="34" charset="0"/>
              <a:ea typeface="Dosis"/>
              <a:cs typeface="Dosis"/>
              <a:sym typeface="Dosis"/>
            </a:endParaRPr>
          </a:p>
        </p:txBody>
      </p:sp>
      <p:sp>
        <p:nvSpPr>
          <p:cNvPr id="28" name="Google Shape;2567;p40">
            <a:extLst>
              <a:ext uri="{FF2B5EF4-FFF2-40B4-BE49-F238E27FC236}">
                <a16:creationId xmlns:a16="http://schemas.microsoft.com/office/drawing/2014/main" id="{88959AA4-2A23-4E9C-A091-00CEA49B360A}"/>
              </a:ext>
            </a:extLst>
          </p:cNvPr>
          <p:cNvSpPr/>
          <p:nvPr/>
        </p:nvSpPr>
        <p:spPr>
          <a:xfrm>
            <a:off x="6936608" y="3288868"/>
            <a:ext cx="572700" cy="572700"/>
          </a:xfrm>
          <a:prstGeom prst="roundRect">
            <a:avLst>
              <a:gd name="adj" fmla="val 16667"/>
            </a:avLst>
          </a:prstGeom>
          <a:solidFill>
            <a:srgbClr val="082F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445706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950;p45">
            <a:extLst>
              <a:ext uri="{FF2B5EF4-FFF2-40B4-BE49-F238E27FC236}">
                <a16:creationId xmlns:a16="http://schemas.microsoft.com/office/drawing/2014/main" id="{8F4A0B9E-59FF-4883-A35E-BA73AECC5069}"/>
              </a:ext>
            </a:extLst>
          </p:cNvPr>
          <p:cNvSpPr txBox="1"/>
          <p:nvPr/>
        </p:nvSpPr>
        <p:spPr>
          <a:xfrm>
            <a:off x="439584" y="1272970"/>
            <a:ext cx="4132416" cy="313345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spcFirstLastPara="1" wrap="square" lIns="91425" tIns="237725" rIns="91425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vi-VN" sz="1200" i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Dữ kiện bên dưới sử dụng cho 6 câu hỏi tiếp theo (từ câu 25 đến câu 30)</a:t>
            </a:r>
            <a:r>
              <a:rPr lang="en-US" sz="1200" i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. </a:t>
            </a:r>
            <a:r>
              <a:rPr lang="vi-VN" sz="1200" i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Cho một bộ xử lý MIPS 32 bits (có datapath và control như hình đã học). Biết PC = 0x00400008; $t3 = 0x00000015; Word nhớ tại địa chỉ 0x00000015 có nội dung/giá trị bằng 0x00000043 </a:t>
            </a:r>
            <a:r>
              <a:rPr lang="en-US" sz="1200" i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. </a:t>
            </a:r>
            <a:r>
              <a:rPr lang="vi-VN" sz="1200" i="1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Nếu đoạn chương trình sau được thực thi:                                                                                                    addi $s0, $t3, 28                                                                                                                                           andi $s1, $t3, 28                                                                                                                                                 slt $t0, $s1, $s0                                                                                                                               beq $t0, $zero, ABC                                                                                                                                        lw $s1, 20($t3)                                                                                                                                            ABC: sub $t3, $t4, $t5Khi bộ xử lý trên đang thực thi vừa xong công đoạn ALU ở câu lệnh thứ tư, trả lời các câu hỏi sau?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11E79A8A-79DA-45ED-B5C6-9086E3D05F6A}"/>
              </a:ext>
            </a:extLst>
          </p:cNvPr>
          <p:cNvSpPr txBox="1">
            <a:spLocks/>
          </p:cNvSpPr>
          <p:nvPr/>
        </p:nvSpPr>
        <p:spPr>
          <a:xfrm>
            <a:off x="856358" y="238299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hiana"/>
              <a:buNone/>
              <a:defRPr sz="3500" b="0" i="0" u="none" strike="noStrike" cap="non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defRPr>
            </a:lvl9pPr>
          </a:lstStyle>
          <a:p>
            <a:pPr algn="ctr"/>
            <a:r>
              <a:rPr lang="en-US" sz="2800" b="1" err="1">
                <a:solidFill>
                  <a:schemeClr val="accent1"/>
                </a:solidFill>
                <a:latin typeface="Comfortaa" panose="00000500000000000000" pitchFamily="2" charset="0"/>
              </a:rPr>
              <a:t>Giải</a:t>
            </a:r>
            <a:r>
              <a:rPr lang="en-US" sz="2800" b="1">
                <a:solidFill>
                  <a:schemeClr val="accent1"/>
                </a:solidFill>
                <a:latin typeface="Comfortaa" panose="00000500000000000000" pitchFamily="2" charset="0"/>
              </a:rPr>
              <a:t> </a:t>
            </a:r>
            <a:r>
              <a:rPr lang="en-US" sz="2800" b="1" err="1">
                <a:solidFill>
                  <a:schemeClr val="accent1"/>
                </a:solidFill>
                <a:latin typeface="Comfortaa" panose="00000500000000000000" pitchFamily="2" charset="0"/>
              </a:rPr>
              <a:t>đề</a:t>
            </a:r>
            <a:endParaRPr lang="vi-VN" sz="2800" b="1">
              <a:solidFill>
                <a:schemeClr val="accent1"/>
              </a:solidFill>
              <a:latin typeface="Comfortaa" panose="00000500000000000000" pitchFamily="2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47DC0A9-BD33-4E79-BAB9-9FFC1CA0E380}"/>
              </a:ext>
            </a:extLst>
          </p:cNvPr>
          <p:cNvSpPr txBox="1"/>
          <p:nvPr/>
        </p:nvSpPr>
        <p:spPr>
          <a:xfrm>
            <a:off x="856358" y="768309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2800" b="1" err="1">
                <a:solidFill>
                  <a:schemeClr val="accent2"/>
                </a:solidFill>
                <a:latin typeface="Comfortaa" panose="00000500000000000000" pitchFamily="2" charset="0"/>
              </a:rPr>
              <a:t>Trắc</a:t>
            </a:r>
            <a:r>
              <a:rPr lang="vi-VN" sz="2800" b="1">
                <a:solidFill>
                  <a:schemeClr val="accent2"/>
                </a:solidFill>
                <a:latin typeface="Comfortaa" panose="00000500000000000000" pitchFamily="2" charset="0"/>
              </a:rPr>
              <a:t> </a:t>
            </a:r>
            <a:r>
              <a:rPr lang="vi-VN" sz="2800" b="1" err="1">
                <a:solidFill>
                  <a:schemeClr val="accent2"/>
                </a:solidFill>
                <a:latin typeface="Comfortaa" panose="00000500000000000000" pitchFamily="2" charset="0"/>
              </a:rPr>
              <a:t>Nghiệm</a:t>
            </a:r>
            <a:endParaRPr lang="vi-VN" sz="2800" b="1">
              <a:solidFill>
                <a:schemeClr val="accent2"/>
              </a:solidFill>
              <a:latin typeface="Comfortaa" panose="00000500000000000000" pitchFamily="2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E3CC69-0AAF-4EED-A14B-FB1C493D5C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DDBC81-9D39-41B3-9939-69B910E23AD1}" type="slidenum">
              <a:rPr lang="vi-VN" smtClean="0"/>
              <a:pPr/>
              <a:t>99</a:t>
            </a:fld>
            <a:endParaRPr lang="vi-VN"/>
          </a:p>
        </p:txBody>
      </p:sp>
      <p:sp>
        <p:nvSpPr>
          <p:cNvPr id="17" name="Google Shape;2950;p45">
            <a:extLst>
              <a:ext uri="{FF2B5EF4-FFF2-40B4-BE49-F238E27FC236}">
                <a16:creationId xmlns:a16="http://schemas.microsoft.com/office/drawing/2014/main" id="{53E832C5-4726-4C10-9F57-42BE54682328}"/>
              </a:ext>
            </a:extLst>
          </p:cNvPr>
          <p:cNvSpPr txBox="1"/>
          <p:nvPr/>
        </p:nvSpPr>
        <p:spPr>
          <a:xfrm>
            <a:off x="4572000" y="1272968"/>
            <a:ext cx="4430093" cy="791217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spcFirstLastPara="1" wrap="square" lIns="91425" tIns="237725" rIns="91425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Câu </a:t>
            </a:r>
            <a:r>
              <a:rPr lang="en-US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27: 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Giá trị của thanh ghi PC là bao nhiêu? </a:t>
            </a:r>
            <a:endParaRPr lang="vi-VN" sz="1600" i="1">
              <a:solidFill>
                <a:schemeClr val="dk2"/>
              </a:solidFill>
              <a:latin typeface="Bahnschrift" panose="020B0502040204020203" pitchFamily="34" charset="0"/>
              <a:ea typeface="Bahiana"/>
              <a:cs typeface="Bahiana"/>
              <a:sym typeface="Bahiana"/>
            </a:endParaRPr>
          </a:p>
        </p:txBody>
      </p:sp>
      <p:sp>
        <p:nvSpPr>
          <p:cNvPr id="18" name="Google Shape;2560;p40">
            <a:extLst>
              <a:ext uri="{FF2B5EF4-FFF2-40B4-BE49-F238E27FC236}">
                <a16:creationId xmlns:a16="http://schemas.microsoft.com/office/drawing/2014/main" id="{3AA2A434-CF93-45C3-8464-4801728E4BC4}"/>
              </a:ext>
            </a:extLst>
          </p:cNvPr>
          <p:cNvSpPr txBox="1"/>
          <p:nvPr/>
        </p:nvSpPr>
        <p:spPr>
          <a:xfrm>
            <a:off x="4909185" y="2163778"/>
            <a:ext cx="23232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0x004000</a:t>
            </a:r>
            <a:r>
              <a:rPr lang="en-US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08</a:t>
            </a:r>
            <a:endParaRPr sz="1600">
              <a:solidFill>
                <a:srgbClr val="F3F3F3"/>
              </a:solidFill>
              <a:latin typeface="Bahnschrift" panose="020B0502040204020203" pitchFamily="34" charset="0"/>
              <a:ea typeface="Dosis"/>
              <a:cs typeface="Dosis"/>
              <a:sym typeface="Dosis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C066D72-0AE5-495C-AF3B-EE3A0D6D0179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1744578" y="2364628"/>
            <a:ext cx="3164607" cy="4068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Google Shape;2560;p40">
            <a:extLst>
              <a:ext uri="{FF2B5EF4-FFF2-40B4-BE49-F238E27FC236}">
                <a16:creationId xmlns:a16="http://schemas.microsoft.com/office/drawing/2014/main" id="{D562EC62-22AD-47F6-920A-48729FAF6DAD}"/>
              </a:ext>
            </a:extLst>
          </p:cNvPr>
          <p:cNvSpPr txBox="1"/>
          <p:nvPr/>
        </p:nvSpPr>
        <p:spPr>
          <a:xfrm>
            <a:off x="4909185" y="2467630"/>
            <a:ext cx="23232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0x004000</a:t>
            </a:r>
            <a:r>
              <a:rPr lang="en-US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0C</a:t>
            </a:r>
            <a:endParaRPr sz="1600">
              <a:solidFill>
                <a:srgbClr val="F3F3F3"/>
              </a:solidFill>
              <a:latin typeface="Bahnschrift" panose="020B0502040204020203" pitchFamily="34" charset="0"/>
              <a:ea typeface="Dosis"/>
              <a:cs typeface="Dosis"/>
              <a:sym typeface="Dosis"/>
            </a:endParaRPr>
          </a:p>
        </p:txBody>
      </p:sp>
      <p:sp>
        <p:nvSpPr>
          <p:cNvPr id="31" name="Google Shape;2560;p40">
            <a:extLst>
              <a:ext uri="{FF2B5EF4-FFF2-40B4-BE49-F238E27FC236}">
                <a16:creationId xmlns:a16="http://schemas.microsoft.com/office/drawing/2014/main" id="{6ACA1728-8430-47E5-B93D-17714E79599D}"/>
              </a:ext>
            </a:extLst>
          </p:cNvPr>
          <p:cNvSpPr txBox="1"/>
          <p:nvPr/>
        </p:nvSpPr>
        <p:spPr>
          <a:xfrm>
            <a:off x="4909185" y="2766328"/>
            <a:ext cx="23232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0x004000</a:t>
            </a:r>
            <a:r>
              <a:rPr lang="en-US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10</a:t>
            </a:r>
            <a:endParaRPr sz="1600">
              <a:solidFill>
                <a:srgbClr val="F3F3F3"/>
              </a:solidFill>
              <a:latin typeface="Bahnschrift" panose="020B0502040204020203" pitchFamily="34" charset="0"/>
              <a:ea typeface="Dosis"/>
              <a:cs typeface="Dosis"/>
              <a:sym typeface="Dosis"/>
            </a:endParaRPr>
          </a:p>
        </p:txBody>
      </p:sp>
      <p:sp>
        <p:nvSpPr>
          <p:cNvPr id="32" name="Google Shape;2560;p40">
            <a:extLst>
              <a:ext uri="{FF2B5EF4-FFF2-40B4-BE49-F238E27FC236}">
                <a16:creationId xmlns:a16="http://schemas.microsoft.com/office/drawing/2014/main" id="{A201D886-7757-4F05-8FB0-8B4B11ECD8AC}"/>
              </a:ext>
            </a:extLst>
          </p:cNvPr>
          <p:cNvSpPr txBox="1"/>
          <p:nvPr/>
        </p:nvSpPr>
        <p:spPr>
          <a:xfrm>
            <a:off x="4909185" y="3052889"/>
            <a:ext cx="23232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0x004000</a:t>
            </a:r>
            <a:r>
              <a:rPr lang="en-US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14</a:t>
            </a:r>
            <a:endParaRPr sz="1600">
              <a:solidFill>
                <a:srgbClr val="F3F3F3"/>
              </a:solidFill>
              <a:latin typeface="Bahnschrift" panose="020B0502040204020203" pitchFamily="34" charset="0"/>
              <a:ea typeface="Dosis"/>
              <a:cs typeface="Dosis"/>
              <a:sym typeface="Dosis"/>
            </a:endParaRPr>
          </a:p>
        </p:txBody>
      </p:sp>
      <p:sp>
        <p:nvSpPr>
          <p:cNvPr id="33" name="Google Shape;2560;p40">
            <a:extLst>
              <a:ext uri="{FF2B5EF4-FFF2-40B4-BE49-F238E27FC236}">
                <a16:creationId xmlns:a16="http://schemas.microsoft.com/office/drawing/2014/main" id="{C16CD1D0-5B47-4D2B-B9A3-98316B99CDB9}"/>
              </a:ext>
            </a:extLst>
          </p:cNvPr>
          <p:cNvSpPr txBox="1"/>
          <p:nvPr/>
        </p:nvSpPr>
        <p:spPr>
          <a:xfrm>
            <a:off x="4909185" y="3338655"/>
            <a:ext cx="23232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 </a:t>
            </a:r>
            <a:r>
              <a:rPr lang="vi-VN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0x004000</a:t>
            </a:r>
            <a:r>
              <a:rPr lang="en-US" sz="1600">
                <a:solidFill>
                  <a:schemeClr val="dk2"/>
                </a:solidFill>
                <a:latin typeface="Bahnschrift" panose="020B0502040204020203" pitchFamily="34" charset="0"/>
                <a:ea typeface="Bahiana"/>
                <a:cs typeface="Bahiana"/>
                <a:sym typeface="Bahiana"/>
              </a:rPr>
              <a:t>18</a:t>
            </a:r>
            <a:endParaRPr sz="1600">
              <a:solidFill>
                <a:srgbClr val="F3F3F3"/>
              </a:solidFill>
              <a:latin typeface="Bahnschrift" panose="020B0502040204020203" pitchFamily="34" charset="0"/>
              <a:ea typeface="Dosis"/>
              <a:cs typeface="Dosis"/>
              <a:sym typeface="Dosis"/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7F4177B2-6D6A-4DE7-B1D5-EC37C9880DF4}"/>
              </a:ext>
            </a:extLst>
          </p:cNvPr>
          <p:cNvCxnSpPr>
            <a:cxnSpLocks/>
          </p:cNvCxnSpPr>
          <p:nvPr/>
        </p:nvCxnSpPr>
        <p:spPr>
          <a:xfrm flipV="1">
            <a:off x="1670735" y="2668480"/>
            <a:ext cx="3238450" cy="2990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0862325-B1BA-4375-9EFF-8A116ADBAA8B}"/>
              </a:ext>
            </a:extLst>
          </p:cNvPr>
          <p:cNvCxnSpPr>
            <a:cxnSpLocks/>
          </p:cNvCxnSpPr>
          <p:nvPr/>
        </p:nvCxnSpPr>
        <p:spPr>
          <a:xfrm flipV="1">
            <a:off x="1670735" y="2967178"/>
            <a:ext cx="3238450" cy="2281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855A1FFF-04CA-437E-9293-0FE8D517A3A5}"/>
              </a:ext>
            </a:extLst>
          </p:cNvPr>
          <p:cNvCxnSpPr>
            <a:cxnSpLocks/>
          </p:cNvCxnSpPr>
          <p:nvPr/>
        </p:nvCxnSpPr>
        <p:spPr>
          <a:xfrm flipV="1">
            <a:off x="603315" y="3253739"/>
            <a:ext cx="4305870" cy="21298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E5D80FA-88CB-4CDB-8D07-21D2245B0225}"/>
              </a:ext>
            </a:extLst>
          </p:cNvPr>
          <p:cNvCxnSpPr>
            <a:cxnSpLocks/>
            <a:endCxn id="33" idx="1"/>
          </p:cNvCxnSpPr>
          <p:nvPr/>
        </p:nvCxnSpPr>
        <p:spPr>
          <a:xfrm>
            <a:off x="1823135" y="3347702"/>
            <a:ext cx="3086050" cy="1918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7677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30" grpId="0"/>
      <p:bldP spid="31" grpId="0"/>
      <p:bldP spid="32" grpId="0"/>
      <p:bldP spid="33" grpId="0"/>
    </p:bldLst>
  </p:timing>
</p:sld>
</file>

<file path=ppt/theme/theme1.xml><?xml version="1.0" encoding="utf-8"?>
<a:theme xmlns:a="http://schemas.openxmlformats.org/drawingml/2006/main" name="Structures base template">
  <a:themeElements>
    <a:clrScheme name="Simple Light">
      <a:dk1>
        <a:srgbClr val="082F3D"/>
      </a:dk1>
      <a:lt1>
        <a:srgbClr val="144055"/>
      </a:lt1>
      <a:dk2>
        <a:srgbClr val="F3F3F3"/>
      </a:dk2>
      <a:lt2>
        <a:srgbClr val="F2E394"/>
      </a:lt2>
      <a:accent1>
        <a:srgbClr val="EA843F"/>
      </a:accent1>
      <a:accent2>
        <a:srgbClr val="ED472F"/>
      </a:accent2>
      <a:accent3>
        <a:srgbClr val="D96459"/>
      </a:accent3>
      <a:accent4>
        <a:srgbClr val="A13939"/>
      </a:accent4>
      <a:accent5>
        <a:srgbClr val="82C6AF"/>
      </a:accent5>
      <a:accent6>
        <a:srgbClr val="69B79B"/>
      </a:accent6>
      <a:hlink>
        <a:srgbClr val="F3F3F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tructures base template">
  <a:themeElements>
    <a:clrScheme name="Simple Light">
      <a:dk1>
        <a:srgbClr val="082F3D"/>
      </a:dk1>
      <a:lt1>
        <a:srgbClr val="144055"/>
      </a:lt1>
      <a:dk2>
        <a:srgbClr val="F3F3F3"/>
      </a:dk2>
      <a:lt2>
        <a:srgbClr val="F2E394"/>
      </a:lt2>
      <a:accent1>
        <a:srgbClr val="EA843F"/>
      </a:accent1>
      <a:accent2>
        <a:srgbClr val="ED472F"/>
      </a:accent2>
      <a:accent3>
        <a:srgbClr val="D96459"/>
      </a:accent3>
      <a:accent4>
        <a:srgbClr val="A13939"/>
      </a:accent4>
      <a:accent5>
        <a:srgbClr val="82C6AF"/>
      </a:accent5>
      <a:accent6>
        <a:srgbClr val="69B79B"/>
      </a:accent6>
      <a:hlink>
        <a:srgbClr val="F3F3F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Winter Themed Making Words by Slidesgo">
  <a:themeElements>
    <a:clrScheme name="Simple Light">
      <a:dk1>
        <a:srgbClr val="ED412D"/>
      </a:dk1>
      <a:lt1>
        <a:srgbClr val="C23329"/>
      </a:lt1>
      <a:dk2>
        <a:srgbClr val="144E72"/>
      </a:dk2>
      <a:lt2>
        <a:srgbClr val="FFFDEB"/>
      </a:lt2>
      <a:accent1>
        <a:srgbClr val="006878"/>
      </a:accent1>
      <a:accent2>
        <a:srgbClr val="30A6A3"/>
      </a:accent2>
      <a:accent3>
        <a:srgbClr val="83B7B3"/>
      </a:accent3>
      <a:accent4>
        <a:srgbClr val="EDC182"/>
      </a:accent4>
      <a:accent5>
        <a:srgbClr val="BB8442"/>
      </a:accent5>
      <a:accent6>
        <a:srgbClr val="1F2E49"/>
      </a:accent6>
      <a:hlink>
        <a:srgbClr val="FFFDE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Tài liệu" ma:contentTypeID="0x010100EC2D0F278148E942919E5E50B2CE1002" ma:contentTypeVersion="9" ma:contentTypeDescription="Tạo tài liệu mới." ma:contentTypeScope="" ma:versionID="fb8f15893d380ed16a114918e34531b0">
  <xsd:schema xmlns:xsd="http://www.w3.org/2001/XMLSchema" xmlns:xs="http://www.w3.org/2001/XMLSchema" xmlns:p="http://schemas.microsoft.com/office/2006/metadata/properties" xmlns:ns3="b3dd761a-17fa-430a-b3a7-60aede42e57b" xmlns:ns4="191f001b-63df-4d49-aa15-0ce731e78454" targetNamespace="http://schemas.microsoft.com/office/2006/metadata/properties" ma:root="true" ma:fieldsID="f1e713f3fc8b7a76a9dea2dda88c9426" ns3:_="" ns4:_="">
    <xsd:import namespace="b3dd761a-17fa-430a-b3a7-60aede42e57b"/>
    <xsd:import namespace="191f001b-63df-4d49-aa15-0ce731e78454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3dd761a-17fa-430a-b3a7-60aede42e57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6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91f001b-63df-4d49-aa15-0ce731e78454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Chia sẻ Với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Chia sẻ Có Chi tiết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Hàm băm Gợi ý Chia sẻ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Loại Nội dung"/>
        <xsd:element ref="dc:title" minOccurs="0" maxOccurs="1" ma:index="4" ma:displayName="Tiêu đề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4040B862-3326-43D4-8F94-25396D2B92E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F82C282-3613-4D61-B120-2F4D47F59327}">
  <ds:schemaRefs>
    <ds:schemaRef ds:uri="191f001b-63df-4d49-aa15-0ce731e78454"/>
    <ds:schemaRef ds:uri="b3dd761a-17fa-430a-b3a7-60aede42e57b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EFE31CA4-22F7-4047-8336-E44F2CD793DD}">
  <ds:schemaRefs>
    <ds:schemaRef ds:uri="http://schemas.microsoft.com/office/2006/documentManagement/types"/>
    <ds:schemaRef ds:uri="http://purl.org/dc/elements/1.1/"/>
    <ds:schemaRef ds:uri="http://www.w3.org/XML/1998/namespace"/>
    <ds:schemaRef ds:uri="http://schemas.microsoft.com/office/infopath/2007/PartnerControls"/>
    <ds:schemaRef ds:uri="http://purl.org/dc/terms/"/>
    <ds:schemaRef ds:uri="191f001b-63df-4d49-aa15-0ce731e78454"/>
    <ds:schemaRef ds:uri="http://schemas.openxmlformats.org/package/2006/metadata/core-properties"/>
    <ds:schemaRef ds:uri="b3dd761a-17fa-430a-b3a7-60aede42e57b"/>
    <ds:schemaRef ds:uri="http://schemas.microsoft.com/office/2006/metadata/properties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257</TotalTime>
  <Words>8197</Words>
  <Application>Microsoft Office PowerPoint</Application>
  <PresentationFormat>On-screen Show (16:9)</PresentationFormat>
  <Paragraphs>1114</Paragraphs>
  <Slides>106</Slides>
  <Notes>86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106</vt:i4>
      </vt:variant>
    </vt:vector>
  </HeadingPairs>
  <TitlesOfParts>
    <vt:vector size="121" baseType="lpstr">
      <vt:lpstr>Fira Sans</vt:lpstr>
      <vt:lpstr>Paytone One</vt:lpstr>
      <vt:lpstr>Bahiana</vt:lpstr>
      <vt:lpstr>Bebas Neue</vt:lpstr>
      <vt:lpstr>Comfortaa</vt:lpstr>
      <vt:lpstr>Bahnschrift</vt:lpstr>
      <vt:lpstr>Noto Sans Symbols</vt:lpstr>
      <vt:lpstr>Dosis</vt:lpstr>
      <vt:lpstr>Times New Roman</vt:lpstr>
      <vt:lpstr>ZapfDingbats</vt:lpstr>
      <vt:lpstr>Arial</vt:lpstr>
      <vt:lpstr>Cambria Math</vt:lpstr>
      <vt:lpstr>Structures base template</vt:lpstr>
      <vt:lpstr>Structures base template</vt:lpstr>
      <vt:lpstr>Winter Themed Making Words by Slidesgo</vt:lpstr>
      <vt:lpstr> KIẾN TRÚC MÁY TÍNH</vt:lpstr>
      <vt:lpstr>Nội dung</vt:lpstr>
      <vt:lpstr>1 CÁC PHÉP TOÁN SỐ HỌC</vt:lpstr>
      <vt:lpstr>1. Các phép toán số học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2 DATAPATH</vt:lpstr>
      <vt:lpstr>2 DATAPATH</vt:lpstr>
      <vt:lpstr>Vài điều cần lưu ý</vt:lpstr>
      <vt:lpstr>Vài điều cần lưu ý</vt:lpstr>
      <vt:lpstr>2 DATAPATH</vt:lpstr>
      <vt:lpstr>Xây dựng Datapath</vt:lpstr>
      <vt:lpstr>Xây dựng Datapath</vt:lpstr>
      <vt:lpstr>Xây dựng Datapath</vt:lpstr>
      <vt:lpstr>Xây dựng Datapath</vt:lpstr>
      <vt:lpstr>Xây dựng Datapath và hiện thực datapath</vt:lpstr>
      <vt:lpstr>Xây dựng Datapath</vt:lpstr>
      <vt:lpstr>Xây dựng Datapath</vt:lpstr>
      <vt:lpstr>Xây dựng Datapath</vt:lpstr>
      <vt:lpstr>Xây dựng Datapath</vt:lpstr>
      <vt:lpstr>Xây dựng Datapath</vt:lpstr>
      <vt:lpstr>Xây dựng Datapath</vt:lpstr>
      <vt:lpstr>Xây dựng Datapath</vt:lpstr>
      <vt:lpstr>Xây dựng Datapath</vt:lpstr>
      <vt:lpstr>Xây dựng Datapath</vt:lpstr>
      <vt:lpstr>Xây dựng Datapath</vt:lpstr>
      <vt:lpstr>Xây dựng Datapath</vt:lpstr>
      <vt:lpstr>Xây dựng Datapath</vt:lpstr>
      <vt:lpstr>Xây dựng Datapath</vt:lpstr>
      <vt:lpstr>Xây dựng Datapath</vt:lpstr>
      <vt:lpstr>2 DATAPATH</vt:lpstr>
      <vt:lpstr>Hiện thực datapath đơn chu kì</vt:lpstr>
      <vt:lpstr>Hiện thực datapath đơn chu kì</vt:lpstr>
      <vt:lpstr>Hiện thực datapath đơn chu kì</vt:lpstr>
      <vt:lpstr>Hiện thực datapath đơn chu kì</vt:lpstr>
      <vt:lpstr>Hiện thực datapath đơn chu kì</vt:lpstr>
      <vt:lpstr>Hiện thực datapath đơn chu kì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Christmas Presents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Christmas Presents Infographics</dc:title>
  <dc:creator>PC</dc:creator>
  <cp:lastModifiedBy>Nguyễn Hiền Đức</cp:lastModifiedBy>
  <cp:revision>3</cp:revision>
  <dcterms:modified xsi:type="dcterms:W3CDTF">2021-12-28T16:01:38Z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0x010100EC2D0F278148E942919E5E50B2CE1002</vt:lpwstr>
  </property>
</Properties>
</file>